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408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7272">
          <p15:clr>
            <a:srgbClr val="A4A3A4"/>
          </p15:clr>
        </p15:guide>
        <p15:guide id="5" orient="horz" pos="1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9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9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9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104878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11/17/2022</a:t>
            </a:fld>
            <a:endParaRPr lang="en-US" noProof="0" dirty="0"/>
          </a:p>
        </p:txBody>
      </p:sp>
      <p:sp>
        <p:nvSpPr>
          <p:cNvPr id="104878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104878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3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1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8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6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0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91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2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1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1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06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07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652" name="Hexagon 14"/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3" name="Hexagon 15"/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4" name="Hexagon 16"/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5" name="Hexagon 17"/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56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val 9"/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48667" name="Oval 13"/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48668" name="Oval 15"/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48669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0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3" name="Rectangle 18"/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4" name="Rectangle 20"/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5" name="Rectangle 22"/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Picture Placeholder 38"/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03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04" name="Picture Placeholder 39"/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05" name="Picture Placeholder 40"/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048607" name="Hexagon 8"/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8" name="Hexagon 9"/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9" name="Hexagon 10"/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10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1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>
            <a:normAutofit fontScale="68750" lnSpcReduction="20000"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2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>
            <a:normAutofit fontScale="68750" lnSpcReduction="20000"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>
            <a:normAutofit fontScale="68750" lnSpcReduction="20000"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6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7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>
            <a:normAutofit fontScale="68750" lnSpcReduction="20000"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9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>
            <a:normAutofit fontScale="68750" lnSpcReduction="20000"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Picture Placeholder 36"/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7" name="Rectangle 1" descr="Tall office building looking up"/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71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48719" name="Title 1"/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7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8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6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5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2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589" name="Date Placeholder 3"/>
          <p:cNvSpPr txBox="1"/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t>11/17/2022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1048590" name="Footer Placeholder 4"/>
          <p:cNvSpPr txBox="1"/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048591" name="Slide Number Placeholder 5"/>
          <p:cNvSpPr txBox="1"/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bhogisaikiran3@gmail.com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520606" y="3647990"/>
            <a:ext cx="3613276" cy="1344831"/>
          </a:xfrm>
        </p:spPr>
        <p:txBody>
          <a:bodyPr>
            <a:noAutofit/>
          </a:bodyPr>
          <a:lstStyle/>
          <a:p>
            <a:pPr algn="r"/>
            <a:r>
              <a:rPr lang="en-US" sz="2800" b="1" dirty="0">
                <a:solidFill>
                  <a:srgbClr val="F46D43"/>
                </a:solidFill>
              </a:rPr>
              <a:t>PASWORDLESS </a:t>
            </a:r>
            <a:endParaRPr lang="en-IN" sz="2800" b="1" dirty="0">
              <a:solidFill>
                <a:srgbClr val="F46D43"/>
              </a:solidFill>
            </a:endParaRPr>
          </a:p>
          <a:p>
            <a:pPr algn="r"/>
            <a:r>
              <a:rPr lang="en-US" sz="2800" b="1" dirty="0">
                <a:solidFill>
                  <a:srgbClr val="F46D43"/>
                </a:solidFill>
              </a:rPr>
              <a:t>   AUTHENTICATION   </a:t>
            </a:r>
            <a:endParaRPr lang="en-IN" sz="2800" b="1" dirty="0">
              <a:solidFill>
                <a:srgbClr val="F46D43"/>
              </a:solidFill>
            </a:endParaRPr>
          </a:p>
        </p:txBody>
      </p:sp>
      <p:sp>
        <p:nvSpPr>
          <p:cNvPr id="1048659" name="Title 3"/>
          <p:cNvSpPr>
            <a:spLocks noGrp="1"/>
          </p:cNvSpPr>
          <p:nvPr>
            <p:ph type="title"/>
          </p:nvPr>
        </p:nvSpPr>
        <p:spPr>
          <a:xfrm>
            <a:off x="3702657" y="365613"/>
            <a:ext cx="5488439" cy="1016151"/>
          </a:xfrm>
        </p:spPr>
        <p:txBody>
          <a:bodyPr>
            <a:normAutofit/>
          </a:bodyPr>
          <a:lstStyle/>
          <a:p>
            <a:r>
              <a:rPr lang="en-US" sz="3200" b="1" dirty="0"/>
              <a:t>IBM SKILLS BUILD </a:t>
            </a:r>
            <a:endParaRPr lang="en-IN" sz="3200" b="1" dirty="0"/>
          </a:p>
        </p:txBody>
      </p:sp>
      <p:sp>
        <p:nvSpPr>
          <p:cNvPr id="1048660" name="Text Placeholder 1"/>
          <p:cNvSpPr txBox="1"/>
          <p:nvPr/>
        </p:nvSpPr>
        <p:spPr>
          <a:xfrm>
            <a:off x="1773664" y="3016967"/>
            <a:ext cx="3857986" cy="631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CYBER SECURITY</a:t>
            </a:r>
            <a:r>
              <a:rPr lang="en-US" altLang="en-US" sz="2800" dirty="0"/>
              <a:t> IN</a:t>
            </a:r>
            <a:endParaRPr lang="zh-CN" altLang="en-US" sz="2800"/>
          </a:p>
        </p:txBody>
      </p:sp>
      <p:pic>
        <p:nvPicPr>
          <p:cNvPr id="2097163" name="Picture 5"/>
          <p:cNvPicPr>
            <a:picLocks noChangeAspect="1"/>
          </p:cNvPicPr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2097164" name="Picture 209716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1" y="0"/>
            <a:ext cx="1932124" cy="1388249"/>
          </a:xfrm>
          <a:prstGeom prst="rect">
            <a:avLst/>
          </a:prstGeom>
        </p:spPr>
      </p:pic>
      <p:sp>
        <p:nvSpPr>
          <p:cNvPr id="1048661" name="TextBox 1048660"/>
          <p:cNvSpPr txBox="1"/>
          <p:nvPr/>
        </p:nvSpPr>
        <p:spPr>
          <a:xfrm>
            <a:off x="7712960" y="-392997"/>
            <a:ext cx="4000000" cy="217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rgbClr val="000000"/>
                </a:solidFill>
                <a:latin typeface="Noto Sans Bamum"/>
                <a:cs typeface="Noto Sans Chakma"/>
              </a:rPr>
              <a:t>Edunet</a:t>
            </a:r>
            <a:endParaRPr lang="en-IN" sz="7200">
              <a:solidFill>
                <a:srgbClr val="000000"/>
              </a:solidFill>
              <a:latin typeface="Noto Sans Bamum"/>
              <a:cs typeface="Noto Sans Chakma"/>
            </a:endParaRPr>
          </a:p>
          <a:p>
            <a:r>
              <a:rPr lang="en-US" sz="2800">
                <a:solidFill>
                  <a:srgbClr val="000000"/>
                </a:solidFill>
                <a:latin typeface="Noto Sans Deseret"/>
                <a:cs typeface="Noto Sans Chakma"/>
              </a:rPr>
              <a:t>      foundation </a:t>
            </a:r>
            <a:endParaRPr lang="en-IN" sz="7200">
              <a:solidFill>
                <a:srgbClr val="000000"/>
              </a:solidFill>
              <a:latin typeface="Noto Sans Bamum"/>
              <a:cs typeface="Noto Sans Chakma"/>
            </a:endParaRPr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73792" y="2491029"/>
            <a:ext cx="4233014" cy="3174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8" grpId="0" build="p"/>
      <p:bldP spid="1048659" grpId="0"/>
      <p:bldP spid="10486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048598" name="Title 3"/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1048599" name="Text Placeholder 30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Coaching Website </a:t>
            </a:r>
            <a:endParaRPr lang="en-GB" sz="2000" dirty="0"/>
          </a:p>
        </p:txBody>
      </p:sp>
      <p:sp>
        <p:nvSpPr>
          <p:cNvPr id="1048600" name="Title 3"/>
          <p:cNvSpPr txBox="1"/>
          <p:nvPr/>
        </p:nvSpPr>
        <p:spPr>
          <a:xfrm rot="10800000" flipV="1">
            <a:off x="942154" y="6275150"/>
            <a:ext cx="4218120" cy="3898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US" sz="2000" b="0" u="sng" dirty="0">
                <a:solidFill>
                  <a:srgbClr val="0070C0"/>
                </a:solidFill>
              </a:rPr>
              <a:t>https://saikiran5.wordpress.com/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48601" name="Text Placeholder 1"/>
          <p:cNvSpPr>
            <a:spLocks noGrp="1"/>
          </p:cNvSpPr>
          <p:nvPr>
            <p:ph type="body" sz="quarter" idx="12"/>
          </p:nvPr>
        </p:nvSpPr>
        <p:spPr>
          <a:xfrm flipV="1">
            <a:off x="9162583" y="1752891"/>
            <a:ext cx="3419646" cy="42825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59" y="1796120"/>
            <a:ext cx="6300054" cy="5667729"/>
          </a:xfrm>
          <a:prstGeom prst="rect">
            <a:avLst/>
          </a:prstGeom>
        </p:spPr>
      </p:pic>
      <p:pic>
        <p:nvPicPr>
          <p:cNvPr id="2097154" name="Picture 2097153"/>
          <p:cNvPicPr>
            <a:picLocks/>
          </p:cNvPicPr>
          <p:nvPr/>
        </p:nvPicPr>
        <p:blipFill>
          <a:blip r:embed="rId4"/>
          <a:srcRect t="31535" b="31535"/>
          <a:stretch>
            <a:fillRect/>
          </a:stretch>
        </p:blipFill>
        <p:spPr>
          <a:xfrm>
            <a:off x="-171776" y="1923595"/>
            <a:ext cx="5163641" cy="3813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8" grpId="0"/>
      <p:bldP spid="1048599" grpId="0"/>
      <p:bldP spid="104860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MEET OUR TEAM</a:t>
            </a:r>
          </a:p>
        </p:txBody>
      </p:sp>
      <p:sp>
        <p:nvSpPr>
          <p:cNvPr id="1048622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048623" name="Text Placeholder 28"/>
          <p:cNvSpPr txBox="1"/>
          <p:nvPr/>
        </p:nvSpPr>
        <p:spPr>
          <a:xfrm rot="21600000">
            <a:off x="3727864" y="1897008"/>
            <a:ext cx="6075731" cy="4095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3636" lnSpcReduction="2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0000"/>
              </a:lnSpc>
            </a:pPr>
            <a:r>
              <a:rPr lang="en-US" sz="2200" dirty="0">
                <a:solidFill>
                  <a:srgbClr val="36363D"/>
                </a:solidFill>
              </a:rPr>
              <a:t>NAME</a:t>
            </a:r>
            <a:r>
              <a:rPr lang="en-US" sz="2200" dirty="0">
                <a:solidFill>
                  <a:srgbClr val="BF0000"/>
                </a:solidFill>
              </a:rPr>
              <a:t>:BHOGI SAI KIRAN</a:t>
            </a:r>
            <a:endParaRPr lang="en-IN" sz="2200" dirty="0">
              <a:solidFill>
                <a:srgbClr val="BF0000"/>
              </a:solidFill>
            </a:endParaRPr>
          </a:p>
          <a:p>
            <a:pPr>
              <a:lnSpc>
                <a:spcPct val="220000"/>
              </a:lnSpc>
            </a:pPr>
            <a:r>
              <a:rPr lang="en-US" sz="2200" dirty="0">
                <a:solidFill>
                  <a:srgbClr val="36363D"/>
                </a:solidFill>
              </a:rPr>
              <a:t>AICTE EMAIL:</a:t>
            </a:r>
            <a:r>
              <a:rPr lang="en-US" sz="2200" dirty="0">
                <a:solidFill>
                  <a:srgbClr val="BF0000"/>
                </a:solidFill>
              </a:rPr>
              <a:t> </a:t>
            </a:r>
            <a:r>
              <a:rPr lang="en-US" sz="2200" dirty="0">
                <a:solidFill>
                  <a:srgbClr val="BF0000"/>
                </a:solidFill>
                <a:hlinkClick r:id="rId2"/>
              </a:rPr>
              <a:t>bhogisaikiran3@gmail.com</a:t>
            </a:r>
            <a:endParaRPr lang="en-IN" sz="2200" dirty="0">
              <a:solidFill>
                <a:srgbClr val="BF0000"/>
              </a:solidFill>
            </a:endParaRPr>
          </a:p>
          <a:p>
            <a:pPr>
              <a:lnSpc>
                <a:spcPct val="220000"/>
              </a:lnSpc>
            </a:pPr>
            <a:r>
              <a:rPr lang="en-US" sz="2200" dirty="0">
                <a:solidFill>
                  <a:srgbClr val="36363D"/>
                </a:solidFill>
              </a:rPr>
              <a:t>MOBILE NO:</a:t>
            </a:r>
            <a:r>
              <a:rPr lang="en-US" sz="2200" dirty="0">
                <a:solidFill>
                  <a:srgbClr val="BF0000"/>
                </a:solidFill>
              </a:rPr>
              <a:t>8465906985</a:t>
            </a:r>
            <a:endParaRPr lang="en-IN" sz="2200" dirty="0">
              <a:solidFill>
                <a:srgbClr val="BF0000"/>
              </a:solidFill>
            </a:endParaRPr>
          </a:p>
          <a:p>
            <a:pPr>
              <a:lnSpc>
                <a:spcPct val="220000"/>
              </a:lnSpc>
            </a:pPr>
            <a:r>
              <a:rPr lang="en-US" sz="2200" dirty="0">
                <a:solidFill>
                  <a:srgbClr val="36363D"/>
                </a:solidFill>
              </a:rPr>
              <a:t>BRANCH: </a:t>
            </a:r>
            <a:r>
              <a:rPr lang="en-US" sz="2200" dirty="0">
                <a:solidFill>
                  <a:srgbClr val="BF0000"/>
                </a:solidFill>
              </a:rPr>
              <a:t>CSE 3rd year</a:t>
            </a:r>
            <a:endParaRPr lang="en-IN" sz="2200" dirty="0">
              <a:solidFill>
                <a:srgbClr val="BF0000"/>
              </a:solidFill>
            </a:endParaRPr>
          </a:p>
          <a:p>
            <a:pPr>
              <a:lnSpc>
                <a:spcPct val="220000"/>
              </a:lnSpc>
            </a:pPr>
            <a:r>
              <a:rPr lang="en-US" sz="2200" dirty="0">
                <a:solidFill>
                  <a:srgbClr val="BF0000"/>
                </a:solidFill>
              </a:rPr>
              <a:t>                             </a:t>
            </a:r>
            <a:r>
              <a:rPr lang="en-US" sz="2200" dirty="0">
                <a:solidFill>
                  <a:srgbClr val="36363D"/>
                </a:solidFill>
              </a:rPr>
              <a:t>INTERNSHIP TYPE:</a:t>
            </a:r>
            <a:r>
              <a:rPr lang="en-US" sz="2200" dirty="0">
                <a:solidFill>
                  <a:srgbClr val="BF0000"/>
                </a:solidFill>
              </a:rPr>
              <a:t>CYBER SECURITY </a:t>
            </a:r>
            <a:endParaRPr lang="en-IN" sz="2200" dirty="0">
              <a:solidFill>
                <a:srgbClr val="BF0000"/>
              </a:solidFill>
            </a:endParaRPr>
          </a:p>
          <a:p>
            <a:pPr>
              <a:lnSpc>
                <a:spcPct val="220000"/>
              </a:lnSpc>
            </a:pPr>
            <a:r>
              <a:rPr lang="en-US" sz="2200" dirty="0">
                <a:solidFill>
                  <a:srgbClr val="BF0000"/>
                </a:solidFill>
              </a:rPr>
              <a:t> </a:t>
            </a:r>
            <a:r>
              <a:rPr lang="en-US" sz="2200" dirty="0">
                <a:solidFill>
                  <a:srgbClr val="36363D"/>
                </a:solidFill>
              </a:rPr>
              <a:t>AICTE ID:</a:t>
            </a:r>
            <a:r>
              <a:rPr lang="en-US" sz="2200" dirty="0">
                <a:solidFill>
                  <a:srgbClr val="BF0000"/>
                </a:solidFill>
              </a:rPr>
              <a:t>INTERNSHIP_166004054262f2355ecd0f9</a:t>
            </a:r>
            <a:endParaRPr lang="en-IN" sz="2200" dirty="0">
              <a:solidFill>
                <a:srgbClr val="BF0000"/>
              </a:solidFill>
            </a:endParaRPr>
          </a:p>
          <a:p>
            <a:pPr>
              <a:lnSpc>
                <a:spcPct val="220000"/>
              </a:lnSpc>
            </a:pPr>
            <a:r>
              <a:rPr lang="en-US" sz="2200" dirty="0">
                <a:solidFill>
                  <a:srgbClr val="36363D"/>
                </a:solidFill>
              </a:rPr>
              <a:t>INTERNSHIP</a:t>
            </a:r>
            <a:r>
              <a:rPr lang="en-US" sz="2200" dirty="0">
                <a:solidFill>
                  <a:srgbClr val="BF0000"/>
                </a:solidFill>
              </a:rPr>
              <a:t> </a:t>
            </a:r>
            <a:r>
              <a:rPr lang="en-US" sz="2200" dirty="0">
                <a:solidFill>
                  <a:srgbClr val="36363D"/>
                </a:solidFill>
              </a:rPr>
              <a:t>ID:</a:t>
            </a:r>
            <a:r>
              <a:rPr lang="en-US" sz="2200" dirty="0">
                <a:solidFill>
                  <a:srgbClr val="BF0000"/>
                </a:solidFill>
              </a:rPr>
              <a:t>STU62f45a256bc981660181029</a:t>
            </a:r>
            <a:endParaRPr lang="en-IN" sz="2200" dirty="0">
              <a:solidFill>
                <a:srgbClr val="BF0000"/>
              </a:solidFill>
            </a:endParaRPr>
          </a:p>
          <a:p>
            <a:pPr>
              <a:lnSpc>
                <a:spcPct val="220000"/>
              </a:lnSpc>
            </a:pPr>
            <a:r>
              <a:rPr lang="en-US" sz="2200" dirty="0">
                <a:solidFill>
                  <a:srgbClr val="36363D"/>
                </a:solidFill>
              </a:rPr>
              <a:t>COLLEGE:</a:t>
            </a:r>
            <a:r>
              <a:rPr lang="en-US" sz="2200" dirty="0">
                <a:solidFill>
                  <a:srgbClr val="BF0000"/>
                </a:solidFill>
              </a:rPr>
              <a:t>NRI INSTITUTE OF TECHNOLOGY,visadala,Guntur,A.P</a:t>
            </a:r>
            <a:endParaRPr lang="en-IN" sz="2200" dirty="0">
              <a:solidFill>
                <a:srgbClr val="BF0000"/>
              </a:solidFill>
            </a:endParaRPr>
          </a:p>
        </p:txBody>
      </p:sp>
      <p:pic>
        <p:nvPicPr>
          <p:cNvPr id="2097155" name="Picture 14"/>
          <p:cNvPicPr>
            <a:picLocks noChangeAspect="1"/>
          </p:cNvPicPr>
          <p:nvPr/>
        </p:nvPicPr>
        <p:blipFill rotWithShape="1">
          <a:blip r:embed="rId3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2097156" name="Picture Placeholder 2097155"/>
          <p:cNvPicPr>
            <a:picLocks noGrp="1"/>
          </p:cNvPicPr>
          <p:nvPr>
            <p:ph type="pic" sz="quarter" idx="23"/>
          </p:nvPr>
        </p:nvPicPr>
        <p:blipFill>
          <a:blip r:embed="rId4"/>
          <a:srcRect t="8873" b="8873"/>
          <a:stretch>
            <a:fillRect/>
          </a:stretch>
        </p:blipFill>
        <p:spPr>
          <a:xfrm>
            <a:off x="675957" y="1690482"/>
            <a:ext cx="3617530" cy="34770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8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4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1" grpId="0"/>
      <p:bldP spid="1048622" grpId="0" build="p"/>
      <p:bldP spid="10486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2"/>
          <p:cNvSpPr>
            <a:spLocks noGrp="1"/>
          </p:cNvSpPr>
          <p:nvPr>
            <p:ph type="title"/>
          </p:nvPr>
        </p:nvSpPr>
        <p:spPr>
          <a:xfrm>
            <a:off x="467358" y="217509"/>
            <a:ext cx="11507838" cy="1284990"/>
          </a:xfrm>
        </p:spPr>
        <p:txBody>
          <a:bodyPr>
            <a:normAutofit/>
          </a:bodyPr>
          <a:lstStyle/>
          <a:p>
            <a:r>
              <a:rPr lang="en-US" dirty="0"/>
              <a:t>PPASSWORDLESS AUTHENTICATION </a:t>
            </a:r>
            <a:endParaRPr lang="en-IN" dirty="0"/>
          </a:p>
        </p:txBody>
      </p:sp>
      <p:pic>
        <p:nvPicPr>
          <p:cNvPr id="2097166" name="Picture 4"/>
          <p:cNvPicPr>
            <a:picLocks noChangeAspect="1"/>
          </p:cNvPicPr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209716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1048663" name="TextBox 1048662"/>
          <p:cNvSpPr txBox="1"/>
          <p:nvPr/>
        </p:nvSpPr>
        <p:spPr>
          <a:xfrm>
            <a:off x="649319" y="2235739"/>
            <a:ext cx="11068501" cy="1348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</a:rPr>
              <a:t>Passwordless authentication is an authentication method in which a user can log in to a computer system </a:t>
            </a:r>
            <a:r>
              <a:rPr lang="en-US" sz="2800">
                <a:solidFill>
                  <a:srgbClr val="000000"/>
                </a:solidFill>
              </a:rPr>
              <a:t>or mobile phone </a:t>
            </a:r>
            <a:r>
              <a:rPr lang="en-IN" sz="2800">
                <a:solidFill>
                  <a:srgbClr val="000000"/>
                </a:solidFill>
              </a:rPr>
              <a:t>without the entering a password or any other knowledge-based secret.</a:t>
            </a:r>
          </a:p>
        </p:txBody>
      </p:sp>
      <p:sp>
        <p:nvSpPr>
          <p:cNvPr id="1048664" name="TextBox 1048663"/>
          <p:cNvSpPr txBox="1"/>
          <p:nvPr/>
        </p:nvSpPr>
        <p:spPr>
          <a:xfrm>
            <a:off x="649318" y="3788217"/>
            <a:ext cx="11143915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96% say passwordless authentication would create an easier user experience (UX) for employees;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65" name="TextBox 1048664"/>
          <p:cNvSpPr txBox="1"/>
          <p:nvPr/>
        </p:nvSpPr>
        <p:spPr>
          <a:xfrm>
            <a:off x="675957" y="4889788"/>
            <a:ext cx="9143515" cy="17678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</a:rPr>
              <a:t>Common types of passwordless authentication include email-based, SMS-based, multi-factor, biometrics or passwordless authentication for logged-in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097169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1048672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31795" y="1463105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eliminating password and secrets fatigue, and providing unified access to all applications and services.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eliminating risky password management techniques and reducing credential theft and impersonation.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US" dirty="0"/>
              <a:t>eliminating the n.eed to issue, secure, rotate, reset, and manage passwords.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US" dirty="0"/>
              <a:t>Reduce the risk of hacking like phishing attacks,malware and third party access..</a:t>
            </a:r>
            <a:endParaRPr lang="en-IN" dirty="0"/>
          </a:p>
        </p:txBody>
      </p:sp>
      <p:sp>
        <p:nvSpPr>
          <p:cNvPr id="1048673" name="Title 8"/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176733" y="5073608"/>
            <a:ext cx="4937827" cy="1787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2" grpId="0" build="p"/>
      <p:bldP spid="10486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7536403" cy="4500040"/>
          </a:xfrm>
        </p:spPr>
        <p:txBody>
          <a:bodyPr>
            <a:normAutofit fontScale="67857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The passwords we use today are no longer a solid barrier for attackers. </a:t>
            </a:r>
            <a:endParaRPr lang="en-I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Many people tend to use the same password for multiple applications. In the event that one of the passwords is breached through phishing, leaked, or stolen, there is a high chance that cyber-attackers will gain access to multiple accounts.</a:t>
            </a:r>
            <a:endParaRPr lang="en-I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They can therefore obtain confidential IP, financial, or client data. They can also spy on internal messages, commit financial fraud, gain access to a company’s network, and even divulge trade secrets.</a:t>
            </a:r>
            <a:endParaRPr lang="en-I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So we use the Paswordless Athentication method.</a:t>
            </a:r>
            <a:endParaRPr lang="en-IN" sz="2800" dirty="0"/>
          </a:p>
        </p:txBody>
      </p:sp>
      <p:sp>
        <p:nvSpPr>
          <p:cNvPr id="1048678" name="Title 3"/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209717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720" y="3428999"/>
            <a:ext cx="2760758" cy="2702698"/>
          </a:xfrm>
          <a:prstGeom prst="rect">
            <a:avLst/>
          </a:prstGeom>
        </p:spPr>
      </p:pic>
      <p:pic>
        <p:nvPicPr>
          <p:cNvPr id="2097172" name="Picture 5"/>
          <p:cNvPicPr>
            <a:picLocks noChangeAspect="1"/>
          </p:cNvPicPr>
          <p:nvPr/>
        </p:nvPicPr>
        <p:blipFill rotWithShape="1">
          <a:blip r:embed="rId3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7" grpId="0" build="p"/>
      <p:bldP spid="10486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8611191" cy="3560763"/>
          </a:xfrm>
        </p:spPr>
        <p:txBody>
          <a:bodyPr>
            <a:normAutofit fontScale="95833" lnSpcReduction="20000"/>
          </a:bodyPr>
          <a:lstStyle/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A simple website which allows user to register and login to the interface of the website.</a:t>
            </a:r>
            <a:endParaRPr lang="en-IN" sz="2400" dirty="0"/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The registration process should be of  as easy as possible without asking more fields of  information.The user does not need to type anyone of the pasword.</a:t>
            </a:r>
            <a:endParaRPr lang="en-IN" sz="2400" dirty="0"/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The user  need to login using the otp sent to Registered mobile number.</a:t>
            </a:r>
            <a:endParaRPr lang="en-IN" sz="2400" dirty="0"/>
          </a:p>
        </p:txBody>
      </p:sp>
      <p:sp>
        <p:nvSpPr>
          <p:cNvPr id="1048680" name="Title 3"/>
          <p:cNvSpPr>
            <a:spLocks noGrp="1"/>
          </p:cNvSpPr>
          <p:nvPr>
            <p:ph type="title"/>
          </p:nvPr>
        </p:nvSpPr>
        <p:spPr>
          <a:xfrm>
            <a:off x="660400" y="805213"/>
            <a:ext cx="6237550" cy="65960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5" y="2651052"/>
            <a:ext cx="3810000" cy="3810000"/>
          </a:xfrm>
          <a:prstGeom prst="rect">
            <a:avLst/>
          </a:prstGeom>
        </p:spPr>
      </p:pic>
      <p:pic>
        <p:nvPicPr>
          <p:cNvPr id="2097174" name="Picture 5"/>
          <p:cNvPicPr>
            <a:picLocks noChangeAspect="1"/>
          </p:cNvPicPr>
          <p:nvPr/>
        </p:nvPicPr>
        <p:blipFill rotWithShape="1">
          <a:blip r:embed="rId3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9" grpId="0" build="p"/>
      <p:bldP spid="10486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44246" y="1933018"/>
            <a:ext cx="7904481" cy="3990023"/>
          </a:xfrm>
        </p:spPr>
        <p:txBody>
          <a:bodyPr>
            <a:normAutofit fontScale="72222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The admin and the user who want to use the site for uploading documents can use this database at any time.</a:t>
            </a:r>
            <a:endParaRPr lang="en-IN" sz="3600" dirty="0"/>
          </a:p>
          <a:p>
            <a:pPr algn="just">
              <a:lnSpc>
                <a:spcPct val="150000"/>
              </a:lnSpc>
            </a:pPr>
            <a:r>
              <a:rPr lang="en-US" sz="3600" dirty="0"/>
              <a:t>students can acces the materials  through online.</a:t>
            </a:r>
            <a:endParaRPr lang="en-IN" sz="3600" dirty="0"/>
          </a:p>
          <a:p>
            <a:pPr algn="just">
              <a:lnSpc>
                <a:spcPct val="150000"/>
              </a:lnSpc>
            </a:pPr>
            <a:r>
              <a:rPr lang="en-US" sz="3600" dirty="0"/>
              <a:t>The user must be given permission after the authorization only.</a:t>
            </a:r>
            <a:endParaRPr lang="en-IN" sz="3600" dirty="0"/>
          </a:p>
          <a:p>
            <a:pPr algn="just">
              <a:lnSpc>
                <a:spcPct val="150000"/>
              </a:lnSpc>
            </a:pPr>
            <a:r>
              <a:rPr lang="en-US" sz="3600" dirty="0"/>
              <a:t>Interface will be same for all the users.</a:t>
            </a:r>
            <a:endParaRPr lang="en-IN" sz="3600" dirty="0"/>
          </a:p>
        </p:txBody>
      </p:sp>
      <p:sp>
        <p:nvSpPr>
          <p:cNvPr id="1048682" name="Title 3"/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209717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pic>
        <p:nvPicPr>
          <p:cNvPr id="2097176" name="Picture 209717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48728" y="2395629"/>
            <a:ext cx="2615850" cy="2869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1" grpId="0" build="p"/>
      <p:bldP spid="10486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20"/>
            <a:ext cx="1903543" cy="3243923"/>
          </a:xfrm>
          <a:prstGeom prst="rect">
            <a:avLst/>
          </a:prstGeom>
        </p:spPr>
      </p:pic>
      <p:sp>
        <p:nvSpPr>
          <p:cNvPr id="1048649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805542" y="1861600"/>
            <a:ext cx="8915982" cy="4484301"/>
          </a:xfrm>
        </p:spPr>
        <p:txBody>
          <a:bodyPr>
            <a:normAutofit fontScale="95833" lnSpcReduction="20000"/>
          </a:bodyPr>
          <a:lstStyle/>
          <a:p>
            <a:pPr algn="just">
              <a:lnSpc>
                <a:spcPct val="160000"/>
              </a:lnSpc>
              <a:buFont typeface="Arial"/>
              <a:buChar char="•"/>
            </a:pPr>
            <a:r>
              <a:rPr lang="en-IN" sz="2400" dirty="0"/>
              <a:t>The user need to enter either email adress or username</a:t>
            </a:r>
          </a:p>
          <a:p>
            <a:pPr algn="just">
              <a:lnSpc>
                <a:spcPct val="160000"/>
              </a:lnSpc>
              <a:buFont typeface="Arial"/>
              <a:buChar char="•"/>
            </a:pPr>
            <a:r>
              <a:rPr lang="en-IN" sz="2400" dirty="0"/>
              <a:t>and registered  mobile number .Click on submit button.</a:t>
            </a:r>
          </a:p>
          <a:p>
            <a:pPr algn="just">
              <a:lnSpc>
                <a:spcPct val="160000"/>
              </a:lnSpc>
              <a:buFont typeface="Arial"/>
              <a:buChar char="•"/>
            </a:pPr>
            <a:r>
              <a:rPr lang="en-IN" sz="2400" dirty="0"/>
              <a:t>The otp will be sent to registered mobile number.</a:t>
            </a:r>
          </a:p>
          <a:p>
            <a:pPr algn="just">
              <a:lnSpc>
                <a:spcPct val="160000"/>
              </a:lnSpc>
              <a:buFont typeface="Arial"/>
              <a:buChar char="•"/>
            </a:pPr>
            <a:r>
              <a:rPr lang="en-IN" sz="2400" dirty="0"/>
              <a:t>The user enters the </a:t>
            </a:r>
            <a:r>
              <a:rPr lang="en-US" sz="2400" dirty="0"/>
              <a:t>OTP </a:t>
            </a:r>
            <a:r>
              <a:rPr lang="en-IN" sz="2400" dirty="0"/>
              <a:t>and verify.</a:t>
            </a:r>
          </a:p>
          <a:p>
            <a:pPr algn="just">
              <a:lnSpc>
                <a:spcPct val="160000"/>
              </a:lnSpc>
              <a:buFont typeface="Arial"/>
              <a:buChar char="•"/>
            </a:pPr>
            <a:r>
              <a:rPr lang="en-IN" sz="2400" dirty="0"/>
              <a:t>After successfu verifcation user will allow to login to website.</a:t>
            </a:r>
          </a:p>
          <a:p>
            <a:pPr algn="just">
              <a:lnSpc>
                <a:spcPct val="160000"/>
              </a:lnSpc>
              <a:buFont typeface="Arial"/>
              <a:buChar char="•"/>
            </a:pPr>
            <a:r>
              <a:rPr lang="en-US" sz="2400" dirty="0"/>
              <a:t>A welcome dashboard appears so user can use the website and manage the user acount based upon their interest.</a:t>
            </a:r>
            <a:endParaRPr lang="en-IN" sz="2400" dirty="0"/>
          </a:p>
          <a:p>
            <a:pPr marL="0" indent="0" algn="just">
              <a:lnSpc>
                <a:spcPct val="160000"/>
              </a:lnSpc>
              <a:buNone/>
            </a:pPr>
            <a:endParaRPr lang="en-IN" sz="2400" dirty="0"/>
          </a:p>
        </p:txBody>
      </p:sp>
      <p:sp>
        <p:nvSpPr>
          <p:cNvPr id="1048650" name="Title 3"/>
          <p:cNvSpPr>
            <a:spLocks noGrp="1"/>
          </p:cNvSpPr>
          <p:nvPr>
            <p:ph type="title"/>
          </p:nvPr>
        </p:nvSpPr>
        <p:spPr>
          <a:xfrm>
            <a:off x="478900" y="290408"/>
            <a:ext cx="10454444" cy="1356646"/>
          </a:xfrm>
        </p:spPr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YOUR SOLUTION AND ITS VALUE PROPOSITION</a:t>
            </a:r>
            <a:endParaRPr lang="en-IN" sz="3600" dirty="0"/>
          </a:p>
        </p:txBody>
      </p:sp>
      <p:pic>
        <p:nvPicPr>
          <p:cNvPr id="2097161" name="Picture 5"/>
          <p:cNvPicPr>
            <a:picLocks noChangeAspect="1"/>
          </p:cNvPicPr>
          <p:nvPr/>
        </p:nvPicPr>
        <p:blipFill rotWithShape="1">
          <a:blip r:embed="rId3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2097162" name="Picture 209716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38580" y="1861601"/>
            <a:ext cx="2365891" cy="1934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 build="p"/>
      <p:bldP spid="10486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4"/>
          <p:cNvPicPr>
            <a:picLocks noChangeAspect="1"/>
          </p:cNvPicPr>
          <p:nvPr/>
        </p:nvPicPr>
        <p:blipFill rotWithShape="1">
          <a:blip r:embed="rId2"/>
          <a:srcRect b="7597"/>
          <a:stretch>
            <a:fillRect/>
          </a:stretch>
        </p:blipFill>
        <p:spPr>
          <a:xfrm>
            <a:off x="64169" y="3383989"/>
            <a:ext cx="2465671" cy="3420077"/>
          </a:xfrm>
          <a:prstGeom prst="rect">
            <a:avLst/>
          </a:prstGeom>
        </p:spPr>
      </p:pic>
      <p:sp>
        <p:nvSpPr>
          <p:cNvPr id="104864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07205" y="2044700"/>
            <a:ext cx="9657091" cy="3573657"/>
          </a:xfrm>
        </p:spPr>
        <p:txBody>
          <a:bodyPr>
            <a:normAutofit fontScale="77273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400" dirty="0"/>
              <a:t>We have numerous ways to select paswordlessauthentication.Here I am using the OTP to the mobile phone to login to the site.</a:t>
            </a:r>
            <a:endParaRPr lang="en-IN" sz="2400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dirty="0"/>
              <a:t>. This allows the user without remembering the paswords and secure way of login to the site.</a:t>
            </a:r>
            <a:endParaRPr lang="en-IN" sz="2400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dirty="0"/>
              <a:t>In the registration process user need to give:</a:t>
            </a:r>
            <a:endParaRPr lang="en-IN" sz="2400" dirty="0"/>
          </a:p>
          <a:p>
            <a:pPr marL="857250" lvl="1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2200" dirty="0"/>
              <a:t>Username</a:t>
            </a:r>
            <a:endParaRPr lang="en-IN" sz="2200" dirty="0"/>
          </a:p>
          <a:p>
            <a:pPr marL="857250" lvl="1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2200" dirty="0"/>
              <a:t>Email Adress</a:t>
            </a:r>
            <a:endParaRPr lang="en-IN" sz="2200" dirty="0"/>
          </a:p>
          <a:p>
            <a:pPr marL="857250" lvl="1" indent="-457200" algn="just">
              <a:lnSpc>
                <a:spcPct val="160000"/>
              </a:lnSpc>
              <a:buFont typeface="+mj-lt"/>
              <a:buAutoNum type="arabicPeriod"/>
            </a:pPr>
            <a:r>
              <a:rPr lang="en-US" sz="2200" dirty="0"/>
              <a:t>Phone Number </a:t>
            </a:r>
            <a:endParaRPr lang="en-IN" sz="2200" dirty="0"/>
          </a:p>
          <a:p>
            <a:pPr marL="857250" lvl="1" indent="-457200" algn="just">
              <a:lnSpc>
                <a:spcPct val="160000"/>
              </a:lnSpc>
              <a:buFont typeface="+mj-lt"/>
              <a:buAutoNum type="arabicPeriod"/>
            </a:pPr>
            <a:endParaRPr lang="en-IN" sz="2200" dirty="0"/>
          </a:p>
        </p:txBody>
      </p:sp>
      <p:sp>
        <p:nvSpPr>
          <p:cNvPr id="1048647" name="Title 3"/>
          <p:cNvSpPr>
            <a:spLocks noGrp="1"/>
          </p:cNvSpPr>
          <p:nvPr>
            <p:ph type="title"/>
          </p:nvPr>
        </p:nvSpPr>
        <p:spPr>
          <a:xfrm>
            <a:off x="660399" y="630432"/>
            <a:ext cx="8692841" cy="1186641"/>
          </a:xfrm>
        </p:spPr>
        <p:txBody>
          <a:bodyPr>
            <a:normAutofit/>
          </a:bodyPr>
          <a:lstStyle/>
          <a:p>
            <a:r>
              <a:rPr lang="en-US" dirty="0"/>
              <a:t>THE WOW IN YOUR SOLUTION</a:t>
            </a:r>
            <a:endParaRPr lang="en-IN" dirty="0"/>
          </a:p>
        </p:txBody>
      </p:sp>
      <p:sp>
        <p:nvSpPr>
          <p:cNvPr id="1048648" name="TextBox 1048647"/>
          <p:cNvSpPr txBox="1"/>
          <p:nvPr/>
        </p:nvSpPr>
        <p:spPr>
          <a:xfrm>
            <a:off x="2575148" y="5094027"/>
            <a:ext cx="4674423" cy="1412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Noto Sans Ethiopic"/>
                <a:cs typeface="Noto Sans Chakma"/>
              </a:rPr>
              <a:t>In login process user need to give:</a:t>
            </a:r>
            <a:endParaRPr lang="en-IN" sz="1600">
              <a:solidFill>
                <a:srgbClr val="000000"/>
              </a:solidFill>
              <a:latin typeface="Noto Sans Ethiopic"/>
              <a:cs typeface="Noto Sans Chakm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solidFill>
                  <a:srgbClr val="000000"/>
                </a:solidFill>
                <a:latin typeface="Noto Sans Ethiopic"/>
                <a:cs typeface="Noto Sans Chakma"/>
              </a:rPr>
              <a:t>Usernamee or email</a:t>
            </a:r>
            <a:endParaRPr lang="en-IN" sz="1600">
              <a:solidFill>
                <a:srgbClr val="000000"/>
              </a:solidFill>
              <a:latin typeface="Noto Sans Ethiopic"/>
              <a:cs typeface="Noto Sans Chakm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solidFill>
                  <a:srgbClr val="000000"/>
                </a:solidFill>
                <a:latin typeface="Noto Sans Ethiopic"/>
                <a:cs typeface="Noto Sans Chakma"/>
              </a:rPr>
              <a:t>Mobile number</a:t>
            </a:r>
            <a:endParaRPr lang="en-IN" sz="1600">
              <a:solidFill>
                <a:srgbClr val="000000"/>
              </a:solidFill>
              <a:latin typeface="Noto Sans Ethiopic"/>
              <a:cs typeface="Noto Sans Chakm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>
                <a:solidFill>
                  <a:srgbClr val="000000"/>
                </a:solidFill>
                <a:latin typeface="Noto Sans Ethiopic"/>
                <a:cs typeface="Noto Sans Chakma"/>
              </a:rPr>
              <a:t>OTP Verification</a:t>
            </a:r>
            <a:endParaRPr lang="en-IN" sz="1600">
              <a:solidFill>
                <a:srgbClr val="000000"/>
              </a:solidFill>
              <a:latin typeface="Noto Sans Ethiopic"/>
              <a:cs typeface="Noto Sans Chakma"/>
            </a:endParaRPr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53" y="3629952"/>
            <a:ext cx="2705387" cy="3228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6" grpId="0" build="p"/>
      <p:bldP spid="10486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Arrow: Pentagon 1048623"/>
          <p:cNvSpPr/>
          <p:nvPr/>
        </p:nvSpPr>
        <p:spPr>
          <a:xfrm>
            <a:off x="3941462" y="5974459"/>
            <a:ext cx="1164589" cy="305387"/>
          </a:xfrm>
          <a:prstGeom prst="homePlate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048625" name="TextBox 7"/>
          <p:cNvSpPr txBox="1"/>
          <p:nvPr/>
        </p:nvSpPr>
        <p:spPr>
          <a:xfrm>
            <a:off x="660400" y="1342255"/>
            <a:ext cx="3899176" cy="358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Login Screen  User Flow</a:t>
            </a:r>
            <a:endParaRPr lang="zh-CN" altLang="en-US"/>
          </a:p>
        </p:txBody>
      </p:sp>
      <p:sp>
        <p:nvSpPr>
          <p:cNvPr id="1048626" name="Title 3"/>
          <p:cNvSpPr>
            <a:spLocks noGrp="1"/>
          </p:cNvSpPr>
          <p:nvPr>
            <p:ph type="title"/>
          </p:nvPr>
        </p:nvSpPr>
        <p:spPr>
          <a:xfrm>
            <a:off x="565301" y="429585"/>
            <a:ext cx="5919453" cy="2275758"/>
          </a:xfrm>
        </p:spPr>
        <p:txBody>
          <a:bodyPr>
            <a:normAutofit/>
          </a:bodyPr>
          <a:lstStyle/>
          <a:p>
            <a:r>
              <a:rPr lang="en-US" dirty="0"/>
              <a:t>MODELING </a:t>
            </a:r>
            <a:endParaRPr lang="en-IN" dirty="0"/>
          </a:p>
        </p:txBody>
      </p:sp>
      <p:sp>
        <p:nvSpPr>
          <p:cNvPr id="1048627" name="TextBox 1048626"/>
          <p:cNvSpPr txBox="1"/>
          <p:nvPr/>
        </p:nvSpPr>
        <p:spPr>
          <a:xfrm rot="21600000">
            <a:off x="662833" y="1949556"/>
            <a:ext cx="254000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Login Screen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8" name="TextBox 1048627"/>
          <p:cNvSpPr txBox="1"/>
          <p:nvPr/>
        </p:nvSpPr>
        <p:spPr>
          <a:xfrm>
            <a:off x="7936054" y="1933875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Website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9" name="TextBox 1048628"/>
          <p:cNvSpPr txBox="1"/>
          <p:nvPr/>
        </p:nvSpPr>
        <p:spPr>
          <a:xfrm>
            <a:off x="8263313" y="3429000"/>
            <a:ext cx="19409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Yes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30" name="TextBox 1048629"/>
          <p:cNvSpPr txBox="1"/>
          <p:nvPr/>
        </p:nvSpPr>
        <p:spPr>
          <a:xfrm>
            <a:off x="7936054" y="4635049"/>
            <a:ext cx="1785718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Login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31" name="TextBox 1048630"/>
          <p:cNvSpPr txBox="1"/>
          <p:nvPr/>
        </p:nvSpPr>
        <p:spPr>
          <a:xfrm>
            <a:off x="5279128" y="4635049"/>
            <a:ext cx="2308534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No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32" name="TextBox 1048631"/>
          <p:cNvSpPr txBox="1"/>
          <p:nvPr/>
        </p:nvSpPr>
        <p:spPr>
          <a:xfrm>
            <a:off x="5061739" y="2733489"/>
            <a:ext cx="1775939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Login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33" name="TextBox 1048632"/>
          <p:cNvSpPr txBox="1"/>
          <p:nvPr/>
        </p:nvSpPr>
        <p:spPr>
          <a:xfrm>
            <a:off x="2306109" y="2545081"/>
            <a:ext cx="2077295" cy="9296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Existing User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34" name="TextBox 1048633"/>
          <p:cNvSpPr txBox="1"/>
          <p:nvPr/>
        </p:nvSpPr>
        <p:spPr>
          <a:xfrm>
            <a:off x="2236612" y="5850675"/>
            <a:ext cx="2576832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New user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35" name="TextBox 1048634"/>
          <p:cNvSpPr txBox="1"/>
          <p:nvPr/>
        </p:nvSpPr>
        <p:spPr>
          <a:xfrm>
            <a:off x="5059799" y="5641126"/>
            <a:ext cx="2747196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Registration Form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36" name="Arrow: Right 1048635"/>
          <p:cNvSpPr/>
          <p:nvPr/>
        </p:nvSpPr>
        <p:spPr>
          <a:xfrm rot="5400000">
            <a:off x="-974103" y="4158471"/>
            <a:ext cx="3472960" cy="622986"/>
          </a:xfrm>
          <a:prstGeom prst="rightArrow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sp>
        <p:nvSpPr>
          <p:cNvPr id="1048637" name="Arrow: Pentagon 1048636"/>
          <p:cNvSpPr/>
          <p:nvPr/>
        </p:nvSpPr>
        <p:spPr>
          <a:xfrm>
            <a:off x="1447243" y="5908602"/>
            <a:ext cx="789369" cy="394684"/>
          </a:xfrm>
          <a:prstGeom prst="homePlate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48638" name="Arrow: Right 1048637"/>
          <p:cNvSpPr/>
          <p:nvPr/>
        </p:nvSpPr>
        <p:spPr>
          <a:xfrm rot="16200000">
            <a:off x="8294470" y="4112814"/>
            <a:ext cx="697921" cy="348961"/>
          </a:xfrm>
          <a:prstGeom prst="rightArrow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sp>
        <p:nvSpPr>
          <p:cNvPr id="1048639" name="Arrow: Right 1048638"/>
          <p:cNvSpPr/>
          <p:nvPr/>
        </p:nvSpPr>
        <p:spPr>
          <a:xfrm rot="16200000">
            <a:off x="8294470" y="2951278"/>
            <a:ext cx="697921" cy="348961"/>
          </a:xfrm>
          <a:prstGeom prst="rightArrow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48640" name="Arrow: Right 1048639"/>
          <p:cNvSpPr/>
          <p:nvPr/>
        </p:nvSpPr>
        <p:spPr>
          <a:xfrm>
            <a:off x="3855083" y="1984417"/>
            <a:ext cx="958361" cy="479180"/>
          </a:xfrm>
          <a:prstGeom prst="rightArrow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sp>
        <p:nvSpPr>
          <p:cNvPr id="1048641" name="Arrow: Right 1048640"/>
          <p:cNvSpPr/>
          <p:nvPr/>
        </p:nvSpPr>
        <p:spPr>
          <a:xfrm>
            <a:off x="5470528" y="1984417"/>
            <a:ext cx="958361" cy="479180"/>
          </a:xfrm>
          <a:prstGeom prst="rightArrow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48642" name="Arrow: Right 1048641"/>
          <p:cNvSpPr/>
          <p:nvPr/>
        </p:nvSpPr>
        <p:spPr>
          <a:xfrm>
            <a:off x="6977692" y="1984416"/>
            <a:ext cx="958361" cy="479180"/>
          </a:xfrm>
          <a:prstGeom prst="rightArrow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048643" name="Arrow: Pentagon 1048642"/>
          <p:cNvSpPr/>
          <p:nvPr/>
        </p:nvSpPr>
        <p:spPr>
          <a:xfrm>
            <a:off x="1447243" y="2838486"/>
            <a:ext cx="685653" cy="342826"/>
          </a:xfrm>
          <a:prstGeom prst="homePlate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sp>
        <p:nvSpPr>
          <p:cNvPr id="1048644" name="Arrow: Pentagon 1048643"/>
          <p:cNvSpPr/>
          <p:nvPr/>
        </p:nvSpPr>
        <p:spPr>
          <a:xfrm>
            <a:off x="4027401" y="2737655"/>
            <a:ext cx="731747" cy="365873"/>
          </a:xfrm>
          <a:prstGeom prst="homePlate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cxnSp>
        <p:nvCxnSpPr>
          <p:cNvPr id="3145730" name="Connector: Elbow 3145729"/>
          <p:cNvCxnSpPr>
            <a:cxnSpLocks/>
          </p:cNvCxnSpPr>
          <p:nvPr/>
        </p:nvCxnSpPr>
        <p:spPr>
          <a:xfrm>
            <a:off x="4080226" y="3465089"/>
            <a:ext cx="874895" cy="1416291"/>
          </a:xfrm>
          <a:prstGeom prst="bentConnector3">
            <a:avLst>
              <a:gd name="adj1" fmla="val -19456"/>
            </a:avLst>
          </a:prstGeom>
          <a:solidFill>
            <a:srgbClr val="279C64"/>
          </a:solidFill>
          <a:ln w="25400">
            <a:solidFill>
              <a:srgbClr val="1C7D4E"/>
            </a:solidFill>
            <a:tailEnd type="triangle" w="lg" len="lg"/>
          </a:ln>
        </p:spPr>
      </p:cxnSp>
      <p:sp>
        <p:nvSpPr>
          <p:cNvPr id="1048645" name="Arrow: Right 1048644"/>
          <p:cNvSpPr/>
          <p:nvPr/>
        </p:nvSpPr>
        <p:spPr>
          <a:xfrm>
            <a:off x="6837678" y="4708991"/>
            <a:ext cx="927652" cy="463826"/>
          </a:xfrm>
          <a:prstGeom prst="rightArrow">
            <a:avLst/>
          </a:prstGeom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  <p:bldP spid="104862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3B52B8-D91F-4110-8B96-B8EA028FDB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Noto Sans Bamum</vt:lpstr>
      <vt:lpstr>Noto Sans Deseret</vt:lpstr>
      <vt:lpstr>Noto Sans Ethiopic</vt:lpstr>
      <vt:lpstr>Trebuchet MS</vt:lpstr>
      <vt:lpstr>Wingdings</vt:lpstr>
      <vt:lpstr>Wingdings 3</vt:lpstr>
      <vt:lpstr>Facet</vt:lpstr>
      <vt:lpstr>IBM SKILLS BUILD </vt:lpstr>
      <vt:lpstr>PPASSWORDLESS AUTHENTICATION </vt:lpstr>
      <vt:lpstr>AGENDA</vt:lpstr>
      <vt:lpstr>PROBLEM  STATEMENT</vt:lpstr>
      <vt:lpstr>PROJECT  OVERVIEW</vt:lpstr>
      <vt:lpstr>WHO ARE THE END USERS?</vt:lpstr>
      <vt:lpstr> YOUR SOLUTION AND ITS VALUE PROPOSITION</vt:lpstr>
      <vt:lpstr>THE WOW IN YOUR SOLUTION</vt:lpstr>
      <vt:lpstr>MODELING </vt:lpstr>
      <vt:lpstr>RESULTS </vt:lpstr>
      <vt:lpstr>MEET 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 Madan</cp:lastModifiedBy>
  <cp:revision>1</cp:revision>
  <dcterms:created xsi:type="dcterms:W3CDTF">2021-07-07T21:13:15Z</dcterms:created>
  <dcterms:modified xsi:type="dcterms:W3CDTF">2022-11-17T13:47:02Z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fa64a036006a4319ba215767aa4e7420</vt:lpwstr>
  </property>
</Properties>
</file>