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70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C323AF8-AF8A-475A-8945-38029BC5336C}" type="datetimeFigureOut">
              <a:rPr lang="nl-NL" smtClean="0"/>
              <a:t>14-6-2018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0064B46-4433-42FD-B603-EB01A5CB68E7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Prove Honesty of organization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Install confidence in participants</a:t>
            </a:r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834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just as first attempt, TO publishes (the hash of) the keys, and also which delayed information he will use</a:t>
            </a:r>
          </a:p>
          <a:p>
            <a:r>
              <a:rPr lang="en-US" dirty="0"/>
              <a:t>The hands are generated by seeding </a:t>
            </a:r>
            <a:r>
              <a:rPr lang="en-US" dirty="0" err="1"/>
              <a:t>BigDeal</a:t>
            </a:r>
            <a:r>
              <a:rPr lang="en-US" dirty="0"/>
              <a:t> with hash(key, delayed information)</a:t>
            </a:r>
          </a:p>
          <a:p>
            <a:r>
              <a:rPr lang="en-US" dirty="0"/>
              <a:t>The TO cannot know this in advance, so the hands are unknown to him at publication time</a:t>
            </a:r>
          </a:p>
          <a:p>
            <a:r>
              <a:rPr lang="en-US" dirty="0"/>
              <a:t>After the tournament the TO publishes the keys, the public has them now and has the delayed information(from  newspaper/website)</a:t>
            </a:r>
          </a:p>
          <a:p>
            <a:r>
              <a:rPr lang="en-US" dirty="0"/>
              <a:t>The public can check hands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37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title of current software is “</a:t>
            </a:r>
            <a:r>
              <a:rPr lang="en-US" dirty="0" err="1"/>
              <a:t>SquareDeal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Two computers, one is TO, one is public</a:t>
            </a:r>
          </a:p>
          <a:p>
            <a:r>
              <a:rPr lang="en-US" dirty="0"/>
              <a:t>Publication for the demo is done by memory-stick</a:t>
            </a:r>
          </a:p>
          <a:p>
            <a:r>
              <a:rPr lang="en-US" dirty="0"/>
              <a:t>In real life by Email and/or tournament-website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0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problem: distrust of competitors to organizer</a:t>
            </a:r>
          </a:p>
          <a:p>
            <a:r>
              <a:rPr lang="en-US" dirty="0"/>
              <a:t>Problem solved with same technology as </a:t>
            </a:r>
            <a:r>
              <a:rPr lang="en-US" dirty="0" err="1"/>
              <a:t>BigDeal</a:t>
            </a:r>
            <a:r>
              <a:rPr lang="en-US" dirty="0"/>
              <a:t> already uses</a:t>
            </a:r>
          </a:p>
          <a:p>
            <a:r>
              <a:rPr lang="en-US" dirty="0"/>
              <a:t>Further details to be discussed if interested</a:t>
            </a:r>
          </a:p>
          <a:p>
            <a:endParaRPr lang="en-US" dirty="0"/>
          </a:p>
          <a:p>
            <a:r>
              <a:rPr lang="en-US" dirty="0"/>
              <a:t>Thank you for your attention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92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04D98-C90D-4E8F-A561-BF9BF152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986763-95EA-4B7A-8BCD-A7B7E8C5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26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 are generated using </a:t>
            </a:r>
            <a:r>
              <a:rPr lang="en-US" dirty="0" err="1"/>
              <a:t>BigDeal</a:t>
            </a:r>
            <a:r>
              <a:rPr lang="en-US" dirty="0"/>
              <a:t> program</a:t>
            </a:r>
          </a:p>
          <a:p>
            <a:r>
              <a:rPr lang="en-US" dirty="0" err="1"/>
              <a:t>BigDeal</a:t>
            </a:r>
            <a:r>
              <a:rPr lang="en-US" dirty="0"/>
              <a:t> is so far seen as safe and fair</a:t>
            </a:r>
          </a:p>
          <a:p>
            <a:endParaRPr lang="en-US" dirty="0"/>
          </a:p>
          <a:p>
            <a:r>
              <a:rPr lang="en-US" dirty="0"/>
              <a:t>However, nobody can check that the organization is honest</a:t>
            </a:r>
          </a:p>
          <a:p>
            <a:r>
              <a:rPr lang="en-US" dirty="0"/>
              <a:t>They(Maurizio) could just enter the hands manually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80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could be suspicious about the hands, and there is no way that the organization can prove they did not cheat</a:t>
            </a:r>
          </a:p>
          <a:p>
            <a:endParaRPr lang="en-US" dirty="0"/>
          </a:p>
          <a:p>
            <a:r>
              <a:rPr lang="en-US" dirty="0"/>
              <a:t>Does this problem ever exist? If not we can stop now.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352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BigDeal</a:t>
            </a:r>
            <a:r>
              <a:rPr lang="en-US" dirty="0"/>
              <a:t> works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big random number(160 bits)</a:t>
            </a:r>
          </a:p>
          <a:p>
            <a:r>
              <a:rPr lang="en-US" dirty="0"/>
              <a:t>Generate hands from this number</a:t>
            </a:r>
          </a:p>
          <a:p>
            <a:endParaRPr lang="en-US" dirty="0"/>
          </a:p>
          <a:p>
            <a:r>
              <a:rPr lang="en-US" dirty="0"/>
              <a:t>If we use </a:t>
            </a:r>
            <a:r>
              <a:rPr lang="en-US" dirty="0" err="1"/>
              <a:t>BigDeal</a:t>
            </a:r>
            <a:r>
              <a:rPr lang="en-US" dirty="0"/>
              <a:t> once per session, and do not look it is OK</a:t>
            </a:r>
          </a:p>
          <a:p>
            <a:r>
              <a:rPr lang="en-US" dirty="0"/>
              <a:t>But we could </a:t>
            </a:r>
            <a:r>
              <a:rPr lang="en-US" dirty="0" err="1"/>
              <a:t>redeal</a:t>
            </a:r>
            <a:r>
              <a:rPr lang="en-US" dirty="0"/>
              <a:t> if we don’t like the hands, or rearrange sessions so the wildest hands are in the evening session, or 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415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modification to dealing process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big random number differently</a:t>
            </a:r>
          </a:p>
          <a:p>
            <a:r>
              <a:rPr lang="en-US" dirty="0"/>
              <a:t>Generate hands as usual</a:t>
            </a:r>
          </a:p>
          <a:p>
            <a:r>
              <a:rPr lang="en-US" dirty="0"/>
              <a:t>Make it possible </a:t>
            </a:r>
            <a:r>
              <a:rPr lang="en-US" b="1" dirty="0"/>
              <a:t>afterwards </a:t>
            </a:r>
            <a:r>
              <a:rPr lang="en-US" dirty="0"/>
              <a:t>to check the hands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26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mathematical interlude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proposal we are about to make uses the concept of a </a:t>
            </a:r>
            <a:r>
              <a:rPr lang="en-US" dirty="0" err="1"/>
              <a:t>cryptohash</a:t>
            </a:r>
            <a:r>
              <a:rPr lang="en-US" dirty="0"/>
              <a:t>, or hash for short</a:t>
            </a:r>
          </a:p>
          <a:p>
            <a:r>
              <a:rPr lang="en-US" dirty="0"/>
              <a:t>A hash is a function that turns an arbitrary amount of information into a fixed length string</a:t>
            </a:r>
          </a:p>
          <a:p>
            <a:r>
              <a:rPr lang="en-US" dirty="0"/>
              <a:t>So for example hash(“</a:t>
            </a:r>
            <a:r>
              <a:rPr lang="en-US" dirty="0" err="1"/>
              <a:t>Giannarigo</a:t>
            </a:r>
            <a:r>
              <a:rPr lang="en-US" dirty="0"/>
              <a:t>”) </a:t>
            </a:r>
            <a:r>
              <a:rPr lang="en-US"/>
              <a:t>= d4de8bf350b0e4910efe2e28d54ed5af0d71e4f09b3024088bb23abecac92448</a:t>
            </a:r>
            <a:endParaRPr lang="en-US" dirty="0"/>
          </a:p>
          <a:p>
            <a:r>
              <a:rPr lang="en-US" dirty="0"/>
              <a:t>This is easy to compute, but it is “impossible” to take the hash and come up with “</a:t>
            </a:r>
            <a:r>
              <a:rPr lang="en-US" dirty="0" err="1"/>
              <a:t>Giannarigo</a:t>
            </a:r>
            <a:r>
              <a:rPr lang="en-US" dirty="0"/>
              <a:t>”</a:t>
            </a:r>
          </a:p>
          <a:p>
            <a:r>
              <a:rPr lang="en-US" dirty="0"/>
              <a:t>The official term for “impossible” is “computationally infeasible”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72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must we achieve?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Tournament </a:t>
            </a:r>
            <a:r>
              <a:rPr lang="en-US" dirty="0" err="1"/>
              <a:t>organiser</a:t>
            </a:r>
            <a:r>
              <a:rPr lang="en-US" dirty="0"/>
              <a:t> </a:t>
            </a:r>
            <a:r>
              <a:rPr lang="en-US"/>
              <a:t>should lose </a:t>
            </a:r>
            <a:r>
              <a:rPr lang="en-US" dirty="0"/>
              <a:t>his option to select hands, or sets of hands. He must be restricted.</a:t>
            </a:r>
          </a:p>
          <a:p>
            <a:r>
              <a:rPr lang="en-US" dirty="0"/>
              <a:t>The public should be able to check on this afterwards.</a:t>
            </a:r>
          </a:p>
          <a:p>
            <a:r>
              <a:rPr lang="en-US" dirty="0"/>
              <a:t>Of course the hands should still conform to the normal variability.</a:t>
            </a:r>
          </a:p>
          <a:p>
            <a:endParaRPr lang="en-US" dirty="0"/>
          </a:p>
          <a:p>
            <a:r>
              <a:rPr lang="en-US" dirty="0"/>
              <a:t>The last is easy. Whatever unique starting value you give to </a:t>
            </a:r>
            <a:r>
              <a:rPr lang="en-US" dirty="0" err="1"/>
              <a:t>BigDeal</a:t>
            </a:r>
            <a:r>
              <a:rPr lang="en-US" dirty="0"/>
              <a:t> it will conform.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890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 at new process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 generates the keys for all sessions in advance of the tournament.</a:t>
            </a:r>
          </a:p>
          <a:p>
            <a:r>
              <a:rPr lang="en-US" dirty="0"/>
              <a:t>Of course he does not publish the keys, but he </a:t>
            </a:r>
            <a:r>
              <a:rPr lang="en-US" b="1" i="1" dirty="0"/>
              <a:t>does </a:t>
            </a:r>
            <a:r>
              <a:rPr lang="en-US" dirty="0"/>
              <a:t>publish the hash of the keys.</a:t>
            </a:r>
          </a:p>
          <a:p>
            <a:r>
              <a:rPr lang="en-US" dirty="0"/>
              <a:t>The public cannot generate the hands before the tournament, since they cannot make the keys from the hash.</a:t>
            </a:r>
          </a:p>
          <a:p>
            <a:endParaRPr lang="en-US" dirty="0"/>
          </a:p>
          <a:p>
            <a:r>
              <a:rPr lang="en-US" dirty="0"/>
              <a:t>After the tournament the TO publishes the keys, and the public can check that the hash is correct.</a:t>
            </a:r>
          </a:p>
          <a:p>
            <a:r>
              <a:rPr lang="en-US" dirty="0"/>
              <a:t>This proves the TO did not fiddle with the hands </a:t>
            </a:r>
            <a:r>
              <a:rPr lang="en-US" b="1" i="1" dirty="0"/>
              <a:t>after</a:t>
            </a:r>
            <a:r>
              <a:rPr lang="en-US" dirty="0"/>
              <a:t> publication.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75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first attempt is of course not good enough, since the TO can fiddle the hands </a:t>
            </a:r>
            <a:r>
              <a:rPr lang="en-US" b="1" i="1" dirty="0"/>
              <a:t>before</a:t>
            </a:r>
            <a:r>
              <a:rPr lang="en-US" dirty="0"/>
              <a:t> publication</a:t>
            </a:r>
          </a:p>
          <a:p>
            <a:r>
              <a:rPr lang="en-US" dirty="0"/>
              <a:t>What is needed is a way that allows the TO </a:t>
            </a:r>
            <a:r>
              <a:rPr lang="en-US" dirty="0" err="1"/>
              <a:t>to</a:t>
            </a:r>
            <a:r>
              <a:rPr lang="en-US" dirty="0"/>
              <a:t> publish (the hash of) the keys without knowing which hands will come out</a:t>
            </a:r>
          </a:p>
          <a:p>
            <a:r>
              <a:rPr lang="en-US" dirty="0"/>
              <a:t>This can be done by adding some information</a:t>
            </a:r>
          </a:p>
          <a:p>
            <a:endParaRPr lang="en-US" dirty="0"/>
          </a:p>
          <a:p>
            <a:r>
              <a:rPr lang="en-US" dirty="0"/>
              <a:t>This information must be unknowable to the TO at publication time</a:t>
            </a:r>
          </a:p>
          <a:p>
            <a:r>
              <a:rPr lang="en-US" dirty="0"/>
              <a:t>And it must be public knowledge before the start of the tournament</a:t>
            </a:r>
          </a:p>
          <a:p>
            <a:r>
              <a:rPr lang="en-US" dirty="0"/>
              <a:t>My suggestion is the closing Dow Jones Index some day between publication and tournament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96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8141</TotalTime>
  <Words>654</Words>
  <Application>Microsoft Office PowerPoint</Application>
  <PresentationFormat>Diavoorstelling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5" baseType="lpstr">
      <vt:lpstr>Arial</vt:lpstr>
      <vt:lpstr>Clarity</vt:lpstr>
      <vt:lpstr>Prove Honesty of organization</vt:lpstr>
      <vt:lpstr>Current practice</vt:lpstr>
      <vt:lpstr>Potential problem</vt:lpstr>
      <vt:lpstr>How BigDeal works</vt:lpstr>
      <vt:lpstr>Possible modification to dealing process</vt:lpstr>
      <vt:lpstr>Short mathematical interlude</vt:lpstr>
      <vt:lpstr>What must we achieve?</vt:lpstr>
      <vt:lpstr>First attempt at new process</vt:lpstr>
      <vt:lpstr>Second attempt (1)</vt:lpstr>
      <vt:lpstr>Second attempt (2)</vt:lpstr>
      <vt:lpstr>Demo</vt:lpstr>
      <vt:lpstr>Summary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hands</dc:title>
  <dc:creator>sater</dc:creator>
  <cp:lastModifiedBy>sater</cp:lastModifiedBy>
  <cp:revision>18</cp:revision>
  <dcterms:created xsi:type="dcterms:W3CDTF">2016-06-18T11:26:18Z</dcterms:created>
  <dcterms:modified xsi:type="dcterms:W3CDTF">2018-06-17T14:15:22Z</dcterms:modified>
</cp:coreProperties>
</file>