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0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3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9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lomonscommercial.com/properti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atchgeo.com/map/5ea5c8e21f2f22d73571f0cd2b1d951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9579-5B13-4F6C-AAEC-5D4BEA67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CA" sz="4400"/>
              <a:t>Assignment_6</a:t>
            </a:r>
            <a:br>
              <a:rPr lang="en-CA" sz="4400"/>
            </a:br>
            <a:r>
              <a:rPr lang="en-CA" sz="4400"/>
              <a:t>Python for Financial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9ADE6-263E-4E01-A3A6-F70EEBBD7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4324928" cy="1208141"/>
          </a:xfrm>
        </p:spPr>
        <p:txBody>
          <a:bodyPr>
            <a:normAutofit fontScale="92500"/>
          </a:bodyPr>
          <a:lstStyle/>
          <a:p>
            <a:r>
              <a:rPr lang="en-CA" sz="2000" dirty="0"/>
              <a:t>Salomons Commercial is a full service commercial real estate brokerage and property management firm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FADB7B4-2BD3-4882-A5BC-9B1A2987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2768568"/>
            <a:ext cx="6408836" cy="1169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852DB-AD97-4BEE-9A16-3133AE5CC7D3}"/>
              </a:ext>
            </a:extLst>
          </p:cNvPr>
          <p:cNvSpPr txBox="1"/>
          <p:nvPr/>
        </p:nvSpPr>
        <p:spPr>
          <a:xfrm>
            <a:off x="6229884" y="4326497"/>
            <a:ext cx="540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http://</a:t>
            </a:r>
            <a:r>
              <a:rPr lang="en-CA" dirty="0" err="1">
                <a:hlinkClick r:id="rId3"/>
              </a:rPr>
              <a:t>www.salomonscommercial.com</a:t>
            </a:r>
            <a:r>
              <a:rPr lang="en-CA" dirty="0">
                <a:hlinkClick r:id="rId3"/>
              </a:rPr>
              <a:t>/properties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54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BBB0-24F3-4C94-862A-75EA25BA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 to analyze Sold/Leased/Active Single User Industrial Buildings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B9ABE-D64C-4369-ACBB-637123536038}"/>
              </a:ext>
            </a:extLst>
          </p:cNvPr>
          <p:cNvSpPr txBox="1"/>
          <p:nvPr/>
        </p:nvSpPr>
        <p:spPr>
          <a:xfrm>
            <a:off x="0" y="2001878"/>
            <a:ext cx="121919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pd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CA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define a class to call object to analyze specific data for stats on single user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industrial properties in Red Deer, Alberta, Canada 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that have sold/leased or are currently active for sale/lease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SingleUserIndustrial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excelsheet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excelsheet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.xlsx'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'Trying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to read from 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excelsheet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None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read_from_xlsx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Industrial Building Sales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Municipality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Zoning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set_index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({'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Footprint 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Asking Price/Price 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'})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has 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records.'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display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247787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C063-89DA-44AB-B795-E23247B5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DE55-21AF-4F5B-BCB3-2B2D97B3788A}"/>
              </a:ext>
            </a:extLst>
          </p:cNvPr>
          <p:cNvSpPr txBox="1"/>
          <p:nvPr/>
        </p:nvSpPr>
        <p:spPr>
          <a:xfrm>
            <a:off x="0" y="2267579"/>
            <a:ext cx="1219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Asking Price/Price 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Price PSF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={"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 Sold/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"},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'Leased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Type has 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records'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display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leased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Lease Rate PSF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={"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Asking Price/Price 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 Sold/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"},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'Sold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Type has 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records'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display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sold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 Sold/Leased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={"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Asking Price/Price 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Asking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Price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"},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'Active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Type has 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CA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records'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display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active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03B1-C263-496F-98C9-208B92DB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Page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49F51-6EED-4764-BEAD-0819D36CAE28}"/>
              </a:ext>
            </a:extLst>
          </p:cNvPr>
          <p:cNvSpPr txBox="1"/>
          <p:nvPr/>
        </p:nvSpPr>
        <p:spPr>
          <a:xfrm>
            <a:off x="0" y="2187723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leased_avg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Lease Rate PSF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sold_avg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Price PSF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active_area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()['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Building 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CA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sns_leased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sns_leased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set_index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 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set_style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scatterplot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sns_leased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 Leased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Lease Rate PSF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sns_sold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sns_sold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set_index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 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set_style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scatterplot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sns_sold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 Sold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Price PSF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sns_total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sns_total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set_style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CA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relplot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sns_total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Parcel Acres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Building SF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CA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CA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CA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CA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8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254-A90C-4097-9F3E-4545C10A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0BEAA-AD0E-4AE4-A833-B1DC26505C12}"/>
              </a:ext>
            </a:extLst>
          </p:cNvPr>
          <p:cNvSpPr txBox="1"/>
          <p:nvPr/>
        </p:nvSpPr>
        <p:spPr>
          <a:xfrm>
            <a:off x="0" y="227483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CA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SingleUserIndustrial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2022-03 Single User Sale Lease Comps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CA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CA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read_from_xlsx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'The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Average Lease Rate is $</a:t>
            </a:r>
            <a:r>
              <a:rPr lang="en-CA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CA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leased_avg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CA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:,.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2f</a:t>
            </a:r>
            <a:r>
              <a:rPr lang="en-CA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PSF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'The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Average Sold Price is $</a:t>
            </a:r>
            <a:r>
              <a:rPr lang="en-CA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CA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sold_avg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CA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:,.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2f</a:t>
            </a:r>
            <a:r>
              <a:rPr lang="en-CA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PSF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'There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is currently </a:t>
            </a:r>
            <a:r>
              <a:rPr lang="en-CA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CA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active_area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CA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:,.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lang="en-CA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SF available for sale or lease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CA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sns_sold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endParaRPr lang="en-CA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CA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sns_total</a:t>
            </a:r>
            <a:r>
              <a:rPr lang="en-CA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6131-2F1E-480D-924B-80A2F28D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9542B-9A7A-43E7-8938-8D971EAC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02532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Attached PDF shows the output from the previous function calls</a:t>
            </a:r>
          </a:p>
          <a:p>
            <a:r>
              <a:rPr lang="en-CA" dirty="0"/>
              <a:t>Shows how the values of single user industrial buildings have sold and leased</a:t>
            </a:r>
          </a:p>
          <a:p>
            <a:r>
              <a:rPr lang="en-CA" dirty="0"/>
              <a:t>As well as the total building area currently available on the market</a:t>
            </a:r>
          </a:p>
          <a:p>
            <a:r>
              <a:rPr lang="en-CA" dirty="0"/>
              <a:t>Link to view properties on Google Maps:</a:t>
            </a:r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err="1">
                <a:hlinkClick r:id="rId2"/>
              </a:rPr>
              <a:t>batchgeo.com</a:t>
            </a:r>
            <a:r>
              <a:rPr lang="en-CA" dirty="0">
                <a:hlinkClick r:id="rId2"/>
              </a:rPr>
              <a:t>/map/</a:t>
            </a:r>
            <a:r>
              <a:rPr lang="en-CA" dirty="0" err="1">
                <a:hlinkClick r:id="rId2"/>
              </a:rPr>
              <a:t>5ea5c8e21f2f22d73571f0cd2b1d951a</a:t>
            </a:r>
            <a:r>
              <a:rPr lang="en-CA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1676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909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Consolas</vt:lpstr>
      <vt:lpstr>AccentBoxVTI</vt:lpstr>
      <vt:lpstr>Assignment_6 Python for Financial Analysis</vt:lpstr>
      <vt:lpstr>Class to analyze Sold/Leased/Active Single User Industrial Buildings</vt:lpstr>
      <vt:lpstr>Page 2</vt:lpstr>
      <vt:lpstr>Page 3</vt:lpstr>
      <vt:lpstr>Page 4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Assignment_6 Python for Financial Analysis</dc:title>
  <dc:creator>Brett Salomons</dc:creator>
  <cp:lastModifiedBy>Brett Salomons</cp:lastModifiedBy>
  <cp:revision>3</cp:revision>
  <dcterms:created xsi:type="dcterms:W3CDTF">2022-03-10T05:42:41Z</dcterms:created>
  <dcterms:modified xsi:type="dcterms:W3CDTF">2022-03-10T05:58:32Z</dcterms:modified>
</cp:coreProperties>
</file>