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32918400" cy="438912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3526" autoAdjust="0"/>
  </p:normalViewPr>
  <p:slideViewPr>
    <p:cSldViewPr snapToGrid="0">
      <p:cViewPr varScale="1">
        <p:scale>
          <a:sx n="11" d="100"/>
          <a:sy n="11" d="100"/>
        </p:scale>
        <p:origin x="2298" y="19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AB2E9-3568-4939-AD20-F42726F09D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1FE2A-97BA-4B52-B3A6-E44D1F20CB28}">
      <dgm:prSet phldrT="[Text]" custT="1"/>
      <dgm:spPr/>
      <dgm:t>
        <a:bodyPr/>
        <a:lstStyle/>
        <a:p>
          <a:r>
            <a:rPr lang="tr-TR" sz="2800"/>
            <a:t>Ambulans</a:t>
          </a:r>
          <a:endParaRPr lang="en-US" sz="2800"/>
        </a:p>
      </dgm:t>
    </dgm:pt>
    <dgm:pt modelId="{272155B6-483B-4675-B173-D3F00A201046}" type="parTrans" cxnId="{FC6EE199-23CF-4307-94F8-FC53916EA51A}">
      <dgm:prSet/>
      <dgm:spPr/>
      <dgm:t>
        <a:bodyPr/>
        <a:lstStyle/>
        <a:p>
          <a:endParaRPr lang="en-US" sz="2800"/>
        </a:p>
      </dgm:t>
    </dgm:pt>
    <dgm:pt modelId="{0CACD921-34CA-4681-87F1-041A98C27B3D}" type="sibTrans" cxnId="{FC6EE199-23CF-4307-94F8-FC53916EA51A}">
      <dgm:prSet/>
      <dgm:spPr/>
      <dgm:t>
        <a:bodyPr/>
        <a:lstStyle/>
        <a:p>
          <a:endParaRPr lang="en-US" sz="2800"/>
        </a:p>
      </dgm:t>
    </dgm:pt>
    <dgm:pt modelId="{4640F6E6-EF32-4372-9B3B-2FFD48F9CB5C}">
      <dgm:prSet phldrT="[Text]" custT="1"/>
      <dgm:spPr/>
      <dgm:t>
        <a:bodyPr/>
        <a:lstStyle/>
        <a:p>
          <a:pPr algn="ctr"/>
          <a:r>
            <a:rPr lang="tr-TR" sz="2800"/>
            <a:t>Vakaya Ambulans Ekibi Gönderilecekmi ?</a:t>
          </a:r>
          <a:endParaRPr lang="en-US" sz="2800"/>
        </a:p>
      </dgm:t>
    </dgm:pt>
    <dgm:pt modelId="{DB4F8E23-BBE6-4AB5-9D82-74F5115D7455}" type="parTrans" cxnId="{ACB965C6-1ACF-483C-9C29-8A17C949C706}">
      <dgm:prSet/>
      <dgm:spPr/>
      <dgm:t>
        <a:bodyPr/>
        <a:lstStyle/>
        <a:p>
          <a:endParaRPr lang="en-US" sz="2800"/>
        </a:p>
      </dgm:t>
    </dgm:pt>
    <dgm:pt modelId="{55E32D54-3DF3-4F3F-B3B8-1AEE5606EC62}" type="sibTrans" cxnId="{ACB965C6-1ACF-483C-9C29-8A17C949C706}">
      <dgm:prSet/>
      <dgm:spPr/>
      <dgm:t>
        <a:bodyPr/>
        <a:lstStyle/>
        <a:p>
          <a:endParaRPr lang="en-US" sz="2800"/>
        </a:p>
      </dgm:t>
    </dgm:pt>
    <dgm:pt modelId="{184B56DA-A66C-4DD0-AE11-0A7EBA387E48}">
      <dgm:prSet phldrT="[Text]" custT="1"/>
      <dgm:spPr/>
      <dgm:t>
        <a:bodyPr/>
        <a:lstStyle/>
        <a:p>
          <a:r>
            <a:rPr lang="tr-TR" sz="2800"/>
            <a:t>Polis</a:t>
          </a:r>
          <a:endParaRPr lang="en-US" sz="2800"/>
        </a:p>
      </dgm:t>
    </dgm:pt>
    <dgm:pt modelId="{3C1C544F-4C0C-4E19-A3D2-C3E5175D7B4B}" type="parTrans" cxnId="{01AD485A-0916-4A80-9CBA-29870F4D202A}">
      <dgm:prSet/>
      <dgm:spPr/>
      <dgm:t>
        <a:bodyPr/>
        <a:lstStyle/>
        <a:p>
          <a:endParaRPr lang="en-US" sz="2800"/>
        </a:p>
      </dgm:t>
    </dgm:pt>
    <dgm:pt modelId="{8EE144C8-20EA-43DA-B048-41CEE06807BC}" type="sibTrans" cxnId="{01AD485A-0916-4A80-9CBA-29870F4D202A}">
      <dgm:prSet/>
      <dgm:spPr/>
      <dgm:t>
        <a:bodyPr/>
        <a:lstStyle/>
        <a:p>
          <a:endParaRPr lang="en-US" sz="2800"/>
        </a:p>
      </dgm:t>
    </dgm:pt>
    <dgm:pt modelId="{17AF0C1B-AB46-4643-AAAB-C00D253E5731}">
      <dgm:prSet phldrT="[Text]" custT="1"/>
      <dgm:spPr/>
      <dgm:t>
        <a:bodyPr/>
        <a:lstStyle/>
        <a:p>
          <a:pPr algn="ctr"/>
          <a:r>
            <a:rPr lang="tr-TR" sz="2800"/>
            <a:t>Ekip ile Polis Ekibi Gidecekmi ?</a:t>
          </a:r>
          <a:endParaRPr lang="en-US" sz="2800"/>
        </a:p>
      </dgm:t>
    </dgm:pt>
    <dgm:pt modelId="{29C3C336-A8CD-48B5-9F85-325299B52A84}" type="parTrans" cxnId="{31D0EEFF-9776-4597-8873-3B56F9091C86}">
      <dgm:prSet/>
      <dgm:spPr/>
      <dgm:t>
        <a:bodyPr/>
        <a:lstStyle/>
        <a:p>
          <a:endParaRPr lang="en-US" sz="2800"/>
        </a:p>
      </dgm:t>
    </dgm:pt>
    <dgm:pt modelId="{631D11DF-11B6-487B-8148-E2BF1F9190AD}" type="sibTrans" cxnId="{31D0EEFF-9776-4597-8873-3B56F9091C86}">
      <dgm:prSet/>
      <dgm:spPr/>
      <dgm:t>
        <a:bodyPr/>
        <a:lstStyle/>
        <a:p>
          <a:endParaRPr lang="en-US" sz="2800"/>
        </a:p>
      </dgm:t>
    </dgm:pt>
    <dgm:pt modelId="{2F8ECEAC-FAA3-4503-A169-57F41A503807}">
      <dgm:prSet phldrT="[Text]" custT="1"/>
      <dgm:spPr/>
      <dgm:t>
        <a:bodyPr/>
        <a:lstStyle/>
        <a:p>
          <a:r>
            <a:rPr lang="tr-TR" sz="2800"/>
            <a:t>Ek Hasta</a:t>
          </a:r>
          <a:endParaRPr lang="en-US" sz="2800"/>
        </a:p>
      </dgm:t>
    </dgm:pt>
    <dgm:pt modelId="{ACAA3BC8-2CDA-42A5-8DD6-5A948ACC6FCF}" type="parTrans" cxnId="{24836079-9FDA-4F84-9291-518671EE6E30}">
      <dgm:prSet/>
      <dgm:spPr/>
      <dgm:t>
        <a:bodyPr/>
        <a:lstStyle/>
        <a:p>
          <a:endParaRPr lang="en-US" sz="2800"/>
        </a:p>
      </dgm:t>
    </dgm:pt>
    <dgm:pt modelId="{61A568BF-D1AB-4345-9CA7-878468CAA9E0}" type="sibTrans" cxnId="{24836079-9FDA-4F84-9291-518671EE6E30}">
      <dgm:prSet/>
      <dgm:spPr/>
      <dgm:t>
        <a:bodyPr/>
        <a:lstStyle/>
        <a:p>
          <a:endParaRPr lang="en-US" sz="2800"/>
        </a:p>
      </dgm:t>
    </dgm:pt>
    <dgm:pt modelId="{BB5A00DF-7368-4451-822A-C5213BEFEEBE}">
      <dgm:prSet phldrT="[Text]" custT="1"/>
      <dgm:spPr/>
      <dgm:t>
        <a:bodyPr/>
        <a:lstStyle/>
        <a:p>
          <a:pPr algn="ctr"/>
          <a:r>
            <a:rPr lang="tr-TR" sz="2800"/>
            <a:t>Olay Trafik Kazasımı Birden Fazla Ekip Gereklimi ? </a:t>
          </a:r>
          <a:endParaRPr lang="en-US" sz="2800"/>
        </a:p>
      </dgm:t>
    </dgm:pt>
    <dgm:pt modelId="{DBF05790-03E0-47D4-8137-1ED35487613F}" type="parTrans" cxnId="{3F455948-84CC-4BD3-B122-BC7FC520F6C2}">
      <dgm:prSet/>
      <dgm:spPr/>
      <dgm:t>
        <a:bodyPr/>
        <a:lstStyle/>
        <a:p>
          <a:endParaRPr lang="en-US" sz="2800"/>
        </a:p>
      </dgm:t>
    </dgm:pt>
    <dgm:pt modelId="{1FC1A5B2-F57F-4D1D-AD7C-59801453B2A1}" type="sibTrans" cxnId="{3F455948-84CC-4BD3-B122-BC7FC520F6C2}">
      <dgm:prSet/>
      <dgm:spPr/>
      <dgm:t>
        <a:bodyPr/>
        <a:lstStyle/>
        <a:p>
          <a:endParaRPr lang="en-US" sz="2800"/>
        </a:p>
      </dgm:t>
    </dgm:pt>
    <dgm:pt modelId="{CAFE552D-8435-4E6E-92A9-CDDE03F279E9}">
      <dgm:prSet phldrT="[Text]" custT="1"/>
      <dgm:spPr/>
      <dgm:t>
        <a:bodyPr/>
        <a:lstStyle/>
        <a:p>
          <a:r>
            <a:rPr lang="tr-TR" sz="2800"/>
            <a:t>Öncelik</a:t>
          </a:r>
        </a:p>
      </dgm:t>
    </dgm:pt>
    <dgm:pt modelId="{091575C2-3413-440D-B9A9-491D869A38C2}" type="parTrans" cxnId="{BA3EC5FA-05E8-4463-A7FD-C89A91A4DDC9}">
      <dgm:prSet/>
      <dgm:spPr/>
      <dgm:t>
        <a:bodyPr/>
        <a:lstStyle/>
        <a:p>
          <a:endParaRPr lang="tr-TR"/>
        </a:p>
      </dgm:t>
    </dgm:pt>
    <dgm:pt modelId="{50689E5C-7638-47C8-8441-5BFE7365A6A7}" type="sibTrans" cxnId="{BA3EC5FA-05E8-4463-A7FD-C89A91A4DDC9}">
      <dgm:prSet/>
      <dgm:spPr/>
      <dgm:t>
        <a:bodyPr/>
        <a:lstStyle/>
        <a:p>
          <a:endParaRPr lang="tr-TR"/>
        </a:p>
      </dgm:t>
    </dgm:pt>
    <dgm:pt modelId="{DED94647-62EA-4920-9939-5E5CCDD1CF09}">
      <dgm:prSet custT="1"/>
      <dgm:spPr/>
      <dgm:t>
        <a:bodyPr/>
        <a:lstStyle/>
        <a:p>
          <a:pPr algn="ctr"/>
          <a:r>
            <a:rPr lang="tr-TR" sz="2800"/>
            <a:t>Öncelik gerektiren hasta olabilir mi?</a:t>
          </a:r>
        </a:p>
      </dgm:t>
    </dgm:pt>
    <dgm:pt modelId="{C0D2E138-2DD8-47DA-A532-2B4E6640926C}" type="parTrans" cxnId="{FD90C445-80C4-4B02-B64F-5D90AB51D0F1}">
      <dgm:prSet/>
      <dgm:spPr/>
      <dgm:t>
        <a:bodyPr/>
        <a:lstStyle/>
        <a:p>
          <a:endParaRPr lang="tr-TR"/>
        </a:p>
      </dgm:t>
    </dgm:pt>
    <dgm:pt modelId="{023E6714-E83E-48FF-9736-AA76E265965F}" type="sibTrans" cxnId="{FD90C445-80C4-4B02-B64F-5D90AB51D0F1}">
      <dgm:prSet/>
      <dgm:spPr/>
      <dgm:t>
        <a:bodyPr/>
        <a:lstStyle/>
        <a:p>
          <a:endParaRPr lang="tr-TR"/>
        </a:p>
      </dgm:t>
    </dgm:pt>
    <dgm:pt modelId="{4351CFC8-37EC-494B-A841-287649776134}" type="pres">
      <dgm:prSet presAssocID="{425AB2E9-3568-4939-AD20-F42726F09D02}" presName="Name0" presStyleCnt="0">
        <dgm:presLayoutVars>
          <dgm:dir/>
          <dgm:animLvl val="lvl"/>
          <dgm:resizeHandles val="exact"/>
        </dgm:presLayoutVars>
      </dgm:prSet>
      <dgm:spPr/>
    </dgm:pt>
    <dgm:pt modelId="{70E9962D-05C5-4F85-A473-03B50B9C6416}" type="pres">
      <dgm:prSet presAssocID="{06F1FE2A-97BA-4B52-B3A6-E44D1F20CB28}" presName="composite" presStyleCnt="0"/>
      <dgm:spPr/>
    </dgm:pt>
    <dgm:pt modelId="{B8C15370-9E21-4343-A577-4985C41A0B6E}" type="pres">
      <dgm:prSet presAssocID="{06F1FE2A-97BA-4B52-B3A6-E44D1F20CB28}" presName="parTx" presStyleLbl="alignNode1" presStyleIdx="0" presStyleCnt="4">
        <dgm:presLayoutVars>
          <dgm:chMax val="0"/>
          <dgm:chPref val="0"/>
          <dgm:bulletEnabled val="1"/>
        </dgm:presLayoutVars>
      </dgm:prSet>
      <dgm:spPr/>
    </dgm:pt>
    <dgm:pt modelId="{DE65B54D-BB89-4898-B770-68834B90CB27}" type="pres">
      <dgm:prSet presAssocID="{06F1FE2A-97BA-4B52-B3A6-E44D1F20CB28}" presName="desTx" presStyleLbl="alignAccFollowNode1" presStyleIdx="0" presStyleCnt="4">
        <dgm:presLayoutVars>
          <dgm:bulletEnabled val="1"/>
        </dgm:presLayoutVars>
      </dgm:prSet>
      <dgm:spPr/>
    </dgm:pt>
    <dgm:pt modelId="{A7E2C66E-7169-4E42-A713-6528CC71DD9D}" type="pres">
      <dgm:prSet presAssocID="{0CACD921-34CA-4681-87F1-041A98C27B3D}" presName="space" presStyleCnt="0"/>
      <dgm:spPr/>
    </dgm:pt>
    <dgm:pt modelId="{C25D5A66-A92F-4D7D-A84B-534F27779317}" type="pres">
      <dgm:prSet presAssocID="{184B56DA-A66C-4DD0-AE11-0A7EBA387E48}" presName="composite" presStyleCnt="0"/>
      <dgm:spPr/>
    </dgm:pt>
    <dgm:pt modelId="{E01B3154-0666-4584-9FC4-432DE00CC402}" type="pres">
      <dgm:prSet presAssocID="{184B56DA-A66C-4DD0-AE11-0A7EBA387E48}" presName="parTx" presStyleLbl="alignNode1" presStyleIdx="1" presStyleCnt="4">
        <dgm:presLayoutVars>
          <dgm:chMax val="0"/>
          <dgm:chPref val="0"/>
          <dgm:bulletEnabled val="1"/>
        </dgm:presLayoutVars>
      </dgm:prSet>
      <dgm:spPr/>
    </dgm:pt>
    <dgm:pt modelId="{6EC96761-7A7E-46B1-9A31-B92F49834D5A}" type="pres">
      <dgm:prSet presAssocID="{184B56DA-A66C-4DD0-AE11-0A7EBA387E48}" presName="desTx" presStyleLbl="alignAccFollowNode1" presStyleIdx="1" presStyleCnt="4">
        <dgm:presLayoutVars>
          <dgm:bulletEnabled val="1"/>
        </dgm:presLayoutVars>
      </dgm:prSet>
      <dgm:spPr/>
    </dgm:pt>
    <dgm:pt modelId="{D004D87C-D390-4BAA-B20D-69AF97599BD7}" type="pres">
      <dgm:prSet presAssocID="{8EE144C8-20EA-43DA-B048-41CEE06807BC}" presName="space" presStyleCnt="0"/>
      <dgm:spPr/>
    </dgm:pt>
    <dgm:pt modelId="{F9A125CB-F105-4A75-821B-0388D80248ED}" type="pres">
      <dgm:prSet presAssocID="{2F8ECEAC-FAA3-4503-A169-57F41A503807}" presName="composite" presStyleCnt="0"/>
      <dgm:spPr/>
    </dgm:pt>
    <dgm:pt modelId="{64DD6D48-227C-4434-BED8-F49C9D4F4F7E}" type="pres">
      <dgm:prSet presAssocID="{2F8ECEAC-FAA3-4503-A169-57F41A503807}" presName="parTx" presStyleLbl="alignNode1" presStyleIdx="2" presStyleCnt="4">
        <dgm:presLayoutVars>
          <dgm:chMax val="0"/>
          <dgm:chPref val="0"/>
          <dgm:bulletEnabled val="1"/>
        </dgm:presLayoutVars>
      </dgm:prSet>
      <dgm:spPr/>
    </dgm:pt>
    <dgm:pt modelId="{98860936-C475-4184-9A9D-2F4B5D8B0BC7}" type="pres">
      <dgm:prSet presAssocID="{2F8ECEAC-FAA3-4503-A169-57F41A503807}" presName="desTx" presStyleLbl="alignAccFollowNode1" presStyleIdx="2" presStyleCnt="4">
        <dgm:presLayoutVars>
          <dgm:bulletEnabled val="1"/>
        </dgm:presLayoutVars>
      </dgm:prSet>
      <dgm:spPr/>
    </dgm:pt>
    <dgm:pt modelId="{439AB42C-4EC3-4CA8-B6BB-A86683FA7E4F}" type="pres">
      <dgm:prSet presAssocID="{61A568BF-D1AB-4345-9CA7-878468CAA9E0}" presName="space" presStyleCnt="0"/>
      <dgm:spPr/>
    </dgm:pt>
    <dgm:pt modelId="{95A60499-1E8E-4E9E-9AAD-50DBCF63AE53}" type="pres">
      <dgm:prSet presAssocID="{CAFE552D-8435-4E6E-92A9-CDDE03F279E9}" presName="composite" presStyleCnt="0"/>
      <dgm:spPr/>
    </dgm:pt>
    <dgm:pt modelId="{9B9E0880-0DD3-402D-9C24-477351EAC2A8}" type="pres">
      <dgm:prSet presAssocID="{CAFE552D-8435-4E6E-92A9-CDDE03F279E9}" presName="parTx" presStyleLbl="alignNode1" presStyleIdx="3" presStyleCnt="4">
        <dgm:presLayoutVars>
          <dgm:chMax val="0"/>
          <dgm:chPref val="0"/>
          <dgm:bulletEnabled val="1"/>
        </dgm:presLayoutVars>
      </dgm:prSet>
      <dgm:spPr/>
    </dgm:pt>
    <dgm:pt modelId="{580B95E0-68B9-4DED-86B0-DE74604E1491}" type="pres">
      <dgm:prSet presAssocID="{CAFE552D-8435-4E6E-92A9-CDDE03F279E9}" presName="desTx" presStyleLbl="alignAccFollowNode1" presStyleIdx="3" presStyleCnt="4">
        <dgm:presLayoutVars>
          <dgm:bulletEnabled val="1"/>
        </dgm:presLayoutVars>
      </dgm:prSet>
      <dgm:spPr/>
    </dgm:pt>
  </dgm:ptLst>
  <dgm:cxnLst>
    <dgm:cxn modelId="{F4C2B119-DA14-4E87-9A89-9395F6DBA85B}" type="presOf" srcId="{CAFE552D-8435-4E6E-92A9-CDDE03F279E9}" destId="{9B9E0880-0DD3-402D-9C24-477351EAC2A8}" srcOrd="0" destOrd="0" presId="urn:microsoft.com/office/officeart/2005/8/layout/hList1"/>
    <dgm:cxn modelId="{49A8462E-1C79-42F3-A107-71F740B44BCA}" type="presOf" srcId="{DED94647-62EA-4920-9939-5E5CCDD1CF09}" destId="{580B95E0-68B9-4DED-86B0-DE74604E1491}" srcOrd="0" destOrd="0" presId="urn:microsoft.com/office/officeart/2005/8/layout/hList1"/>
    <dgm:cxn modelId="{FD90C445-80C4-4B02-B64F-5D90AB51D0F1}" srcId="{CAFE552D-8435-4E6E-92A9-CDDE03F279E9}" destId="{DED94647-62EA-4920-9939-5E5CCDD1CF09}" srcOrd="0" destOrd="0" parTransId="{C0D2E138-2DD8-47DA-A532-2B4E6640926C}" sibTransId="{023E6714-E83E-48FF-9736-AA76E265965F}"/>
    <dgm:cxn modelId="{3F455948-84CC-4BD3-B122-BC7FC520F6C2}" srcId="{2F8ECEAC-FAA3-4503-A169-57F41A503807}" destId="{BB5A00DF-7368-4451-822A-C5213BEFEEBE}" srcOrd="0" destOrd="0" parTransId="{DBF05790-03E0-47D4-8137-1ED35487613F}" sibTransId="{1FC1A5B2-F57F-4D1D-AD7C-59801453B2A1}"/>
    <dgm:cxn modelId="{9BA84549-343A-497A-8F50-EA4C874AF4DD}" type="presOf" srcId="{2F8ECEAC-FAA3-4503-A169-57F41A503807}" destId="{64DD6D48-227C-4434-BED8-F49C9D4F4F7E}" srcOrd="0" destOrd="0" presId="urn:microsoft.com/office/officeart/2005/8/layout/hList1"/>
    <dgm:cxn modelId="{4E402F4F-22AD-4214-BE8C-948F617ABB38}" type="presOf" srcId="{BB5A00DF-7368-4451-822A-C5213BEFEEBE}" destId="{98860936-C475-4184-9A9D-2F4B5D8B0BC7}" srcOrd="0" destOrd="0" presId="urn:microsoft.com/office/officeart/2005/8/layout/hList1"/>
    <dgm:cxn modelId="{9C3D3653-8462-4AAD-A961-3717216B9CF2}" type="presOf" srcId="{06F1FE2A-97BA-4B52-B3A6-E44D1F20CB28}" destId="{B8C15370-9E21-4343-A577-4985C41A0B6E}" srcOrd="0" destOrd="0" presId="urn:microsoft.com/office/officeart/2005/8/layout/hList1"/>
    <dgm:cxn modelId="{24836079-9FDA-4F84-9291-518671EE6E30}" srcId="{425AB2E9-3568-4939-AD20-F42726F09D02}" destId="{2F8ECEAC-FAA3-4503-A169-57F41A503807}" srcOrd="2" destOrd="0" parTransId="{ACAA3BC8-2CDA-42A5-8DD6-5A948ACC6FCF}" sibTransId="{61A568BF-D1AB-4345-9CA7-878468CAA9E0}"/>
    <dgm:cxn modelId="{01AD485A-0916-4A80-9CBA-29870F4D202A}" srcId="{425AB2E9-3568-4939-AD20-F42726F09D02}" destId="{184B56DA-A66C-4DD0-AE11-0A7EBA387E48}" srcOrd="1" destOrd="0" parTransId="{3C1C544F-4C0C-4E19-A3D2-C3E5175D7B4B}" sibTransId="{8EE144C8-20EA-43DA-B048-41CEE06807BC}"/>
    <dgm:cxn modelId="{FC6EE199-23CF-4307-94F8-FC53916EA51A}" srcId="{425AB2E9-3568-4939-AD20-F42726F09D02}" destId="{06F1FE2A-97BA-4B52-B3A6-E44D1F20CB28}" srcOrd="0" destOrd="0" parTransId="{272155B6-483B-4675-B173-D3F00A201046}" sibTransId="{0CACD921-34CA-4681-87F1-041A98C27B3D}"/>
    <dgm:cxn modelId="{913323B4-1F88-4AC5-8C9E-BE0572C8023B}" type="presOf" srcId="{4640F6E6-EF32-4372-9B3B-2FFD48F9CB5C}" destId="{DE65B54D-BB89-4898-B770-68834B90CB27}" srcOrd="0" destOrd="0" presId="urn:microsoft.com/office/officeart/2005/8/layout/hList1"/>
    <dgm:cxn modelId="{ACB965C6-1ACF-483C-9C29-8A17C949C706}" srcId="{06F1FE2A-97BA-4B52-B3A6-E44D1F20CB28}" destId="{4640F6E6-EF32-4372-9B3B-2FFD48F9CB5C}" srcOrd="0" destOrd="0" parTransId="{DB4F8E23-BBE6-4AB5-9D82-74F5115D7455}" sibTransId="{55E32D54-3DF3-4F3F-B3B8-1AEE5606EC62}"/>
    <dgm:cxn modelId="{12E1A9E1-0E2B-4599-8D03-2A69A1547115}" type="presOf" srcId="{425AB2E9-3568-4939-AD20-F42726F09D02}" destId="{4351CFC8-37EC-494B-A841-287649776134}" srcOrd="0" destOrd="0" presId="urn:microsoft.com/office/officeart/2005/8/layout/hList1"/>
    <dgm:cxn modelId="{51EFA3EF-F9E3-4B84-BA84-84A3BBF4D4D3}" type="presOf" srcId="{17AF0C1B-AB46-4643-AAAB-C00D253E5731}" destId="{6EC96761-7A7E-46B1-9A31-B92F49834D5A}" srcOrd="0" destOrd="0" presId="urn:microsoft.com/office/officeart/2005/8/layout/hList1"/>
    <dgm:cxn modelId="{7FD88FF9-53A7-4C08-9686-37472D3C5F90}" type="presOf" srcId="{184B56DA-A66C-4DD0-AE11-0A7EBA387E48}" destId="{E01B3154-0666-4584-9FC4-432DE00CC402}" srcOrd="0" destOrd="0" presId="urn:microsoft.com/office/officeart/2005/8/layout/hList1"/>
    <dgm:cxn modelId="{BA3EC5FA-05E8-4463-A7FD-C89A91A4DDC9}" srcId="{425AB2E9-3568-4939-AD20-F42726F09D02}" destId="{CAFE552D-8435-4E6E-92A9-CDDE03F279E9}" srcOrd="3" destOrd="0" parTransId="{091575C2-3413-440D-B9A9-491D869A38C2}" sibTransId="{50689E5C-7638-47C8-8441-5BFE7365A6A7}"/>
    <dgm:cxn modelId="{31D0EEFF-9776-4597-8873-3B56F9091C86}" srcId="{184B56DA-A66C-4DD0-AE11-0A7EBA387E48}" destId="{17AF0C1B-AB46-4643-AAAB-C00D253E5731}" srcOrd="0" destOrd="0" parTransId="{29C3C336-A8CD-48B5-9F85-325299B52A84}" sibTransId="{631D11DF-11B6-487B-8148-E2BF1F9190AD}"/>
    <dgm:cxn modelId="{AE41C4D7-1708-49AF-AE4A-683C8CF513D4}" type="presParOf" srcId="{4351CFC8-37EC-494B-A841-287649776134}" destId="{70E9962D-05C5-4F85-A473-03B50B9C6416}" srcOrd="0" destOrd="0" presId="urn:microsoft.com/office/officeart/2005/8/layout/hList1"/>
    <dgm:cxn modelId="{54821AC3-B761-4DE3-A299-35C839B48BE7}" type="presParOf" srcId="{70E9962D-05C5-4F85-A473-03B50B9C6416}" destId="{B8C15370-9E21-4343-A577-4985C41A0B6E}" srcOrd="0" destOrd="0" presId="urn:microsoft.com/office/officeart/2005/8/layout/hList1"/>
    <dgm:cxn modelId="{3935A46C-E062-4151-BCBD-56617280633D}" type="presParOf" srcId="{70E9962D-05C5-4F85-A473-03B50B9C6416}" destId="{DE65B54D-BB89-4898-B770-68834B90CB27}" srcOrd="1" destOrd="0" presId="urn:microsoft.com/office/officeart/2005/8/layout/hList1"/>
    <dgm:cxn modelId="{0A12C62A-0CDE-440C-8EAB-E415EF2E4EAF}" type="presParOf" srcId="{4351CFC8-37EC-494B-A841-287649776134}" destId="{A7E2C66E-7169-4E42-A713-6528CC71DD9D}" srcOrd="1" destOrd="0" presId="urn:microsoft.com/office/officeart/2005/8/layout/hList1"/>
    <dgm:cxn modelId="{54851ACF-12A9-4433-874C-444142834581}" type="presParOf" srcId="{4351CFC8-37EC-494B-A841-287649776134}" destId="{C25D5A66-A92F-4D7D-A84B-534F27779317}" srcOrd="2" destOrd="0" presId="urn:microsoft.com/office/officeart/2005/8/layout/hList1"/>
    <dgm:cxn modelId="{868B21E6-351E-4088-8823-CA0673B273DE}" type="presParOf" srcId="{C25D5A66-A92F-4D7D-A84B-534F27779317}" destId="{E01B3154-0666-4584-9FC4-432DE00CC402}" srcOrd="0" destOrd="0" presId="urn:microsoft.com/office/officeart/2005/8/layout/hList1"/>
    <dgm:cxn modelId="{91B14886-054D-49EB-AF4F-06F73F4E851C}" type="presParOf" srcId="{C25D5A66-A92F-4D7D-A84B-534F27779317}" destId="{6EC96761-7A7E-46B1-9A31-B92F49834D5A}" srcOrd="1" destOrd="0" presId="urn:microsoft.com/office/officeart/2005/8/layout/hList1"/>
    <dgm:cxn modelId="{68DB7211-B7EA-4286-B920-F0E227605505}" type="presParOf" srcId="{4351CFC8-37EC-494B-A841-287649776134}" destId="{D004D87C-D390-4BAA-B20D-69AF97599BD7}" srcOrd="3" destOrd="0" presId="urn:microsoft.com/office/officeart/2005/8/layout/hList1"/>
    <dgm:cxn modelId="{10B5F44C-3CDA-48E6-B908-B6A9CE97492E}" type="presParOf" srcId="{4351CFC8-37EC-494B-A841-287649776134}" destId="{F9A125CB-F105-4A75-821B-0388D80248ED}" srcOrd="4" destOrd="0" presId="urn:microsoft.com/office/officeart/2005/8/layout/hList1"/>
    <dgm:cxn modelId="{82B6102B-62E6-40B9-9BD7-E73770A2464A}" type="presParOf" srcId="{F9A125CB-F105-4A75-821B-0388D80248ED}" destId="{64DD6D48-227C-4434-BED8-F49C9D4F4F7E}" srcOrd="0" destOrd="0" presId="urn:microsoft.com/office/officeart/2005/8/layout/hList1"/>
    <dgm:cxn modelId="{5D5C143C-31FC-4B5B-97EA-AB78A00ACAA1}" type="presParOf" srcId="{F9A125CB-F105-4A75-821B-0388D80248ED}" destId="{98860936-C475-4184-9A9D-2F4B5D8B0BC7}" srcOrd="1" destOrd="0" presId="urn:microsoft.com/office/officeart/2005/8/layout/hList1"/>
    <dgm:cxn modelId="{4D226790-5B24-4074-B213-78D265A6E34A}" type="presParOf" srcId="{4351CFC8-37EC-494B-A841-287649776134}" destId="{439AB42C-4EC3-4CA8-B6BB-A86683FA7E4F}" srcOrd="5" destOrd="0" presId="urn:microsoft.com/office/officeart/2005/8/layout/hList1"/>
    <dgm:cxn modelId="{B276BEBA-7B5B-4D68-9DA0-751F5AE75802}" type="presParOf" srcId="{4351CFC8-37EC-494B-A841-287649776134}" destId="{95A60499-1E8E-4E9E-9AAD-50DBCF63AE53}" srcOrd="6" destOrd="0" presId="urn:microsoft.com/office/officeart/2005/8/layout/hList1"/>
    <dgm:cxn modelId="{52B121DF-5945-4457-931C-33EBB17FD450}" type="presParOf" srcId="{95A60499-1E8E-4E9E-9AAD-50DBCF63AE53}" destId="{9B9E0880-0DD3-402D-9C24-477351EAC2A8}" srcOrd="0" destOrd="0" presId="urn:microsoft.com/office/officeart/2005/8/layout/hList1"/>
    <dgm:cxn modelId="{A86E599D-DD2A-492D-8B4E-824CD74E6362}" type="presParOf" srcId="{95A60499-1E8E-4E9E-9AAD-50DBCF63AE53}" destId="{580B95E0-68B9-4DED-86B0-DE74604E149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15370-9E21-4343-A577-4985C41A0B6E}">
      <dsp:nvSpPr>
        <dsp:cNvPr id="0" name=""/>
        <dsp:cNvSpPr/>
      </dsp:nvSpPr>
      <dsp:spPr>
        <a:xfrm>
          <a:off x="3609" y="633574"/>
          <a:ext cx="2170583" cy="86823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tr-TR" sz="2800" kern="1200"/>
            <a:t>Ambulans</a:t>
          </a:r>
          <a:endParaRPr lang="en-US" sz="2800" kern="1200"/>
        </a:p>
      </dsp:txBody>
      <dsp:txXfrm>
        <a:off x="3609" y="633574"/>
        <a:ext cx="2170583" cy="868233"/>
      </dsp:txXfrm>
    </dsp:sp>
    <dsp:sp modelId="{DE65B54D-BB89-4898-B770-68834B90CB27}">
      <dsp:nvSpPr>
        <dsp:cNvPr id="0" name=""/>
        <dsp:cNvSpPr/>
      </dsp:nvSpPr>
      <dsp:spPr>
        <a:xfrm>
          <a:off x="3609" y="1501808"/>
          <a:ext cx="2170583" cy="33379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ctr" defTabSz="1244600">
            <a:lnSpc>
              <a:spcPct val="90000"/>
            </a:lnSpc>
            <a:spcBef>
              <a:spcPct val="0"/>
            </a:spcBef>
            <a:spcAft>
              <a:spcPct val="15000"/>
            </a:spcAft>
            <a:buChar char="•"/>
          </a:pPr>
          <a:r>
            <a:rPr lang="tr-TR" sz="2800" kern="1200"/>
            <a:t>Vakaya Ambulans Ekibi Gönderilecekmi ?</a:t>
          </a:r>
          <a:endParaRPr lang="en-US" sz="2800" kern="1200"/>
        </a:p>
      </dsp:txBody>
      <dsp:txXfrm>
        <a:off x="3609" y="1501808"/>
        <a:ext cx="2170583" cy="3337920"/>
      </dsp:txXfrm>
    </dsp:sp>
    <dsp:sp modelId="{E01B3154-0666-4584-9FC4-432DE00CC402}">
      <dsp:nvSpPr>
        <dsp:cNvPr id="0" name=""/>
        <dsp:cNvSpPr/>
      </dsp:nvSpPr>
      <dsp:spPr>
        <a:xfrm>
          <a:off x="2478075" y="633574"/>
          <a:ext cx="2170583" cy="86823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tr-TR" sz="2800" kern="1200"/>
            <a:t>Polis</a:t>
          </a:r>
          <a:endParaRPr lang="en-US" sz="2800" kern="1200"/>
        </a:p>
      </dsp:txBody>
      <dsp:txXfrm>
        <a:off x="2478075" y="633574"/>
        <a:ext cx="2170583" cy="868233"/>
      </dsp:txXfrm>
    </dsp:sp>
    <dsp:sp modelId="{6EC96761-7A7E-46B1-9A31-B92F49834D5A}">
      <dsp:nvSpPr>
        <dsp:cNvPr id="0" name=""/>
        <dsp:cNvSpPr/>
      </dsp:nvSpPr>
      <dsp:spPr>
        <a:xfrm>
          <a:off x="2478075" y="1501808"/>
          <a:ext cx="2170583" cy="33379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ctr" defTabSz="1244600">
            <a:lnSpc>
              <a:spcPct val="90000"/>
            </a:lnSpc>
            <a:spcBef>
              <a:spcPct val="0"/>
            </a:spcBef>
            <a:spcAft>
              <a:spcPct val="15000"/>
            </a:spcAft>
            <a:buChar char="•"/>
          </a:pPr>
          <a:r>
            <a:rPr lang="tr-TR" sz="2800" kern="1200"/>
            <a:t>Ekip ile Polis Ekibi Gidecekmi ?</a:t>
          </a:r>
          <a:endParaRPr lang="en-US" sz="2800" kern="1200"/>
        </a:p>
      </dsp:txBody>
      <dsp:txXfrm>
        <a:off x="2478075" y="1501808"/>
        <a:ext cx="2170583" cy="3337920"/>
      </dsp:txXfrm>
    </dsp:sp>
    <dsp:sp modelId="{64DD6D48-227C-4434-BED8-F49C9D4F4F7E}">
      <dsp:nvSpPr>
        <dsp:cNvPr id="0" name=""/>
        <dsp:cNvSpPr/>
      </dsp:nvSpPr>
      <dsp:spPr>
        <a:xfrm>
          <a:off x="4952540" y="633574"/>
          <a:ext cx="2170583" cy="86823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tr-TR" sz="2800" kern="1200"/>
            <a:t>Ek Hasta</a:t>
          </a:r>
          <a:endParaRPr lang="en-US" sz="2800" kern="1200"/>
        </a:p>
      </dsp:txBody>
      <dsp:txXfrm>
        <a:off x="4952540" y="633574"/>
        <a:ext cx="2170583" cy="868233"/>
      </dsp:txXfrm>
    </dsp:sp>
    <dsp:sp modelId="{98860936-C475-4184-9A9D-2F4B5D8B0BC7}">
      <dsp:nvSpPr>
        <dsp:cNvPr id="0" name=""/>
        <dsp:cNvSpPr/>
      </dsp:nvSpPr>
      <dsp:spPr>
        <a:xfrm>
          <a:off x="4952540" y="1501808"/>
          <a:ext cx="2170583" cy="33379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ctr" defTabSz="1244600">
            <a:lnSpc>
              <a:spcPct val="90000"/>
            </a:lnSpc>
            <a:spcBef>
              <a:spcPct val="0"/>
            </a:spcBef>
            <a:spcAft>
              <a:spcPct val="15000"/>
            </a:spcAft>
            <a:buChar char="•"/>
          </a:pPr>
          <a:r>
            <a:rPr lang="tr-TR" sz="2800" kern="1200"/>
            <a:t>Olay Trafik Kazasımı Birden Fazla Ekip Gereklimi ? </a:t>
          </a:r>
          <a:endParaRPr lang="en-US" sz="2800" kern="1200"/>
        </a:p>
      </dsp:txBody>
      <dsp:txXfrm>
        <a:off x="4952540" y="1501808"/>
        <a:ext cx="2170583" cy="3337920"/>
      </dsp:txXfrm>
    </dsp:sp>
    <dsp:sp modelId="{9B9E0880-0DD3-402D-9C24-477351EAC2A8}">
      <dsp:nvSpPr>
        <dsp:cNvPr id="0" name=""/>
        <dsp:cNvSpPr/>
      </dsp:nvSpPr>
      <dsp:spPr>
        <a:xfrm>
          <a:off x="7427006" y="633574"/>
          <a:ext cx="2170583" cy="86823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tr-TR" sz="2800" kern="1200"/>
            <a:t>Öncelik</a:t>
          </a:r>
        </a:p>
      </dsp:txBody>
      <dsp:txXfrm>
        <a:off x="7427006" y="633574"/>
        <a:ext cx="2170583" cy="868233"/>
      </dsp:txXfrm>
    </dsp:sp>
    <dsp:sp modelId="{580B95E0-68B9-4DED-86B0-DE74604E1491}">
      <dsp:nvSpPr>
        <dsp:cNvPr id="0" name=""/>
        <dsp:cNvSpPr/>
      </dsp:nvSpPr>
      <dsp:spPr>
        <a:xfrm>
          <a:off x="7427006" y="1501808"/>
          <a:ext cx="2170583" cy="33379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ctr" defTabSz="1244600">
            <a:lnSpc>
              <a:spcPct val="90000"/>
            </a:lnSpc>
            <a:spcBef>
              <a:spcPct val="0"/>
            </a:spcBef>
            <a:spcAft>
              <a:spcPct val="15000"/>
            </a:spcAft>
            <a:buChar char="•"/>
          </a:pPr>
          <a:r>
            <a:rPr lang="tr-TR" sz="2800" kern="1200"/>
            <a:t>Öncelik gerektiren hasta olabilir mi?</a:t>
          </a:r>
        </a:p>
      </dsp:txBody>
      <dsp:txXfrm>
        <a:off x="7427006" y="1501808"/>
        <a:ext cx="2170583" cy="333792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5/30/2019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5/30/2019</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US"/>
              <a:t>To change this poster, 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868680" y="5458541"/>
            <a:ext cx="22630809" cy="861775"/>
          </a:xfrm>
        </p:spPr>
        <p:txBody>
          <a:bodyPr anchor="ctr">
            <a:noAutofit/>
          </a:bodyPr>
          <a:lstStyle>
            <a:lvl1pPr marL="0" indent="0">
              <a:spcBef>
                <a:spcPts val="0"/>
              </a:spcBef>
              <a:buNone/>
              <a:defRPr sz="2700">
                <a:solidFill>
                  <a:schemeClr val="bg1">
                    <a:lumMod val="75000"/>
                  </a:schemeClr>
                </a:solidFill>
              </a:defRPr>
            </a:lvl1pPr>
            <a:lvl2pPr marL="0" indent="0">
              <a:spcBef>
                <a:spcPts val="0"/>
              </a:spcBef>
              <a:buNone/>
              <a:defRPr sz="1800">
                <a:solidFill>
                  <a:schemeClr val="bg1"/>
                </a:solidFill>
              </a:defRPr>
            </a:lvl2pPr>
            <a:lvl3pPr marL="0" indent="0">
              <a:spcBef>
                <a:spcPts val="0"/>
              </a:spcBef>
              <a:buNone/>
              <a:defRPr sz="1800">
                <a:solidFill>
                  <a:schemeClr val="bg1"/>
                </a:solidFill>
              </a:defRPr>
            </a:lvl3pPr>
            <a:lvl4pPr marL="0" indent="0">
              <a:spcBef>
                <a:spcPts val="0"/>
              </a:spcBef>
              <a:buNone/>
              <a:defRPr sz="1800">
                <a:solidFill>
                  <a:schemeClr val="bg1"/>
                </a:solidFill>
              </a:defRPr>
            </a:lvl4pPr>
            <a:lvl5pPr marL="0" indent="0">
              <a:spcBef>
                <a:spcPts val="0"/>
              </a:spcBef>
              <a:buNone/>
              <a:defRPr sz="1800">
                <a:solidFill>
                  <a:schemeClr val="bg1"/>
                </a:solidFill>
              </a:defRPr>
            </a:lvl5pPr>
            <a:lvl6pPr marL="0" indent="0">
              <a:spcBef>
                <a:spcPts val="0"/>
              </a:spcBef>
              <a:buNone/>
              <a:defRPr sz="1800">
                <a:solidFill>
                  <a:schemeClr val="bg1"/>
                </a:solidFill>
              </a:defRPr>
            </a:lvl6pPr>
            <a:lvl7pPr marL="0" indent="0">
              <a:spcBef>
                <a:spcPts val="0"/>
              </a:spcBef>
              <a:buNone/>
              <a:defRPr sz="1800">
                <a:solidFill>
                  <a:schemeClr val="bg1"/>
                </a:solidFill>
              </a:defRPr>
            </a:lvl7pPr>
            <a:lvl8pPr marL="0" indent="0">
              <a:spcBef>
                <a:spcPts val="0"/>
              </a:spcBef>
              <a:buNone/>
              <a:defRPr sz="1800">
                <a:solidFill>
                  <a:schemeClr val="bg1"/>
                </a:solidFill>
              </a:defRPr>
            </a:lvl8pPr>
            <a:lvl9pPr marL="0" indent="0">
              <a:spcBef>
                <a:spcPts val="0"/>
              </a:spcBef>
              <a:buNone/>
              <a:defRPr sz="18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857250" y="7559040"/>
            <a:ext cx="9601200" cy="170688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050" cap="none" baseline="0">
                <a:solidFill>
                  <a:schemeClr val="bg1"/>
                </a:solidFill>
                <a:latin typeface="+mj-lt"/>
              </a:defRPr>
            </a:lvl1pPr>
            <a:lvl2pPr marL="0" indent="0">
              <a:spcBef>
                <a:spcPts val="0"/>
              </a:spcBef>
              <a:buNone/>
              <a:defRPr sz="4500" cap="all" baseline="0">
                <a:solidFill>
                  <a:schemeClr val="bg1"/>
                </a:solidFill>
                <a:latin typeface="+mj-lt"/>
              </a:defRPr>
            </a:lvl2pPr>
            <a:lvl3pPr marL="0" indent="0">
              <a:spcBef>
                <a:spcPts val="0"/>
              </a:spcBef>
              <a:buNone/>
              <a:defRPr sz="4500" cap="all" baseline="0">
                <a:solidFill>
                  <a:schemeClr val="bg1"/>
                </a:solidFill>
                <a:latin typeface="+mj-lt"/>
              </a:defRPr>
            </a:lvl3pPr>
            <a:lvl4pPr marL="0" indent="0">
              <a:spcBef>
                <a:spcPts val="0"/>
              </a:spcBef>
              <a:buNone/>
              <a:defRPr sz="4500" cap="all" baseline="0">
                <a:solidFill>
                  <a:schemeClr val="bg1"/>
                </a:solidFill>
                <a:latin typeface="+mj-lt"/>
              </a:defRPr>
            </a:lvl4pPr>
            <a:lvl5pPr marL="0" indent="0">
              <a:spcBef>
                <a:spcPts val="0"/>
              </a:spcBef>
              <a:buNone/>
              <a:defRPr sz="4500" cap="all" baseline="0">
                <a:solidFill>
                  <a:schemeClr val="bg1"/>
                </a:solidFill>
                <a:latin typeface="+mj-lt"/>
              </a:defRPr>
            </a:lvl5pPr>
            <a:lvl6pPr marL="0" indent="0">
              <a:spcBef>
                <a:spcPts val="0"/>
              </a:spcBef>
              <a:buNone/>
              <a:defRPr sz="4500" cap="all" baseline="0">
                <a:solidFill>
                  <a:schemeClr val="bg1"/>
                </a:solidFill>
                <a:latin typeface="+mj-lt"/>
              </a:defRPr>
            </a:lvl6pPr>
            <a:lvl7pPr marL="0" indent="0">
              <a:spcBef>
                <a:spcPts val="0"/>
              </a:spcBef>
              <a:buNone/>
              <a:defRPr sz="4500" cap="all" baseline="0">
                <a:solidFill>
                  <a:schemeClr val="bg1"/>
                </a:solidFill>
                <a:latin typeface="+mj-lt"/>
              </a:defRPr>
            </a:lvl7pPr>
            <a:lvl8pPr marL="0" indent="0">
              <a:spcBef>
                <a:spcPts val="0"/>
              </a:spcBef>
              <a:buNone/>
              <a:defRPr sz="4500" cap="all" baseline="0">
                <a:solidFill>
                  <a:schemeClr val="bg1"/>
                </a:solidFill>
                <a:latin typeface="+mj-lt"/>
              </a:defRPr>
            </a:lvl8pPr>
            <a:lvl9pPr marL="0" indent="0">
              <a:spcBef>
                <a:spcPts val="0"/>
              </a:spcBef>
              <a:buNone/>
              <a:defRPr sz="45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857250" y="9485376"/>
            <a:ext cx="9601200" cy="3643432"/>
          </a:xfrm>
          <a:solidFill>
            <a:schemeClr val="tx2">
              <a:lumMod val="10000"/>
              <a:lumOff val="90000"/>
            </a:schemeClr>
          </a:solidFill>
        </p:spPr>
        <p:txBody>
          <a:bodyPr lIns="365760" rIns="365760" anchor="ctr">
            <a:noAutofit/>
          </a:bodyPr>
          <a:lstStyle>
            <a:lvl1pPr marL="0" indent="0">
              <a:spcBef>
                <a:spcPts val="900"/>
              </a:spcBef>
              <a:buFont typeface="Arial" panose="020B0604020202020204" pitchFamily="34" charset="0"/>
              <a:buNone/>
              <a:defRPr sz="3300" baseline="0"/>
            </a:lvl1pPr>
            <a:lvl2pPr marL="428625" indent="-428625">
              <a:spcBef>
                <a:spcPts val="900"/>
              </a:spcBef>
              <a:buFont typeface="Arial" panose="020B0604020202020204" pitchFamily="34" charset="0"/>
              <a:buChar char="•"/>
              <a:defRPr sz="3300"/>
            </a:lvl2pPr>
            <a:lvl3pPr marL="428625" indent="-428625">
              <a:spcBef>
                <a:spcPts val="900"/>
              </a:spcBef>
              <a:buFont typeface="Arial" panose="020B0604020202020204" pitchFamily="34" charset="0"/>
              <a:buChar char="•"/>
              <a:defRPr sz="3300"/>
            </a:lvl3pPr>
            <a:lvl4pPr marL="0" indent="0">
              <a:spcBef>
                <a:spcPts val="900"/>
              </a:spcBef>
              <a:buNone/>
              <a:defRPr sz="3300"/>
            </a:lvl4pPr>
            <a:lvl5pPr marL="0" indent="0">
              <a:spcBef>
                <a:spcPts val="900"/>
              </a:spcBef>
              <a:buNone/>
              <a:defRPr sz="3300"/>
            </a:lvl5pPr>
            <a:lvl6pPr marL="0" indent="0">
              <a:spcBef>
                <a:spcPts val="900"/>
              </a:spcBef>
              <a:buNone/>
              <a:defRPr sz="3300"/>
            </a:lvl6pPr>
            <a:lvl7pPr marL="0" indent="0">
              <a:spcBef>
                <a:spcPts val="900"/>
              </a:spcBef>
              <a:buNone/>
              <a:defRPr sz="3300"/>
            </a:lvl7pPr>
            <a:lvl8pPr marL="0" indent="0">
              <a:spcBef>
                <a:spcPts val="900"/>
              </a:spcBef>
              <a:buNone/>
              <a:defRPr sz="3300"/>
            </a:lvl8pPr>
            <a:lvl9pPr marL="0" indent="0">
              <a:spcBef>
                <a:spcPts val="900"/>
              </a:spcBef>
              <a:buNone/>
              <a:defRPr sz="3300"/>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857250" y="13996416"/>
            <a:ext cx="9601200" cy="170688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050" cap="none" baseline="0">
                <a:solidFill>
                  <a:schemeClr val="bg1"/>
                </a:solidFill>
                <a:latin typeface="+mj-lt"/>
              </a:defRPr>
            </a:lvl1pPr>
            <a:lvl2pPr marL="0" indent="0">
              <a:spcBef>
                <a:spcPts val="0"/>
              </a:spcBef>
              <a:buNone/>
              <a:defRPr sz="4500" cap="all" baseline="0">
                <a:solidFill>
                  <a:schemeClr val="bg1"/>
                </a:solidFill>
                <a:latin typeface="+mj-lt"/>
              </a:defRPr>
            </a:lvl2pPr>
            <a:lvl3pPr marL="0" indent="0">
              <a:spcBef>
                <a:spcPts val="0"/>
              </a:spcBef>
              <a:buNone/>
              <a:defRPr sz="4500" cap="all" baseline="0">
                <a:solidFill>
                  <a:schemeClr val="bg1"/>
                </a:solidFill>
                <a:latin typeface="+mj-lt"/>
              </a:defRPr>
            </a:lvl3pPr>
            <a:lvl4pPr marL="0" indent="0">
              <a:spcBef>
                <a:spcPts val="0"/>
              </a:spcBef>
              <a:buNone/>
              <a:defRPr sz="4500" cap="all" baseline="0">
                <a:solidFill>
                  <a:schemeClr val="bg1"/>
                </a:solidFill>
                <a:latin typeface="+mj-lt"/>
              </a:defRPr>
            </a:lvl4pPr>
            <a:lvl5pPr marL="0" indent="0">
              <a:spcBef>
                <a:spcPts val="0"/>
              </a:spcBef>
              <a:buNone/>
              <a:defRPr sz="4500" cap="all" baseline="0">
                <a:solidFill>
                  <a:schemeClr val="bg1"/>
                </a:solidFill>
                <a:latin typeface="+mj-lt"/>
              </a:defRPr>
            </a:lvl5pPr>
            <a:lvl6pPr marL="0" indent="0">
              <a:spcBef>
                <a:spcPts val="0"/>
              </a:spcBef>
              <a:buNone/>
              <a:defRPr sz="4500" cap="all" baseline="0">
                <a:solidFill>
                  <a:schemeClr val="bg1"/>
                </a:solidFill>
                <a:latin typeface="+mj-lt"/>
              </a:defRPr>
            </a:lvl6pPr>
            <a:lvl7pPr marL="0" indent="0">
              <a:spcBef>
                <a:spcPts val="0"/>
              </a:spcBef>
              <a:buNone/>
              <a:defRPr sz="4500" cap="all" baseline="0">
                <a:solidFill>
                  <a:schemeClr val="bg1"/>
                </a:solidFill>
                <a:latin typeface="+mj-lt"/>
              </a:defRPr>
            </a:lvl7pPr>
            <a:lvl8pPr marL="0" indent="0">
              <a:spcBef>
                <a:spcPts val="0"/>
              </a:spcBef>
              <a:buNone/>
              <a:defRPr sz="4500" cap="all" baseline="0">
                <a:solidFill>
                  <a:schemeClr val="bg1"/>
                </a:solidFill>
                <a:latin typeface="+mj-lt"/>
              </a:defRPr>
            </a:lvl8pPr>
            <a:lvl9pPr marL="0" indent="0">
              <a:spcBef>
                <a:spcPts val="0"/>
              </a:spcBef>
              <a:buNone/>
              <a:defRPr sz="45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857250" y="15825216"/>
            <a:ext cx="9601200" cy="3743341"/>
          </a:xfrm>
        </p:spPr>
        <p:txBody>
          <a:bodyPr lIns="91440" tIns="182880"/>
          <a:lstStyle>
            <a:lvl1pPr>
              <a:defRPr sz="2400" baseline="0"/>
            </a:lvl1pPr>
            <a:lvl2pPr>
              <a:defRPr sz="2100"/>
            </a:lvl2pPr>
            <a:lvl3pPr>
              <a:defRPr sz="2100"/>
            </a:lvl3pPr>
            <a:lvl4pPr>
              <a:defRPr sz="2100"/>
            </a:lvl4pPr>
            <a:lvl5pPr>
              <a:defRPr sz="2100"/>
            </a:lvl5pPr>
            <a:lvl6pPr>
              <a:defRPr sz="2100"/>
            </a:lvl6pPr>
            <a:lvl7pPr>
              <a:defRPr sz="2100"/>
            </a:lvl7pPr>
            <a:lvl8pPr>
              <a:defRPr sz="2100"/>
            </a:lvl8pPr>
            <a:lvl9pPr>
              <a:defRPr sz="21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857250" y="19933920"/>
            <a:ext cx="9601200" cy="16256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050" cap="none" baseline="0">
                <a:solidFill>
                  <a:schemeClr val="bg1"/>
                </a:solidFill>
                <a:latin typeface="+mj-lt"/>
              </a:defRPr>
            </a:lvl1pPr>
            <a:lvl2pPr marL="0" indent="0">
              <a:spcBef>
                <a:spcPts val="0"/>
              </a:spcBef>
              <a:buNone/>
              <a:defRPr sz="4500" cap="all" baseline="0">
                <a:solidFill>
                  <a:schemeClr val="bg1"/>
                </a:solidFill>
                <a:latin typeface="+mj-lt"/>
              </a:defRPr>
            </a:lvl2pPr>
            <a:lvl3pPr marL="0" indent="0">
              <a:spcBef>
                <a:spcPts val="0"/>
              </a:spcBef>
              <a:buNone/>
              <a:defRPr sz="4500" cap="all" baseline="0">
                <a:solidFill>
                  <a:schemeClr val="bg1"/>
                </a:solidFill>
                <a:latin typeface="+mj-lt"/>
              </a:defRPr>
            </a:lvl3pPr>
            <a:lvl4pPr marL="0" indent="0">
              <a:spcBef>
                <a:spcPts val="0"/>
              </a:spcBef>
              <a:buNone/>
              <a:defRPr sz="4500" cap="all" baseline="0">
                <a:solidFill>
                  <a:schemeClr val="bg1"/>
                </a:solidFill>
                <a:latin typeface="+mj-lt"/>
              </a:defRPr>
            </a:lvl4pPr>
            <a:lvl5pPr marL="0" indent="0">
              <a:spcBef>
                <a:spcPts val="0"/>
              </a:spcBef>
              <a:buNone/>
              <a:defRPr sz="4500" cap="all" baseline="0">
                <a:solidFill>
                  <a:schemeClr val="bg1"/>
                </a:solidFill>
                <a:latin typeface="+mj-lt"/>
              </a:defRPr>
            </a:lvl5pPr>
            <a:lvl6pPr marL="0" indent="0">
              <a:spcBef>
                <a:spcPts val="0"/>
              </a:spcBef>
              <a:buNone/>
              <a:defRPr sz="4500" cap="all" baseline="0">
                <a:solidFill>
                  <a:schemeClr val="bg1"/>
                </a:solidFill>
                <a:latin typeface="+mj-lt"/>
              </a:defRPr>
            </a:lvl6pPr>
            <a:lvl7pPr marL="0" indent="0">
              <a:spcBef>
                <a:spcPts val="0"/>
              </a:spcBef>
              <a:buNone/>
              <a:defRPr sz="4500" cap="all" baseline="0">
                <a:solidFill>
                  <a:schemeClr val="bg1"/>
                </a:solidFill>
                <a:latin typeface="+mj-lt"/>
              </a:defRPr>
            </a:lvl7pPr>
            <a:lvl8pPr marL="0" indent="0">
              <a:spcBef>
                <a:spcPts val="0"/>
              </a:spcBef>
              <a:buNone/>
              <a:defRPr sz="4500" cap="all" baseline="0">
                <a:solidFill>
                  <a:schemeClr val="bg1"/>
                </a:solidFill>
                <a:latin typeface="+mj-lt"/>
              </a:defRPr>
            </a:lvl8pPr>
            <a:lvl9pPr marL="0" indent="0">
              <a:spcBef>
                <a:spcPts val="0"/>
              </a:spcBef>
              <a:buNone/>
              <a:defRPr sz="45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857250" y="21921217"/>
            <a:ext cx="9601200" cy="8036615"/>
          </a:xfrm>
        </p:spPr>
        <p:txBody>
          <a:bodyPr lIns="91440" tIns="182880"/>
          <a:lstStyle>
            <a:lvl1pPr>
              <a:defRPr sz="2400" baseline="0"/>
            </a:lvl1pPr>
            <a:lvl2pPr>
              <a:defRPr sz="2100"/>
            </a:lvl2pPr>
            <a:lvl3pPr>
              <a:defRPr sz="2100"/>
            </a:lvl3pPr>
            <a:lvl4pPr>
              <a:defRPr sz="2100"/>
            </a:lvl4pPr>
            <a:lvl5pPr>
              <a:defRPr sz="2100"/>
            </a:lvl5pPr>
            <a:lvl6pPr>
              <a:defRPr sz="2100"/>
            </a:lvl6pPr>
            <a:lvl7pPr>
              <a:defRPr sz="2100"/>
            </a:lvl7pPr>
            <a:lvl8pPr>
              <a:defRPr sz="2100"/>
            </a:lvl8pPr>
            <a:lvl9pPr>
              <a:defRPr sz="21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857250" y="30516576"/>
            <a:ext cx="9601200" cy="16256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050" cap="none" baseline="0">
                <a:solidFill>
                  <a:schemeClr val="bg1"/>
                </a:solidFill>
                <a:latin typeface="+mj-lt"/>
              </a:defRPr>
            </a:lvl1pPr>
            <a:lvl2pPr marL="0" indent="0">
              <a:spcBef>
                <a:spcPts val="0"/>
              </a:spcBef>
              <a:buNone/>
              <a:defRPr sz="4500" cap="all" baseline="0">
                <a:solidFill>
                  <a:schemeClr val="bg1"/>
                </a:solidFill>
                <a:latin typeface="+mj-lt"/>
              </a:defRPr>
            </a:lvl2pPr>
            <a:lvl3pPr marL="0" indent="0">
              <a:spcBef>
                <a:spcPts val="0"/>
              </a:spcBef>
              <a:buNone/>
              <a:defRPr sz="4500" cap="all" baseline="0">
                <a:solidFill>
                  <a:schemeClr val="bg1"/>
                </a:solidFill>
                <a:latin typeface="+mj-lt"/>
              </a:defRPr>
            </a:lvl3pPr>
            <a:lvl4pPr marL="0" indent="0">
              <a:spcBef>
                <a:spcPts val="0"/>
              </a:spcBef>
              <a:buNone/>
              <a:defRPr sz="4500" cap="all" baseline="0">
                <a:solidFill>
                  <a:schemeClr val="bg1"/>
                </a:solidFill>
                <a:latin typeface="+mj-lt"/>
              </a:defRPr>
            </a:lvl4pPr>
            <a:lvl5pPr marL="0" indent="0">
              <a:spcBef>
                <a:spcPts val="0"/>
              </a:spcBef>
              <a:buNone/>
              <a:defRPr sz="4500" cap="all" baseline="0">
                <a:solidFill>
                  <a:schemeClr val="bg1"/>
                </a:solidFill>
                <a:latin typeface="+mj-lt"/>
              </a:defRPr>
            </a:lvl5pPr>
            <a:lvl6pPr marL="0" indent="0">
              <a:spcBef>
                <a:spcPts val="0"/>
              </a:spcBef>
              <a:buNone/>
              <a:defRPr sz="4500" cap="all" baseline="0">
                <a:solidFill>
                  <a:schemeClr val="bg1"/>
                </a:solidFill>
                <a:latin typeface="+mj-lt"/>
              </a:defRPr>
            </a:lvl6pPr>
            <a:lvl7pPr marL="0" indent="0">
              <a:spcBef>
                <a:spcPts val="0"/>
              </a:spcBef>
              <a:buNone/>
              <a:defRPr sz="4500" cap="all" baseline="0">
                <a:solidFill>
                  <a:schemeClr val="bg1"/>
                </a:solidFill>
                <a:latin typeface="+mj-lt"/>
              </a:defRPr>
            </a:lvl7pPr>
            <a:lvl8pPr marL="0" indent="0">
              <a:spcBef>
                <a:spcPts val="0"/>
              </a:spcBef>
              <a:buNone/>
              <a:defRPr sz="4500" cap="all" baseline="0">
                <a:solidFill>
                  <a:schemeClr val="bg1"/>
                </a:solidFill>
                <a:latin typeface="+mj-lt"/>
              </a:defRPr>
            </a:lvl8pPr>
            <a:lvl9pPr marL="0" indent="0">
              <a:spcBef>
                <a:spcPts val="0"/>
              </a:spcBef>
              <a:buNone/>
              <a:defRPr sz="45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857250" y="32442912"/>
            <a:ext cx="9601200" cy="9729216"/>
          </a:xfrm>
        </p:spPr>
        <p:txBody>
          <a:bodyPr lIns="91440" tIns="182880"/>
          <a:lstStyle>
            <a:lvl1pPr>
              <a:defRPr sz="2400" baseline="0"/>
            </a:lvl1pPr>
            <a:lvl2pPr>
              <a:defRPr sz="2100"/>
            </a:lvl2pPr>
            <a:lvl3pPr>
              <a:defRPr sz="2100"/>
            </a:lvl3pPr>
            <a:lvl4pPr>
              <a:defRPr sz="2100"/>
            </a:lvl4pPr>
            <a:lvl5pPr>
              <a:defRPr sz="2100"/>
            </a:lvl5pPr>
            <a:lvl6pPr>
              <a:defRPr sz="2100"/>
            </a:lvl6pPr>
            <a:lvl7pPr>
              <a:defRPr sz="2100"/>
            </a:lvl7pPr>
            <a:lvl8pPr>
              <a:defRPr sz="2100"/>
            </a:lvl8pPr>
            <a:lvl9pPr>
              <a:defRPr sz="21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1658600" y="7559040"/>
            <a:ext cx="9601200" cy="16256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050" cap="none" baseline="0">
                <a:solidFill>
                  <a:schemeClr val="bg1"/>
                </a:solidFill>
                <a:latin typeface="+mj-lt"/>
              </a:defRPr>
            </a:lvl1pPr>
            <a:lvl2pPr marL="0" indent="0">
              <a:spcBef>
                <a:spcPts val="0"/>
              </a:spcBef>
              <a:buNone/>
              <a:defRPr sz="4500" cap="all" baseline="0">
                <a:solidFill>
                  <a:schemeClr val="bg1"/>
                </a:solidFill>
                <a:latin typeface="+mj-lt"/>
              </a:defRPr>
            </a:lvl2pPr>
            <a:lvl3pPr marL="0" indent="0">
              <a:spcBef>
                <a:spcPts val="0"/>
              </a:spcBef>
              <a:buNone/>
              <a:defRPr sz="4500" cap="all" baseline="0">
                <a:solidFill>
                  <a:schemeClr val="bg1"/>
                </a:solidFill>
                <a:latin typeface="+mj-lt"/>
              </a:defRPr>
            </a:lvl3pPr>
            <a:lvl4pPr marL="0" indent="0">
              <a:spcBef>
                <a:spcPts val="0"/>
              </a:spcBef>
              <a:buNone/>
              <a:defRPr sz="4500" cap="all" baseline="0">
                <a:solidFill>
                  <a:schemeClr val="bg1"/>
                </a:solidFill>
                <a:latin typeface="+mj-lt"/>
              </a:defRPr>
            </a:lvl4pPr>
            <a:lvl5pPr marL="0" indent="0">
              <a:spcBef>
                <a:spcPts val="0"/>
              </a:spcBef>
              <a:buNone/>
              <a:defRPr sz="4500" cap="all" baseline="0">
                <a:solidFill>
                  <a:schemeClr val="bg1"/>
                </a:solidFill>
                <a:latin typeface="+mj-lt"/>
              </a:defRPr>
            </a:lvl5pPr>
            <a:lvl6pPr marL="0" indent="0">
              <a:spcBef>
                <a:spcPts val="0"/>
              </a:spcBef>
              <a:buNone/>
              <a:defRPr sz="4500" cap="all" baseline="0">
                <a:solidFill>
                  <a:schemeClr val="bg1"/>
                </a:solidFill>
                <a:latin typeface="+mj-lt"/>
              </a:defRPr>
            </a:lvl6pPr>
            <a:lvl7pPr marL="0" indent="0">
              <a:spcBef>
                <a:spcPts val="0"/>
              </a:spcBef>
              <a:buNone/>
              <a:defRPr sz="4500" cap="all" baseline="0">
                <a:solidFill>
                  <a:schemeClr val="bg1"/>
                </a:solidFill>
                <a:latin typeface="+mj-lt"/>
              </a:defRPr>
            </a:lvl7pPr>
            <a:lvl8pPr marL="0" indent="0">
              <a:spcBef>
                <a:spcPts val="0"/>
              </a:spcBef>
              <a:buNone/>
              <a:defRPr sz="4500" cap="all" baseline="0">
                <a:solidFill>
                  <a:schemeClr val="bg1"/>
                </a:solidFill>
                <a:latin typeface="+mj-lt"/>
              </a:defRPr>
            </a:lvl8pPr>
            <a:lvl9pPr marL="0" indent="0">
              <a:spcBef>
                <a:spcPts val="0"/>
              </a:spcBef>
              <a:buNone/>
              <a:defRPr sz="45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1658600" y="9485376"/>
            <a:ext cx="9601200" cy="9060741"/>
          </a:xfrm>
        </p:spPr>
        <p:txBody>
          <a:bodyPr lIns="91440" tIns="182880"/>
          <a:lstStyle>
            <a:lvl1pPr>
              <a:defRPr sz="2400" baseline="0"/>
            </a:lvl1pPr>
            <a:lvl2pPr>
              <a:defRPr sz="2100"/>
            </a:lvl2pPr>
            <a:lvl3pPr>
              <a:defRPr sz="2100"/>
            </a:lvl3pPr>
            <a:lvl4pPr>
              <a:defRPr sz="2100"/>
            </a:lvl4pPr>
            <a:lvl5pPr>
              <a:defRPr sz="2100"/>
            </a:lvl5pPr>
            <a:lvl6pPr>
              <a:defRPr sz="2100"/>
            </a:lvl6pPr>
            <a:lvl7pPr>
              <a:defRPr sz="2100"/>
            </a:lvl7pPr>
            <a:lvl8pPr>
              <a:defRPr sz="2100"/>
            </a:lvl8pPr>
            <a:lvl9pPr>
              <a:defRPr sz="21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1658600" y="19104864"/>
            <a:ext cx="9601200" cy="16256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050" cap="none" baseline="0">
                <a:solidFill>
                  <a:schemeClr val="bg1"/>
                </a:solidFill>
                <a:latin typeface="+mj-lt"/>
              </a:defRPr>
            </a:lvl1pPr>
            <a:lvl2pPr marL="0" indent="0">
              <a:spcBef>
                <a:spcPts val="0"/>
              </a:spcBef>
              <a:buNone/>
              <a:defRPr sz="4500" cap="all" baseline="0">
                <a:solidFill>
                  <a:schemeClr val="bg1"/>
                </a:solidFill>
                <a:latin typeface="+mj-lt"/>
              </a:defRPr>
            </a:lvl2pPr>
            <a:lvl3pPr marL="0" indent="0">
              <a:spcBef>
                <a:spcPts val="0"/>
              </a:spcBef>
              <a:buNone/>
              <a:defRPr sz="4500" cap="all" baseline="0">
                <a:solidFill>
                  <a:schemeClr val="bg1"/>
                </a:solidFill>
                <a:latin typeface="+mj-lt"/>
              </a:defRPr>
            </a:lvl3pPr>
            <a:lvl4pPr marL="0" indent="0">
              <a:spcBef>
                <a:spcPts val="0"/>
              </a:spcBef>
              <a:buNone/>
              <a:defRPr sz="4500" cap="all" baseline="0">
                <a:solidFill>
                  <a:schemeClr val="bg1"/>
                </a:solidFill>
                <a:latin typeface="+mj-lt"/>
              </a:defRPr>
            </a:lvl4pPr>
            <a:lvl5pPr marL="0" indent="0">
              <a:spcBef>
                <a:spcPts val="0"/>
              </a:spcBef>
              <a:buNone/>
              <a:defRPr sz="4500" cap="all" baseline="0">
                <a:solidFill>
                  <a:schemeClr val="bg1"/>
                </a:solidFill>
                <a:latin typeface="+mj-lt"/>
              </a:defRPr>
            </a:lvl5pPr>
            <a:lvl6pPr marL="0" indent="0">
              <a:spcBef>
                <a:spcPts val="0"/>
              </a:spcBef>
              <a:buNone/>
              <a:defRPr sz="4500" cap="all" baseline="0">
                <a:solidFill>
                  <a:schemeClr val="bg1"/>
                </a:solidFill>
                <a:latin typeface="+mj-lt"/>
              </a:defRPr>
            </a:lvl6pPr>
            <a:lvl7pPr marL="0" indent="0">
              <a:spcBef>
                <a:spcPts val="0"/>
              </a:spcBef>
              <a:buNone/>
              <a:defRPr sz="4500" cap="all" baseline="0">
                <a:solidFill>
                  <a:schemeClr val="bg1"/>
                </a:solidFill>
                <a:latin typeface="+mj-lt"/>
              </a:defRPr>
            </a:lvl7pPr>
            <a:lvl8pPr marL="0" indent="0">
              <a:spcBef>
                <a:spcPts val="0"/>
              </a:spcBef>
              <a:buNone/>
              <a:defRPr sz="4500" cap="all" baseline="0">
                <a:solidFill>
                  <a:schemeClr val="bg1"/>
                </a:solidFill>
                <a:latin typeface="+mj-lt"/>
              </a:defRPr>
            </a:lvl8pPr>
            <a:lvl9pPr marL="0" indent="0">
              <a:spcBef>
                <a:spcPts val="0"/>
              </a:spcBef>
              <a:buNone/>
              <a:defRPr sz="45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1658600" y="21031199"/>
            <a:ext cx="9601200" cy="8926631"/>
          </a:xfrm>
        </p:spPr>
        <p:txBody>
          <a:bodyPr lIns="91440" tIns="182880"/>
          <a:lstStyle>
            <a:lvl1pPr>
              <a:defRPr sz="2400" baseline="0"/>
            </a:lvl1pPr>
            <a:lvl2pPr>
              <a:defRPr sz="2100"/>
            </a:lvl2pPr>
            <a:lvl3pPr>
              <a:defRPr sz="2100"/>
            </a:lvl3pPr>
            <a:lvl4pPr>
              <a:defRPr sz="2100"/>
            </a:lvl4pPr>
            <a:lvl5pPr>
              <a:defRPr sz="2100"/>
            </a:lvl5pPr>
            <a:lvl6pPr>
              <a:defRPr sz="2100"/>
            </a:lvl6pPr>
            <a:lvl7pPr>
              <a:defRPr sz="2100"/>
            </a:lvl7pPr>
            <a:lvl8pPr>
              <a:defRPr sz="2100"/>
            </a:lvl8pPr>
            <a:lvl9pPr>
              <a:defRPr sz="21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1658600" y="30516576"/>
            <a:ext cx="9601200" cy="16256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050" cap="none" baseline="0">
                <a:solidFill>
                  <a:schemeClr val="bg1"/>
                </a:solidFill>
                <a:latin typeface="+mj-lt"/>
              </a:defRPr>
            </a:lvl1pPr>
            <a:lvl2pPr marL="0" indent="0">
              <a:spcBef>
                <a:spcPts val="0"/>
              </a:spcBef>
              <a:buNone/>
              <a:defRPr sz="4500" cap="all" baseline="0">
                <a:solidFill>
                  <a:schemeClr val="bg1"/>
                </a:solidFill>
                <a:latin typeface="+mj-lt"/>
              </a:defRPr>
            </a:lvl2pPr>
            <a:lvl3pPr marL="0" indent="0">
              <a:spcBef>
                <a:spcPts val="0"/>
              </a:spcBef>
              <a:buNone/>
              <a:defRPr sz="4500" cap="all" baseline="0">
                <a:solidFill>
                  <a:schemeClr val="bg1"/>
                </a:solidFill>
                <a:latin typeface="+mj-lt"/>
              </a:defRPr>
            </a:lvl3pPr>
            <a:lvl4pPr marL="0" indent="0">
              <a:spcBef>
                <a:spcPts val="0"/>
              </a:spcBef>
              <a:buNone/>
              <a:defRPr sz="4500" cap="all" baseline="0">
                <a:solidFill>
                  <a:schemeClr val="bg1"/>
                </a:solidFill>
                <a:latin typeface="+mj-lt"/>
              </a:defRPr>
            </a:lvl4pPr>
            <a:lvl5pPr marL="0" indent="0">
              <a:spcBef>
                <a:spcPts val="0"/>
              </a:spcBef>
              <a:buNone/>
              <a:defRPr sz="4500" cap="all" baseline="0">
                <a:solidFill>
                  <a:schemeClr val="bg1"/>
                </a:solidFill>
                <a:latin typeface="+mj-lt"/>
              </a:defRPr>
            </a:lvl5pPr>
            <a:lvl6pPr marL="0" indent="0">
              <a:spcBef>
                <a:spcPts val="0"/>
              </a:spcBef>
              <a:buNone/>
              <a:defRPr sz="4500" cap="all" baseline="0">
                <a:solidFill>
                  <a:schemeClr val="bg1"/>
                </a:solidFill>
                <a:latin typeface="+mj-lt"/>
              </a:defRPr>
            </a:lvl6pPr>
            <a:lvl7pPr marL="0" indent="0">
              <a:spcBef>
                <a:spcPts val="0"/>
              </a:spcBef>
              <a:buNone/>
              <a:defRPr sz="4500" cap="all" baseline="0">
                <a:solidFill>
                  <a:schemeClr val="bg1"/>
                </a:solidFill>
                <a:latin typeface="+mj-lt"/>
              </a:defRPr>
            </a:lvl7pPr>
            <a:lvl8pPr marL="0" indent="0">
              <a:spcBef>
                <a:spcPts val="0"/>
              </a:spcBef>
              <a:buNone/>
              <a:defRPr sz="4500" cap="all" baseline="0">
                <a:solidFill>
                  <a:schemeClr val="bg1"/>
                </a:solidFill>
                <a:latin typeface="+mj-lt"/>
              </a:defRPr>
            </a:lvl8pPr>
            <a:lvl9pPr marL="0" indent="0">
              <a:spcBef>
                <a:spcPts val="0"/>
              </a:spcBef>
              <a:buNone/>
              <a:defRPr sz="45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1658600" y="32442912"/>
            <a:ext cx="9601200" cy="9729216"/>
          </a:xfrm>
        </p:spPr>
        <p:txBody>
          <a:bodyPr lIns="91440" tIns="182880"/>
          <a:lstStyle>
            <a:lvl1pPr>
              <a:defRPr sz="2400" baseline="0"/>
            </a:lvl1pPr>
            <a:lvl2pPr>
              <a:defRPr sz="2100"/>
            </a:lvl2pPr>
            <a:lvl3pPr>
              <a:defRPr sz="2100"/>
            </a:lvl3pPr>
            <a:lvl4pPr>
              <a:defRPr sz="2100"/>
            </a:lvl4pPr>
            <a:lvl5pPr>
              <a:defRPr sz="2100"/>
            </a:lvl5pPr>
            <a:lvl6pPr>
              <a:defRPr sz="2100"/>
            </a:lvl6pPr>
            <a:lvl7pPr>
              <a:defRPr sz="2100"/>
            </a:lvl7pPr>
            <a:lvl8pPr>
              <a:defRPr sz="2100"/>
            </a:lvl8pPr>
            <a:lvl9pPr>
              <a:defRPr sz="21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2425660" y="7559040"/>
            <a:ext cx="9601200" cy="16256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050" cap="none" baseline="0">
                <a:solidFill>
                  <a:schemeClr val="bg1"/>
                </a:solidFill>
                <a:latin typeface="+mj-lt"/>
              </a:defRPr>
            </a:lvl1pPr>
            <a:lvl2pPr marL="0" indent="0">
              <a:spcBef>
                <a:spcPts val="0"/>
              </a:spcBef>
              <a:buNone/>
              <a:defRPr sz="4500" cap="all" baseline="0">
                <a:solidFill>
                  <a:schemeClr val="bg1"/>
                </a:solidFill>
                <a:latin typeface="+mj-lt"/>
              </a:defRPr>
            </a:lvl2pPr>
            <a:lvl3pPr marL="0" indent="0">
              <a:spcBef>
                <a:spcPts val="0"/>
              </a:spcBef>
              <a:buNone/>
              <a:defRPr sz="4500" cap="all" baseline="0">
                <a:solidFill>
                  <a:schemeClr val="bg1"/>
                </a:solidFill>
                <a:latin typeface="+mj-lt"/>
              </a:defRPr>
            </a:lvl3pPr>
            <a:lvl4pPr marL="0" indent="0">
              <a:spcBef>
                <a:spcPts val="0"/>
              </a:spcBef>
              <a:buNone/>
              <a:defRPr sz="4500" cap="all" baseline="0">
                <a:solidFill>
                  <a:schemeClr val="bg1"/>
                </a:solidFill>
                <a:latin typeface="+mj-lt"/>
              </a:defRPr>
            </a:lvl4pPr>
            <a:lvl5pPr marL="0" indent="0">
              <a:spcBef>
                <a:spcPts val="0"/>
              </a:spcBef>
              <a:buNone/>
              <a:defRPr sz="4500" cap="all" baseline="0">
                <a:solidFill>
                  <a:schemeClr val="bg1"/>
                </a:solidFill>
                <a:latin typeface="+mj-lt"/>
              </a:defRPr>
            </a:lvl5pPr>
            <a:lvl6pPr marL="0" indent="0">
              <a:spcBef>
                <a:spcPts val="0"/>
              </a:spcBef>
              <a:buNone/>
              <a:defRPr sz="4500" cap="all" baseline="0">
                <a:solidFill>
                  <a:schemeClr val="bg1"/>
                </a:solidFill>
                <a:latin typeface="+mj-lt"/>
              </a:defRPr>
            </a:lvl6pPr>
            <a:lvl7pPr marL="0" indent="0">
              <a:spcBef>
                <a:spcPts val="0"/>
              </a:spcBef>
              <a:buNone/>
              <a:defRPr sz="4500" cap="all" baseline="0">
                <a:solidFill>
                  <a:schemeClr val="bg1"/>
                </a:solidFill>
                <a:latin typeface="+mj-lt"/>
              </a:defRPr>
            </a:lvl7pPr>
            <a:lvl8pPr marL="0" indent="0">
              <a:spcBef>
                <a:spcPts val="0"/>
              </a:spcBef>
              <a:buNone/>
              <a:defRPr sz="4500" cap="all" baseline="0">
                <a:solidFill>
                  <a:schemeClr val="bg1"/>
                </a:solidFill>
                <a:latin typeface="+mj-lt"/>
              </a:defRPr>
            </a:lvl8pPr>
            <a:lvl9pPr marL="0" indent="0">
              <a:spcBef>
                <a:spcPts val="0"/>
              </a:spcBef>
              <a:buNone/>
              <a:defRPr sz="45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2425660" y="9485376"/>
            <a:ext cx="9601200" cy="9753600"/>
          </a:xfrm>
        </p:spPr>
        <p:txBody>
          <a:bodyPr lIns="91440" tIns="182880"/>
          <a:lstStyle>
            <a:lvl1pPr>
              <a:defRPr sz="2400" baseline="0"/>
            </a:lvl1pPr>
            <a:lvl2pPr>
              <a:defRPr sz="2100"/>
            </a:lvl2pPr>
            <a:lvl3pPr>
              <a:defRPr sz="2100"/>
            </a:lvl3pPr>
            <a:lvl4pPr>
              <a:defRPr sz="2100"/>
            </a:lvl4pPr>
            <a:lvl5pPr>
              <a:defRPr sz="2100"/>
            </a:lvl5pPr>
            <a:lvl6pPr>
              <a:defRPr sz="2100"/>
            </a:lvl6pPr>
            <a:lvl7pPr>
              <a:defRPr sz="2100"/>
            </a:lvl7pPr>
            <a:lvl8pPr>
              <a:defRPr sz="2100"/>
            </a:lvl8pPr>
            <a:lvl9pPr>
              <a:defRPr sz="21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2425660" y="19886445"/>
            <a:ext cx="9601200" cy="6051480"/>
          </a:xfrm>
        </p:spPr>
        <p:txBody>
          <a:bodyPr lIns="91440" tIns="182880"/>
          <a:lstStyle>
            <a:lvl1pPr>
              <a:defRPr sz="2400" baseline="0"/>
            </a:lvl1pPr>
            <a:lvl2pPr>
              <a:defRPr sz="2100"/>
            </a:lvl2pPr>
            <a:lvl3pPr>
              <a:defRPr sz="2100"/>
            </a:lvl3pPr>
            <a:lvl4pPr>
              <a:defRPr sz="2100"/>
            </a:lvl4pPr>
            <a:lvl5pPr>
              <a:defRPr sz="2100"/>
            </a:lvl5pPr>
            <a:lvl6pPr>
              <a:defRPr sz="2100"/>
            </a:lvl6pPr>
            <a:lvl7pPr>
              <a:defRPr sz="2100"/>
            </a:lvl7pPr>
            <a:lvl8pPr>
              <a:defRPr sz="2100"/>
            </a:lvl8pPr>
            <a:lvl9pPr>
              <a:defRPr sz="21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2425660" y="26356795"/>
            <a:ext cx="9601200" cy="16256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050" cap="none" baseline="0">
                <a:solidFill>
                  <a:schemeClr val="bg1"/>
                </a:solidFill>
                <a:latin typeface="+mj-lt"/>
              </a:defRPr>
            </a:lvl1pPr>
            <a:lvl2pPr marL="0" indent="0">
              <a:spcBef>
                <a:spcPts val="0"/>
              </a:spcBef>
              <a:buNone/>
              <a:defRPr sz="4500" cap="all" baseline="0">
                <a:solidFill>
                  <a:schemeClr val="bg1"/>
                </a:solidFill>
                <a:latin typeface="+mj-lt"/>
              </a:defRPr>
            </a:lvl2pPr>
            <a:lvl3pPr marL="0" indent="0">
              <a:spcBef>
                <a:spcPts val="0"/>
              </a:spcBef>
              <a:buNone/>
              <a:defRPr sz="4500" cap="all" baseline="0">
                <a:solidFill>
                  <a:schemeClr val="bg1"/>
                </a:solidFill>
                <a:latin typeface="+mj-lt"/>
              </a:defRPr>
            </a:lvl3pPr>
            <a:lvl4pPr marL="0" indent="0">
              <a:spcBef>
                <a:spcPts val="0"/>
              </a:spcBef>
              <a:buNone/>
              <a:defRPr sz="4500" cap="all" baseline="0">
                <a:solidFill>
                  <a:schemeClr val="bg1"/>
                </a:solidFill>
                <a:latin typeface="+mj-lt"/>
              </a:defRPr>
            </a:lvl4pPr>
            <a:lvl5pPr marL="0" indent="0">
              <a:spcBef>
                <a:spcPts val="0"/>
              </a:spcBef>
              <a:buNone/>
              <a:defRPr sz="4500" cap="all" baseline="0">
                <a:solidFill>
                  <a:schemeClr val="bg1"/>
                </a:solidFill>
                <a:latin typeface="+mj-lt"/>
              </a:defRPr>
            </a:lvl5pPr>
            <a:lvl6pPr marL="0" indent="0">
              <a:spcBef>
                <a:spcPts val="0"/>
              </a:spcBef>
              <a:buNone/>
              <a:defRPr sz="4500" cap="all" baseline="0">
                <a:solidFill>
                  <a:schemeClr val="bg1"/>
                </a:solidFill>
                <a:latin typeface="+mj-lt"/>
              </a:defRPr>
            </a:lvl6pPr>
            <a:lvl7pPr marL="0" indent="0">
              <a:spcBef>
                <a:spcPts val="0"/>
              </a:spcBef>
              <a:buNone/>
              <a:defRPr sz="4500" cap="all" baseline="0">
                <a:solidFill>
                  <a:schemeClr val="bg1"/>
                </a:solidFill>
                <a:latin typeface="+mj-lt"/>
              </a:defRPr>
            </a:lvl7pPr>
            <a:lvl8pPr marL="0" indent="0">
              <a:spcBef>
                <a:spcPts val="0"/>
              </a:spcBef>
              <a:buNone/>
              <a:defRPr sz="4500" cap="all" baseline="0">
                <a:solidFill>
                  <a:schemeClr val="bg1"/>
                </a:solidFill>
                <a:latin typeface="+mj-lt"/>
              </a:defRPr>
            </a:lvl8pPr>
            <a:lvl9pPr marL="0" indent="0">
              <a:spcBef>
                <a:spcPts val="0"/>
              </a:spcBef>
              <a:buNone/>
              <a:defRPr sz="45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2425660" y="28283131"/>
            <a:ext cx="9601200" cy="5793048"/>
          </a:xfrm>
        </p:spPr>
        <p:txBody>
          <a:bodyPr lIns="91440" tIns="182880"/>
          <a:lstStyle>
            <a:lvl1pPr>
              <a:defRPr sz="2400" baseline="0"/>
            </a:lvl1pPr>
            <a:lvl2pPr>
              <a:defRPr sz="2100"/>
            </a:lvl2pPr>
            <a:lvl3pPr>
              <a:defRPr sz="2100"/>
            </a:lvl3pPr>
            <a:lvl4pPr>
              <a:defRPr sz="2100"/>
            </a:lvl4pPr>
            <a:lvl5pPr>
              <a:defRPr sz="2100"/>
            </a:lvl5pPr>
            <a:lvl6pPr>
              <a:defRPr sz="2100"/>
            </a:lvl6pPr>
            <a:lvl7pPr>
              <a:defRPr sz="2100"/>
            </a:lvl7pPr>
            <a:lvl8pPr>
              <a:defRPr sz="2100"/>
            </a:lvl8pPr>
            <a:lvl9pPr>
              <a:defRPr sz="21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2425660" y="34296096"/>
            <a:ext cx="9601200" cy="16256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4050" cap="none" baseline="0">
                <a:solidFill>
                  <a:schemeClr val="bg1"/>
                </a:solidFill>
                <a:latin typeface="+mj-lt"/>
              </a:defRPr>
            </a:lvl1pPr>
            <a:lvl2pPr marL="0" indent="0">
              <a:spcBef>
                <a:spcPts val="0"/>
              </a:spcBef>
              <a:buNone/>
              <a:defRPr sz="4500" cap="all" baseline="0">
                <a:solidFill>
                  <a:schemeClr val="bg1"/>
                </a:solidFill>
                <a:latin typeface="+mj-lt"/>
              </a:defRPr>
            </a:lvl2pPr>
            <a:lvl3pPr marL="0" indent="0">
              <a:spcBef>
                <a:spcPts val="0"/>
              </a:spcBef>
              <a:buNone/>
              <a:defRPr sz="4500" cap="all" baseline="0">
                <a:solidFill>
                  <a:schemeClr val="bg1"/>
                </a:solidFill>
                <a:latin typeface="+mj-lt"/>
              </a:defRPr>
            </a:lvl3pPr>
            <a:lvl4pPr marL="0" indent="0">
              <a:spcBef>
                <a:spcPts val="0"/>
              </a:spcBef>
              <a:buNone/>
              <a:defRPr sz="4500" cap="all" baseline="0">
                <a:solidFill>
                  <a:schemeClr val="bg1"/>
                </a:solidFill>
                <a:latin typeface="+mj-lt"/>
              </a:defRPr>
            </a:lvl4pPr>
            <a:lvl5pPr marL="0" indent="0">
              <a:spcBef>
                <a:spcPts val="0"/>
              </a:spcBef>
              <a:buNone/>
              <a:defRPr sz="4500" cap="all" baseline="0">
                <a:solidFill>
                  <a:schemeClr val="bg1"/>
                </a:solidFill>
                <a:latin typeface="+mj-lt"/>
              </a:defRPr>
            </a:lvl5pPr>
            <a:lvl6pPr marL="0" indent="0">
              <a:spcBef>
                <a:spcPts val="0"/>
              </a:spcBef>
              <a:buNone/>
              <a:defRPr sz="4500" cap="all" baseline="0">
                <a:solidFill>
                  <a:schemeClr val="bg1"/>
                </a:solidFill>
                <a:latin typeface="+mj-lt"/>
              </a:defRPr>
            </a:lvl6pPr>
            <a:lvl7pPr marL="0" indent="0">
              <a:spcBef>
                <a:spcPts val="0"/>
              </a:spcBef>
              <a:buNone/>
              <a:defRPr sz="4500" cap="all" baseline="0">
                <a:solidFill>
                  <a:schemeClr val="bg1"/>
                </a:solidFill>
                <a:latin typeface="+mj-lt"/>
              </a:defRPr>
            </a:lvl7pPr>
            <a:lvl8pPr marL="0" indent="0">
              <a:spcBef>
                <a:spcPts val="0"/>
              </a:spcBef>
              <a:buNone/>
              <a:defRPr sz="4500" cap="all" baseline="0">
                <a:solidFill>
                  <a:schemeClr val="bg1"/>
                </a:solidFill>
                <a:latin typeface="+mj-lt"/>
              </a:defRPr>
            </a:lvl8pPr>
            <a:lvl9pPr marL="0" indent="0">
              <a:spcBef>
                <a:spcPts val="0"/>
              </a:spcBef>
              <a:buNone/>
              <a:defRPr sz="45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2425660" y="36222432"/>
            <a:ext cx="9601200" cy="5949696"/>
          </a:xfrm>
        </p:spPr>
        <p:txBody>
          <a:bodyPr lIns="91440" tIns="182880"/>
          <a:lstStyle>
            <a:lvl1pPr>
              <a:defRPr sz="2400" baseline="0"/>
            </a:lvl1pPr>
            <a:lvl2pPr>
              <a:defRPr sz="2100"/>
            </a:lvl2pPr>
            <a:lvl3pPr>
              <a:defRPr sz="2100"/>
            </a:lvl3pPr>
            <a:lvl4pPr>
              <a:defRPr sz="2100"/>
            </a:lvl4pPr>
            <a:lvl5pPr>
              <a:defRPr sz="2100"/>
            </a:lvl5pPr>
            <a:lvl6pPr>
              <a:defRPr sz="2100"/>
            </a:lvl6pPr>
            <a:lvl7pPr>
              <a:defRPr sz="2100"/>
            </a:lvl7pPr>
            <a:lvl8pPr>
              <a:defRPr sz="2100"/>
            </a:lvl8pPr>
            <a:lvl9pPr>
              <a:defRPr sz="21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5/30/2019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24203025" y="1"/>
            <a:ext cx="8715375" cy="5123260"/>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6876" userDrawn="1">
          <p15:clr>
            <a:srgbClr val="A4A3A4"/>
          </p15:clr>
        </p15:guide>
        <p15:guide id="2" pos="1386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32918400" cy="6705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44"/>
          </a:p>
        </p:txBody>
      </p:sp>
      <p:sp>
        <p:nvSpPr>
          <p:cNvPr id="2" name="Title Placeholder 1"/>
          <p:cNvSpPr>
            <a:spLocks noGrp="1"/>
          </p:cNvSpPr>
          <p:nvPr>
            <p:ph type="title"/>
          </p:nvPr>
        </p:nvSpPr>
        <p:spPr bwMode="auto">
          <a:xfrm>
            <a:off x="868680" y="914480"/>
            <a:ext cx="22631400" cy="396232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68680" y="8026400"/>
            <a:ext cx="31192470" cy="31506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50" y="42819597"/>
            <a:ext cx="7406640" cy="609600"/>
          </a:xfrm>
          <a:prstGeom prst="rect">
            <a:avLst/>
          </a:prstGeom>
        </p:spPr>
        <p:txBody>
          <a:bodyPr vert="horz" lIns="91440" tIns="45720" rIns="91440" bIns="45720" rtlCol="0" anchor="ctr"/>
          <a:lstStyle>
            <a:lvl1pPr algn="l">
              <a:defRPr sz="1200">
                <a:solidFill>
                  <a:schemeClr val="tx1">
                    <a:tint val="75000"/>
                  </a:schemeClr>
                </a:solidFill>
              </a:defRPr>
            </a:lvl1pPr>
          </a:lstStyle>
          <a:p>
            <a:fld id="{ECAA57DF-1C19-4726-AB84-014692BAD8F5}" type="datetimeFigureOut">
              <a:rPr lang="en-US" smtClean="0"/>
              <a:pPr/>
              <a:t>5/30/2019</a:t>
            </a:fld>
            <a:endParaRPr lang="en-US"/>
          </a:p>
        </p:txBody>
      </p:sp>
      <p:sp>
        <p:nvSpPr>
          <p:cNvPr id="5" name="Footer Placeholder 4"/>
          <p:cNvSpPr>
            <a:spLocks noGrp="1"/>
          </p:cNvSpPr>
          <p:nvPr>
            <p:ph type="ftr" sz="quarter" idx="3"/>
          </p:nvPr>
        </p:nvSpPr>
        <p:spPr>
          <a:xfrm>
            <a:off x="8263890" y="42819597"/>
            <a:ext cx="16390620" cy="6096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4654510" y="42819597"/>
            <a:ext cx="7406640" cy="609600"/>
          </a:xfrm>
          <a:prstGeom prst="rect">
            <a:avLst/>
          </a:prstGeom>
        </p:spPr>
        <p:txBody>
          <a:bodyPr vert="horz" lIns="91440" tIns="45720" rIns="91440" bIns="45720" rtlCol="0" anchor="ctr"/>
          <a:lstStyle>
            <a:lvl1pPr algn="r">
              <a:defRPr sz="12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5181600"/>
            <a:ext cx="32918400" cy="152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44"/>
          </a:p>
        </p:txBody>
      </p:sp>
      <p:cxnSp>
        <p:nvCxnSpPr>
          <p:cNvPr id="9" name="Straight Connector 8"/>
          <p:cNvCxnSpPr/>
          <p:nvPr userDrawn="1"/>
        </p:nvCxnSpPr>
        <p:spPr>
          <a:xfrm>
            <a:off x="0" y="5181600"/>
            <a:ext cx="329184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3291840" rtl="0" eaLnBrk="1" latinLnBrk="0" hangingPunct="1">
        <a:lnSpc>
          <a:spcPct val="90000"/>
        </a:lnSpc>
        <a:spcBef>
          <a:spcPct val="0"/>
        </a:spcBef>
        <a:buNone/>
        <a:defRPr sz="8625" b="0" kern="1200">
          <a:solidFill>
            <a:schemeClr val="bg1"/>
          </a:solidFill>
          <a:latin typeface="+mj-lt"/>
          <a:ea typeface="+mj-ea"/>
          <a:cs typeface="+mj-cs"/>
        </a:defRPr>
      </a:lvl1pPr>
    </p:titleStyle>
    <p:bodyStyle>
      <a:lvl1pPr marL="342900" indent="-342900" algn="l" defTabSz="3291840" rtl="0" eaLnBrk="1" latinLnBrk="0" hangingPunct="1">
        <a:lnSpc>
          <a:spcPct val="100000"/>
        </a:lnSpc>
        <a:spcBef>
          <a:spcPts val="900"/>
        </a:spcBef>
        <a:buClr>
          <a:schemeClr val="bg1">
            <a:lumMod val="65000"/>
          </a:schemeClr>
        </a:buClr>
        <a:buFont typeface="Arial" panose="020B0604020202020204" pitchFamily="34" charset="0"/>
        <a:buChar char="•"/>
        <a:defRPr sz="2100" kern="1200">
          <a:solidFill>
            <a:schemeClr val="tx1"/>
          </a:solidFill>
          <a:latin typeface="+mn-lt"/>
          <a:ea typeface="+mn-ea"/>
          <a:cs typeface="+mn-cs"/>
        </a:defRPr>
      </a:lvl1pPr>
      <a:lvl2pPr marL="822960" indent="-342900" algn="l" defTabSz="3291840" rtl="0" eaLnBrk="1" latinLnBrk="0" hangingPunct="1">
        <a:lnSpc>
          <a:spcPct val="100000"/>
        </a:lnSpc>
        <a:spcBef>
          <a:spcPts val="900"/>
        </a:spcBef>
        <a:buClr>
          <a:schemeClr val="bg1">
            <a:lumMod val="65000"/>
          </a:schemeClr>
        </a:buClr>
        <a:buFont typeface="Arial" panose="020B0604020202020204" pitchFamily="34" charset="0"/>
        <a:buChar char="•"/>
        <a:defRPr sz="1800" kern="1200">
          <a:solidFill>
            <a:schemeClr val="tx1"/>
          </a:solidFill>
          <a:latin typeface="+mn-lt"/>
          <a:ea typeface="+mn-ea"/>
          <a:cs typeface="+mn-cs"/>
        </a:defRPr>
      </a:lvl2pPr>
      <a:lvl3pPr marL="822960" indent="-342900" algn="l" defTabSz="3291840" rtl="0" eaLnBrk="1" latinLnBrk="0" hangingPunct="1">
        <a:lnSpc>
          <a:spcPct val="100000"/>
        </a:lnSpc>
        <a:spcBef>
          <a:spcPts val="900"/>
        </a:spcBef>
        <a:buClr>
          <a:schemeClr val="bg1">
            <a:lumMod val="65000"/>
          </a:schemeClr>
        </a:buClr>
        <a:buFont typeface="Arial" panose="020B0604020202020204" pitchFamily="34" charset="0"/>
        <a:buChar char="•"/>
        <a:defRPr sz="1800" kern="1200">
          <a:solidFill>
            <a:schemeClr val="tx1"/>
          </a:solidFill>
          <a:latin typeface="+mn-lt"/>
          <a:ea typeface="+mn-ea"/>
          <a:cs typeface="+mn-cs"/>
        </a:defRPr>
      </a:lvl3pPr>
      <a:lvl4pPr marL="822960" indent="-342900" algn="l" defTabSz="3291840" rtl="0" eaLnBrk="1" latinLnBrk="0" hangingPunct="1">
        <a:lnSpc>
          <a:spcPct val="100000"/>
        </a:lnSpc>
        <a:spcBef>
          <a:spcPts val="900"/>
        </a:spcBef>
        <a:buClr>
          <a:schemeClr val="bg1">
            <a:lumMod val="65000"/>
          </a:schemeClr>
        </a:buClr>
        <a:buFont typeface="Arial" panose="020B0604020202020204" pitchFamily="34" charset="0"/>
        <a:buChar char="•"/>
        <a:defRPr sz="1800" kern="1200">
          <a:solidFill>
            <a:schemeClr val="tx1"/>
          </a:solidFill>
          <a:latin typeface="+mn-lt"/>
          <a:ea typeface="+mn-ea"/>
          <a:cs typeface="+mn-cs"/>
        </a:defRPr>
      </a:lvl4pPr>
      <a:lvl5pPr marL="822960" indent="-342900" algn="l" defTabSz="3291840" rtl="0" eaLnBrk="1" latinLnBrk="0" hangingPunct="1">
        <a:lnSpc>
          <a:spcPct val="100000"/>
        </a:lnSpc>
        <a:spcBef>
          <a:spcPts val="900"/>
        </a:spcBef>
        <a:buClr>
          <a:schemeClr val="bg1">
            <a:lumMod val="65000"/>
          </a:schemeClr>
        </a:buClr>
        <a:buFont typeface="Arial" panose="020B0604020202020204" pitchFamily="34" charset="0"/>
        <a:buChar char="•"/>
        <a:defRPr sz="1800" kern="1200">
          <a:solidFill>
            <a:schemeClr val="tx1"/>
          </a:solidFill>
          <a:latin typeface="+mn-lt"/>
          <a:ea typeface="+mn-ea"/>
          <a:cs typeface="+mn-cs"/>
        </a:defRPr>
      </a:lvl5pPr>
      <a:lvl6pPr marL="822960" indent="-342900" algn="l" defTabSz="3291840" rtl="0" eaLnBrk="1" latinLnBrk="0" hangingPunct="1">
        <a:lnSpc>
          <a:spcPct val="100000"/>
        </a:lnSpc>
        <a:spcBef>
          <a:spcPts val="900"/>
        </a:spcBef>
        <a:buClr>
          <a:schemeClr val="bg1">
            <a:lumMod val="65000"/>
          </a:schemeClr>
        </a:buClr>
        <a:buFont typeface="Arial" panose="020B0604020202020204" pitchFamily="34" charset="0"/>
        <a:buChar char="•"/>
        <a:defRPr sz="1800" kern="1200">
          <a:solidFill>
            <a:schemeClr val="tx1"/>
          </a:solidFill>
          <a:latin typeface="+mn-lt"/>
          <a:ea typeface="+mn-ea"/>
          <a:cs typeface="+mn-cs"/>
        </a:defRPr>
      </a:lvl6pPr>
      <a:lvl7pPr marL="822960" indent="-342900" algn="l" defTabSz="3291840" rtl="0" eaLnBrk="1" latinLnBrk="0" hangingPunct="1">
        <a:lnSpc>
          <a:spcPct val="100000"/>
        </a:lnSpc>
        <a:spcBef>
          <a:spcPts val="900"/>
        </a:spcBef>
        <a:buClr>
          <a:schemeClr val="bg1">
            <a:lumMod val="65000"/>
          </a:schemeClr>
        </a:buClr>
        <a:buFont typeface="Arial" panose="020B0604020202020204" pitchFamily="34" charset="0"/>
        <a:buChar char="•"/>
        <a:defRPr sz="1800" kern="1200">
          <a:solidFill>
            <a:schemeClr val="tx1"/>
          </a:solidFill>
          <a:latin typeface="+mn-lt"/>
          <a:ea typeface="+mn-ea"/>
          <a:cs typeface="+mn-cs"/>
        </a:defRPr>
      </a:lvl7pPr>
      <a:lvl8pPr marL="822960" indent="-342900" algn="l" defTabSz="3291840" rtl="0" eaLnBrk="1" latinLnBrk="0" hangingPunct="1">
        <a:lnSpc>
          <a:spcPct val="100000"/>
        </a:lnSpc>
        <a:spcBef>
          <a:spcPts val="900"/>
        </a:spcBef>
        <a:buClr>
          <a:schemeClr val="bg1">
            <a:lumMod val="65000"/>
          </a:schemeClr>
        </a:buClr>
        <a:buFont typeface="Arial" panose="020B0604020202020204" pitchFamily="34" charset="0"/>
        <a:buChar char="•"/>
        <a:defRPr sz="1800" kern="1200">
          <a:solidFill>
            <a:schemeClr val="tx1"/>
          </a:solidFill>
          <a:latin typeface="+mn-lt"/>
          <a:ea typeface="+mn-ea"/>
          <a:cs typeface="+mn-cs"/>
        </a:defRPr>
      </a:lvl8pPr>
      <a:lvl9pPr marL="822960" indent="-342900" algn="l" defTabSz="3291840" rtl="0" eaLnBrk="1" latinLnBrk="0" hangingPunct="1">
        <a:lnSpc>
          <a:spcPct val="100000"/>
        </a:lnSpc>
        <a:spcBef>
          <a:spcPts val="900"/>
        </a:spcBef>
        <a:buClr>
          <a:schemeClr val="bg1">
            <a:lumMod val="65000"/>
          </a:schemeClr>
        </a:buClr>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824" userDrawn="1">
          <p15:clr>
            <a:srgbClr val="A4A3A4"/>
          </p15:clr>
        </p15:guide>
        <p15:guide id="2" pos="540" userDrawn="1">
          <p15:clr>
            <a:srgbClr val="A4A3A4"/>
          </p15:clr>
        </p15:guide>
        <p15:guide id="3" pos="20196" userDrawn="1">
          <p15:clr>
            <a:srgbClr val="A4A3A4"/>
          </p15:clr>
        </p15:guide>
        <p15:guide id="4" pos="10368"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jpg"/><Relationship Id="rId13" Type="http://schemas.openxmlformats.org/officeDocument/2006/relationships/image" Target="../media/image6.JPG"/><Relationship Id="rId18" Type="http://schemas.openxmlformats.org/officeDocument/2006/relationships/image" Target="../media/image11.JPG"/><Relationship Id="rId3" Type="http://schemas.openxmlformats.org/officeDocument/2006/relationships/diagramData" Target="../diagrams/data1.xml"/><Relationship Id="rId21" Type="http://schemas.openxmlformats.org/officeDocument/2006/relationships/image" Target="../media/image14.JPG"/><Relationship Id="rId7" Type="http://schemas.microsoft.com/office/2007/relationships/diagramDrawing" Target="../diagrams/drawing1.xml"/><Relationship Id="rId12" Type="http://schemas.openxmlformats.org/officeDocument/2006/relationships/image" Target="../media/image5.jpeg"/><Relationship Id="rId17" Type="http://schemas.openxmlformats.org/officeDocument/2006/relationships/image" Target="../media/image10.JPG"/><Relationship Id="rId25" Type="http://schemas.openxmlformats.org/officeDocument/2006/relationships/image" Target="../media/image18.JPG"/><Relationship Id="rId2" Type="http://schemas.openxmlformats.org/officeDocument/2006/relationships/notesSlide" Target="../notesSlides/notesSlide1.xml"/><Relationship Id="rId16" Type="http://schemas.openxmlformats.org/officeDocument/2006/relationships/image" Target="../media/image9.JPG"/><Relationship Id="rId20" Type="http://schemas.openxmlformats.org/officeDocument/2006/relationships/image" Target="../media/image13.JPG"/><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image" Target="../media/image4.JPG"/><Relationship Id="rId24" Type="http://schemas.openxmlformats.org/officeDocument/2006/relationships/image" Target="../media/image17.JPG"/><Relationship Id="rId5" Type="http://schemas.openxmlformats.org/officeDocument/2006/relationships/diagramQuickStyle" Target="../diagrams/quickStyle1.xml"/><Relationship Id="rId15" Type="http://schemas.openxmlformats.org/officeDocument/2006/relationships/image" Target="../media/image8.jpeg"/><Relationship Id="rId23" Type="http://schemas.openxmlformats.org/officeDocument/2006/relationships/image" Target="../media/image16.JPG"/><Relationship Id="rId10" Type="http://schemas.openxmlformats.org/officeDocument/2006/relationships/image" Target="../media/image3.JPG"/><Relationship Id="rId19" Type="http://schemas.openxmlformats.org/officeDocument/2006/relationships/image" Target="../media/image12.JPG"/><Relationship Id="rId4" Type="http://schemas.openxmlformats.org/officeDocument/2006/relationships/diagramLayout" Target="../diagrams/layout1.xml"/><Relationship Id="rId9" Type="http://schemas.openxmlformats.org/officeDocument/2006/relationships/image" Target="../media/image2.JPG"/><Relationship Id="rId14" Type="http://schemas.openxmlformats.org/officeDocument/2006/relationships/image" Target="../media/image7.JPG"/><Relationship Id="rId22"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68679" y="914480"/>
            <a:ext cx="30242691" cy="3962320"/>
          </a:xfrm>
        </p:spPr>
        <p:txBody>
          <a:bodyPr/>
          <a:lstStyle/>
          <a:p>
            <a:r>
              <a:rPr lang="tr-TR" dirty="0"/>
              <a:t>Hızır Acil Servis Veri Değerlendirme Ortamı IMO10</a:t>
            </a:r>
            <a:endParaRPr lang="en-US" dirty="0"/>
          </a:p>
        </p:txBody>
      </p:sp>
      <p:sp>
        <p:nvSpPr>
          <p:cNvPr id="23" name="Text Placeholder 22"/>
          <p:cNvSpPr>
            <a:spLocks noGrp="1"/>
          </p:cNvSpPr>
          <p:nvPr>
            <p:ph type="body" sz="quarter" idx="36"/>
          </p:nvPr>
        </p:nvSpPr>
        <p:spPr/>
        <p:txBody>
          <a:bodyPr/>
          <a:lstStyle/>
          <a:p>
            <a:r>
              <a:rPr lang="tr-TR"/>
              <a:t>Oğuzhan TURAN &amp; İsa KULAKSIZ </a:t>
            </a:r>
            <a:r>
              <a:rPr lang="en-US"/>
              <a:t>| </a:t>
            </a:r>
            <a:r>
              <a:rPr lang="tr-TR"/>
              <a:t>İlhami Muharrem ORAK</a:t>
            </a:r>
            <a:r>
              <a:rPr lang="en-US"/>
              <a:t> |</a:t>
            </a:r>
            <a:r>
              <a:rPr lang="tr-TR"/>
              <a:t> Karabük Üniversitesi</a:t>
            </a:r>
            <a:endParaRPr lang="en-US"/>
          </a:p>
        </p:txBody>
      </p:sp>
      <p:sp>
        <p:nvSpPr>
          <p:cNvPr id="67" name="Text Placeholder 66"/>
          <p:cNvSpPr>
            <a:spLocks noGrp="1"/>
          </p:cNvSpPr>
          <p:nvPr>
            <p:ph type="body" sz="quarter" idx="13"/>
          </p:nvPr>
        </p:nvSpPr>
        <p:spPr/>
        <p:txBody>
          <a:bodyPr/>
          <a:lstStyle/>
          <a:p>
            <a:r>
              <a:rPr lang="tr-TR"/>
              <a:t>Problem / Sorun</a:t>
            </a:r>
            <a:endParaRPr lang="en-US"/>
          </a:p>
        </p:txBody>
      </p:sp>
      <p:sp>
        <p:nvSpPr>
          <p:cNvPr id="69" name="Text Placeholder 68"/>
          <p:cNvSpPr>
            <a:spLocks noGrp="1"/>
          </p:cNvSpPr>
          <p:nvPr>
            <p:ph type="body" sz="quarter" idx="39"/>
          </p:nvPr>
        </p:nvSpPr>
        <p:spPr>
          <a:xfrm>
            <a:off x="857250" y="9485376"/>
            <a:ext cx="9601200" cy="3410713"/>
          </a:xfrm>
        </p:spPr>
        <p:txBody>
          <a:bodyPr/>
          <a:lstStyle/>
          <a:p>
            <a:r>
              <a:rPr lang="tr-TR"/>
              <a:t>Acil servise gelen telefon çağrılarının bir kısmının </a:t>
            </a:r>
            <a:r>
              <a:rPr lang="tr-TR">
                <a:solidFill>
                  <a:srgbClr val="FF0000"/>
                </a:solidFill>
              </a:rPr>
              <a:t>sahte/gereksiz</a:t>
            </a:r>
            <a:r>
              <a:rPr lang="tr-TR"/>
              <a:t> </a:t>
            </a:r>
            <a:r>
              <a:rPr lang="tr-TR">
                <a:solidFill>
                  <a:srgbClr val="FF0000"/>
                </a:solidFill>
              </a:rPr>
              <a:t>çağrılar</a:t>
            </a:r>
            <a:r>
              <a:rPr lang="tr-TR"/>
              <a:t> olması ve bazı çağrılara </a:t>
            </a:r>
            <a:r>
              <a:rPr lang="tr-TR">
                <a:solidFill>
                  <a:srgbClr val="FF0000"/>
                </a:solidFill>
              </a:rPr>
              <a:t>ambulans ekiplerinin gereksiz yollanması</a:t>
            </a:r>
            <a:r>
              <a:rPr lang="tr-TR"/>
              <a:t> ve bu nedenle a</a:t>
            </a:r>
            <a:r>
              <a:rPr lang="tr-TR">
                <a:solidFill>
                  <a:srgbClr val="FF0000"/>
                </a:solidFill>
              </a:rPr>
              <a:t>mbulans ekip araçlarının</a:t>
            </a:r>
            <a:r>
              <a:rPr lang="tr-TR"/>
              <a:t> gereksiz </a:t>
            </a:r>
            <a:r>
              <a:rPr lang="tr-TR">
                <a:solidFill>
                  <a:srgbClr val="FF0000"/>
                </a:solidFill>
              </a:rPr>
              <a:t>meşgulliyeti</a:t>
            </a:r>
          </a:p>
        </p:txBody>
      </p:sp>
      <p:sp>
        <p:nvSpPr>
          <p:cNvPr id="68" name="Text Placeholder 67"/>
          <p:cNvSpPr>
            <a:spLocks noGrp="1"/>
          </p:cNvSpPr>
          <p:nvPr>
            <p:ph type="body" sz="quarter" idx="37"/>
          </p:nvPr>
        </p:nvSpPr>
        <p:spPr>
          <a:xfrm>
            <a:off x="857250" y="13101605"/>
            <a:ext cx="9601200" cy="960120"/>
          </a:xfrm>
        </p:spPr>
        <p:txBody>
          <a:bodyPr/>
          <a:lstStyle/>
          <a:p>
            <a:r>
              <a:rPr lang="tr-TR"/>
              <a:t>Hipotez</a:t>
            </a:r>
            <a:endParaRPr lang="en-US"/>
          </a:p>
        </p:txBody>
      </p:sp>
      <p:sp>
        <p:nvSpPr>
          <p:cNvPr id="11" name="Content Placeholder 10"/>
          <p:cNvSpPr>
            <a:spLocks noGrp="1"/>
          </p:cNvSpPr>
          <p:nvPr>
            <p:ph sz="quarter" idx="38"/>
          </p:nvPr>
        </p:nvSpPr>
        <p:spPr>
          <a:xfrm>
            <a:off x="822960" y="14110629"/>
            <a:ext cx="9601200" cy="2105630"/>
          </a:xfrm>
        </p:spPr>
        <p:txBody>
          <a:bodyPr>
            <a:normAutofit fontScale="92500" lnSpcReduction="20000"/>
          </a:bodyPr>
          <a:lstStyle/>
          <a:p>
            <a:endParaRPr lang="en-US"/>
          </a:p>
          <a:p>
            <a:r>
              <a:rPr lang="tr-TR"/>
              <a:t>Veri madenciliği algoritmaları kullanarak gelen çağrıların gerçek olup olmadıklarını tahmin edebilirsek bilgisayar/çağrı operatörüne gelen çağrıyla alakalı mantıklı yaklaşımlar sunabiliriz.</a:t>
            </a:r>
          </a:p>
          <a:p>
            <a:r>
              <a:rPr lang="tr-TR"/>
              <a:t>Gelen çağrı sayısı ayda 5000 civarı olduğu düşünülürse sistemin eğitlip doğru tahminlerde bulunması olasılığı yükselir.</a:t>
            </a:r>
            <a:endParaRPr lang="en-US"/>
          </a:p>
        </p:txBody>
      </p:sp>
      <p:sp>
        <p:nvSpPr>
          <p:cNvPr id="7" name="Text Placeholder 6"/>
          <p:cNvSpPr>
            <a:spLocks noGrp="1"/>
          </p:cNvSpPr>
          <p:nvPr>
            <p:ph type="body" sz="quarter" idx="17"/>
          </p:nvPr>
        </p:nvSpPr>
        <p:spPr>
          <a:xfrm>
            <a:off x="822960" y="16575867"/>
            <a:ext cx="9601200" cy="914400"/>
          </a:xfrm>
        </p:spPr>
        <p:txBody>
          <a:bodyPr/>
          <a:lstStyle/>
          <a:p>
            <a:r>
              <a:rPr lang="en-US"/>
              <a:t>Pro</a:t>
            </a:r>
            <a:r>
              <a:rPr lang="tr-TR"/>
              <a:t>jeye Genel Bakış</a:t>
            </a:r>
            <a:endParaRPr lang="en-US"/>
          </a:p>
        </p:txBody>
      </p:sp>
      <p:sp>
        <p:nvSpPr>
          <p:cNvPr id="12" name="Content Placeholder 11"/>
          <p:cNvSpPr>
            <a:spLocks noGrp="1"/>
          </p:cNvSpPr>
          <p:nvPr>
            <p:ph sz="quarter" idx="25"/>
          </p:nvPr>
        </p:nvSpPr>
        <p:spPr>
          <a:xfrm>
            <a:off x="822960" y="17872061"/>
            <a:ext cx="9601200" cy="3121377"/>
          </a:xfrm>
        </p:spPr>
        <p:txBody>
          <a:bodyPr/>
          <a:lstStyle/>
          <a:p>
            <a:r>
              <a:rPr lang="tr-TR"/>
              <a:t>Projedeki ilk genel düşüncemiz web ortamında olması ve web ortamında </a:t>
            </a:r>
            <a:r>
              <a:rPr lang="tr-TR">
                <a:solidFill>
                  <a:srgbClr val="FF0000"/>
                </a:solidFill>
              </a:rPr>
              <a:t>veri madenciliği </a:t>
            </a:r>
            <a:r>
              <a:rPr lang="tr-TR"/>
              <a:t>yapabileceğimizin gösterilmesidir.Proje </a:t>
            </a:r>
            <a:r>
              <a:rPr lang="tr-TR">
                <a:solidFill>
                  <a:srgbClr val="FF0000"/>
                </a:solidFill>
              </a:rPr>
              <a:t>PHP Symfony Framework’ü </a:t>
            </a:r>
            <a:r>
              <a:rPr lang="tr-TR"/>
              <a:t>kullanarak geliştirildi. Anasayfada </a:t>
            </a:r>
            <a:r>
              <a:rPr lang="tr-TR">
                <a:solidFill>
                  <a:srgbClr val="FF0000"/>
                </a:solidFill>
              </a:rPr>
              <a:t>OpenStreetMap</a:t>
            </a:r>
            <a:r>
              <a:rPr lang="tr-TR"/>
              <a:t> altyapısı kullanan bir harita bulunmaktadır. Bu harita üzerinde gelen telefon çağrılarının koordinatları Google </a:t>
            </a:r>
            <a:r>
              <a:rPr lang="tr-TR">
                <a:solidFill>
                  <a:srgbClr val="FF0000"/>
                </a:solidFill>
              </a:rPr>
              <a:t>Geocoding API ile Javascript dili </a:t>
            </a:r>
            <a:r>
              <a:rPr lang="tr-TR"/>
              <a:t>kullanılarak işaretlenip gelen çağrıların durumu hakkında bilgi verilmiştir.</a:t>
            </a:r>
            <a:endParaRPr lang="en-US"/>
          </a:p>
        </p:txBody>
      </p:sp>
      <p:sp>
        <p:nvSpPr>
          <p:cNvPr id="8" name="Text Placeholder 7"/>
          <p:cNvSpPr>
            <a:spLocks noGrp="1"/>
          </p:cNvSpPr>
          <p:nvPr>
            <p:ph type="body" sz="quarter" idx="19"/>
          </p:nvPr>
        </p:nvSpPr>
        <p:spPr>
          <a:xfrm>
            <a:off x="868680" y="20634044"/>
            <a:ext cx="9601200" cy="914400"/>
          </a:xfrm>
        </p:spPr>
        <p:txBody>
          <a:bodyPr/>
          <a:lstStyle/>
          <a:p>
            <a:r>
              <a:rPr lang="tr-TR"/>
              <a:t>Tahmin Edilmesi Beklenen Değişkenler</a:t>
            </a:r>
            <a:endParaRPr lang="en-US"/>
          </a:p>
        </p:txBody>
      </p:sp>
      <p:graphicFrame>
        <p:nvGraphicFramePr>
          <p:cNvPr id="72" name="Content Placeholder 71" descr="Horizontal Bullet List" title="SmartArt"/>
          <p:cNvGraphicFramePr>
            <a:graphicFrameLocks noGrp="1"/>
          </p:cNvGraphicFramePr>
          <p:nvPr>
            <p:ph sz="quarter" idx="26"/>
            <p:extLst>
              <p:ext uri="{D42A27DB-BD31-4B8C-83A1-F6EECF244321}">
                <p14:modId xmlns:p14="http://schemas.microsoft.com/office/powerpoint/2010/main" val="4292408084"/>
              </p:ext>
            </p:extLst>
          </p:nvPr>
        </p:nvGraphicFramePr>
        <p:xfrm>
          <a:off x="822960" y="21619155"/>
          <a:ext cx="9601200" cy="54733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8"/>
          <p:cNvSpPr>
            <a:spLocks noGrp="1"/>
          </p:cNvSpPr>
          <p:nvPr>
            <p:ph type="body" sz="quarter" idx="21"/>
          </p:nvPr>
        </p:nvSpPr>
        <p:spPr>
          <a:xfrm>
            <a:off x="868680" y="26811871"/>
            <a:ext cx="9601200" cy="1625600"/>
          </a:xfrm>
        </p:spPr>
        <p:txBody>
          <a:bodyPr/>
          <a:lstStyle/>
          <a:p>
            <a:r>
              <a:rPr lang="tr-TR"/>
              <a:t>Anasayfa Tasarımı</a:t>
            </a:r>
            <a:endParaRPr lang="en-US"/>
          </a:p>
        </p:txBody>
      </p:sp>
      <p:sp>
        <p:nvSpPr>
          <p:cNvPr id="18" name="Text Placeholder 17"/>
          <p:cNvSpPr>
            <a:spLocks noGrp="1"/>
          </p:cNvSpPr>
          <p:nvPr>
            <p:ph type="body" sz="quarter" idx="31"/>
          </p:nvPr>
        </p:nvSpPr>
        <p:spPr>
          <a:xfrm>
            <a:off x="22629935" y="19367838"/>
            <a:ext cx="9601200" cy="1625600"/>
          </a:xfrm>
        </p:spPr>
        <p:txBody>
          <a:bodyPr/>
          <a:lstStyle/>
          <a:p>
            <a:r>
              <a:rPr lang="tr-TR"/>
              <a:t>Çağrı Kayıt</a:t>
            </a:r>
            <a:endParaRPr lang="en-US"/>
          </a:p>
        </p:txBody>
      </p:sp>
      <p:sp>
        <p:nvSpPr>
          <p:cNvPr id="6" name="Content Placeholder 5"/>
          <p:cNvSpPr>
            <a:spLocks noGrp="1"/>
          </p:cNvSpPr>
          <p:nvPr>
            <p:ph sz="quarter" idx="33"/>
          </p:nvPr>
        </p:nvSpPr>
        <p:spPr>
          <a:xfrm>
            <a:off x="22629935" y="17221231"/>
            <a:ext cx="9601200" cy="1810149"/>
          </a:xfrm>
        </p:spPr>
        <p:txBody>
          <a:bodyPr/>
          <a:lstStyle/>
          <a:p>
            <a:r>
              <a:rPr lang="tr-TR"/>
              <a:t>Resim 1 : Tüm verilerin pasta grafiği gösterimi</a:t>
            </a:r>
            <a:endParaRPr lang="en-US"/>
          </a:p>
          <a:p>
            <a:r>
              <a:rPr lang="tr-TR"/>
              <a:t>Resim</a:t>
            </a:r>
            <a:r>
              <a:rPr lang="en-US"/>
              <a:t> 2</a:t>
            </a:r>
            <a:r>
              <a:rPr lang="tr-TR"/>
              <a:t> : Sonuc ve Tanı sütunlarının pasta grafiği gösterimi</a:t>
            </a:r>
            <a:endParaRPr lang="en-US"/>
          </a:p>
          <a:p>
            <a:r>
              <a:rPr lang="tr-TR"/>
              <a:t>Resim</a:t>
            </a:r>
            <a:r>
              <a:rPr lang="en-US"/>
              <a:t> 3</a:t>
            </a:r>
            <a:r>
              <a:rPr lang="tr-TR"/>
              <a:t> : İlçelerin genel ve özel pasta grafiği gösterimi </a:t>
            </a:r>
            <a:endParaRPr lang="en-US"/>
          </a:p>
        </p:txBody>
      </p:sp>
      <p:sp>
        <p:nvSpPr>
          <p:cNvPr id="15" name="Content Placeholder 14"/>
          <p:cNvSpPr>
            <a:spLocks noGrp="1"/>
          </p:cNvSpPr>
          <p:nvPr>
            <p:ph sz="quarter" idx="42"/>
          </p:nvPr>
        </p:nvSpPr>
        <p:spPr>
          <a:xfrm>
            <a:off x="22629935" y="26491919"/>
            <a:ext cx="9601200" cy="925567"/>
          </a:xfrm>
        </p:spPr>
        <p:txBody>
          <a:bodyPr>
            <a:normAutofit fontScale="77500" lnSpcReduction="20000"/>
          </a:bodyPr>
          <a:lstStyle/>
          <a:p>
            <a:pPr algn="ctr"/>
            <a:r>
              <a:rPr lang="tr-TR"/>
              <a:t>Çağrı Kayıt Ekranı</a:t>
            </a:r>
          </a:p>
          <a:p>
            <a:pPr marL="0" indent="0" algn="ctr">
              <a:buNone/>
            </a:pPr>
            <a:r>
              <a:rPr lang="tr-TR"/>
              <a:t> Kaydet Butonuna Bastığımızda Veri Madenciliği ile Tahmin sayfasına yönlendiriliyoruz.</a:t>
            </a:r>
          </a:p>
          <a:p>
            <a:pPr marL="0" indent="0" algn="ctr">
              <a:buNone/>
            </a:pPr>
            <a:endParaRPr lang="en-US"/>
          </a:p>
        </p:txBody>
      </p:sp>
      <p:pic>
        <p:nvPicPr>
          <p:cNvPr id="105" name="Picture Placeholder 104"/>
          <p:cNvPicPr>
            <a:picLocks noGrp="1" noChangeAspect="1"/>
          </p:cNvPicPr>
          <p:nvPr>
            <p:ph type="pic" sz="quarter" idx="43"/>
          </p:nvPr>
        </p:nvPicPr>
        <p:blipFill>
          <a:blip r:embed="rId8">
            <a:extLst>
              <a:ext uri="{28A0092B-C50C-407E-A947-70E740481C1C}">
                <a14:useLocalDpi xmlns:a14="http://schemas.microsoft.com/office/drawing/2010/main" val="0"/>
              </a:ext>
            </a:extLst>
          </a:blip>
          <a:stretch>
            <a:fillRect/>
          </a:stretch>
        </p:blipFill>
        <p:spPr>
          <a:xfrm>
            <a:off x="21555460" y="44145"/>
            <a:ext cx="11362940" cy="5113659"/>
          </a:xfrm>
        </p:spPr>
      </p:pic>
      <p:pic>
        <p:nvPicPr>
          <p:cNvPr id="24" name="Resim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4685" y="28738207"/>
            <a:ext cx="9179719" cy="4936331"/>
          </a:xfrm>
          <a:prstGeom prst="rect">
            <a:avLst/>
          </a:prstGeom>
        </p:spPr>
      </p:pic>
      <p:pic>
        <p:nvPicPr>
          <p:cNvPr id="25" name="Resim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318631" y="9538940"/>
            <a:ext cx="9601200" cy="3813561"/>
          </a:xfrm>
          <a:prstGeom prst="rect">
            <a:avLst/>
          </a:prstGeom>
        </p:spPr>
      </p:pic>
      <p:sp>
        <p:nvSpPr>
          <p:cNvPr id="27" name="İçerik Yer Tutucusu 26"/>
          <p:cNvSpPr>
            <a:spLocks noGrp="1"/>
          </p:cNvSpPr>
          <p:nvPr>
            <p:ph sz="quarter" idx="27"/>
          </p:nvPr>
        </p:nvSpPr>
        <p:spPr/>
        <p:txBody>
          <a:bodyPr/>
          <a:lstStyle/>
          <a:p>
            <a:endParaRPr lang="tr-TR"/>
          </a:p>
          <a:p>
            <a:endParaRPr lang="tr-TR"/>
          </a:p>
          <a:p>
            <a:endParaRPr lang="tr-TR"/>
          </a:p>
          <a:p>
            <a:endParaRPr lang="tr-TR"/>
          </a:p>
          <a:p>
            <a:endParaRPr lang="tr-TR"/>
          </a:p>
          <a:p>
            <a:endParaRPr lang="tr-TR"/>
          </a:p>
          <a:p>
            <a:endParaRPr lang="tr-TR"/>
          </a:p>
          <a:p>
            <a:endParaRPr lang="tr-TR"/>
          </a:p>
          <a:p>
            <a:endParaRPr lang="tr-TR"/>
          </a:p>
          <a:p>
            <a:endParaRPr lang="tr-TR"/>
          </a:p>
          <a:p>
            <a:pPr marL="0" indent="0">
              <a:buNone/>
            </a:pPr>
            <a:endParaRPr lang="tr-TR"/>
          </a:p>
        </p:txBody>
      </p:sp>
      <p:sp>
        <p:nvSpPr>
          <p:cNvPr id="29" name="Metin kutusu 28"/>
          <p:cNvSpPr txBox="1"/>
          <p:nvPr/>
        </p:nvSpPr>
        <p:spPr>
          <a:xfrm>
            <a:off x="1315075" y="34202805"/>
            <a:ext cx="8919329" cy="1061829"/>
          </a:xfrm>
          <a:prstGeom prst="rect">
            <a:avLst/>
          </a:prstGeom>
          <a:noFill/>
        </p:spPr>
        <p:txBody>
          <a:bodyPr wrap="square" rtlCol="0">
            <a:spAutoFit/>
          </a:bodyPr>
          <a:lstStyle/>
          <a:p>
            <a:r>
              <a:rPr lang="tr-TR" sz="2100"/>
              <a:t>Anasayfada 100 kayıt için toplam hasta sayısı ve bu hastaların Sağlık bakanlığı belirlediğince hasta aciliyetine bölümlere ayrılması (Kırmızı,Sarı, Yeşil)</a:t>
            </a:r>
            <a:endParaRPr lang="tr-TR" sz="2100" dirty="0" err="1"/>
          </a:p>
        </p:txBody>
      </p:sp>
      <p:pic>
        <p:nvPicPr>
          <p:cNvPr id="30" name="Resim 2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99715" y="35307166"/>
            <a:ext cx="7915275" cy="1414463"/>
          </a:xfrm>
          <a:prstGeom prst="rect">
            <a:avLst/>
          </a:prstGeom>
        </p:spPr>
      </p:pic>
      <p:sp>
        <p:nvSpPr>
          <p:cNvPr id="38" name="Metin kutusu 37"/>
          <p:cNvSpPr txBox="1"/>
          <p:nvPr/>
        </p:nvSpPr>
        <p:spPr>
          <a:xfrm>
            <a:off x="1341685" y="36980324"/>
            <a:ext cx="8919329" cy="1061829"/>
          </a:xfrm>
          <a:prstGeom prst="rect">
            <a:avLst/>
          </a:prstGeom>
          <a:noFill/>
        </p:spPr>
        <p:txBody>
          <a:bodyPr wrap="square" rtlCol="0">
            <a:spAutoFit/>
          </a:bodyPr>
          <a:lstStyle/>
          <a:p>
            <a:r>
              <a:rPr lang="tr-TR" sz="2100"/>
              <a:t>Hastahane Acil Servisine başvuran hastaların veya gelen çağrıların harita üzerinde işaretlenmesi ve bölgeye düşen hasta sayısının markerlar içerisinde sayısal olarak gösterilmesi.</a:t>
            </a:r>
            <a:endParaRPr lang="tr-TR" sz="2100" dirty="0" err="1"/>
          </a:p>
        </p:txBody>
      </p:sp>
      <p:pic>
        <p:nvPicPr>
          <p:cNvPr id="34" name="İçerik Yer Tutucusu 33"/>
          <p:cNvPicPr>
            <a:picLocks noGrp="1" noChangeAspect="1"/>
          </p:cNvPicPr>
          <p:nvPr>
            <p:ph sz="quarter" idx="23"/>
          </p:nvPr>
        </p:nvPicPr>
        <p:blipFill>
          <a:blip r:embed="rId12">
            <a:extLst>
              <a:ext uri="{28A0092B-C50C-407E-A947-70E740481C1C}">
                <a14:useLocalDpi xmlns:a14="http://schemas.microsoft.com/office/drawing/2010/main" val="0"/>
              </a:ext>
            </a:extLst>
          </a:blip>
          <a:stretch>
            <a:fillRect/>
          </a:stretch>
        </p:blipFill>
        <p:spPr>
          <a:xfrm>
            <a:off x="1178314" y="38428003"/>
            <a:ext cx="8932459" cy="5022056"/>
          </a:xfrm>
        </p:spPr>
      </p:pic>
      <p:pic>
        <p:nvPicPr>
          <p:cNvPr id="36" name="İçerik Yer Tutucusu 35"/>
          <p:cNvPicPr>
            <a:picLocks noGrp="1" noChangeAspect="1"/>
          </p:cNvPicPr>
          <p:nvPr>
            <p:ph sz="quarter" idx="32"/>
          </p:nvPr>
        </p:nvPicPr>
        <p:blipFill>
          <a:blip r:embed="rId13">
            <a:extLst>
              <a:ext uri="{28A0092B-C50C-407E-A947-70E740481C1C}">
                <a14:useLocalDpi xmlns:a14="http://schemas.microsoft.com/office/drawing/2010/main" val="0"/>
              </a:ext>
            </a:extLst>
          </a:blip>
          <a:stretch>
            <a:fillRect/>
          </a:stretch>
        </p:blipFill>
        <p:spPr>
          <a:xfrm>
            <a:off x="11318630" y="13837764"/>
            <a:ext cx="4835769" cy="4708512"/>
          </a:xfrm>
        </p:spPr>
      </p:pic>
      <p:sp>
        <p:nvSpPr>
          <p:cNvPr id="44" name="Text Placeholder 8"/>
          <p:cNvSpPr>
            <a:spLocks noGrp="1"/>
          </p:cNvSpPr>
          <p:nvPr>
            <p:ph type="body" sz="quarter" idx="21"/>
          </p:nvPr>
        </p:nvSpPr>
        <p:spPr>
          <a:xfrm>
            <a:off x="11318631" y="7559040"/>
            <a:ext cx="9601200" cy="1625600"/>
          </a:xfrm>
        </p:spPr>
        <p:txBody>
          <a:bodyPr/>
          <a:lstStyle/>
          <a:p>
            <a:r>
              <a:rPr lang="tr-TR"/>
              <a:t>Tasarım (devamı)</a:t>
            </a:r>
            <a:endParaRPr lang="en-US"/>
          </a:p>
        </p:txBody>
      </p:sp>
      <p:pic>
        <p:nvPicPr>
          <p:cNvPr id="37" name="Resim 3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6154399" y="13837764"/>
            <a:ext cx="5105401" cy="4708353"/>
          </a:xfrm>
          <a:prstGeom prst="rect">
            <a:avLst/>
          </a:prstGeom>
        </p:spPr>
      </p:pic>
      <p:sp>
        <p:nvSpPr>
          <p:cNvPr id="47" name="Metin kutusu 46"/>
          <p:cNvSpPr txBox="1"/>
          <p:nvPr/>
        </p:nvSpPr>
        <p:spPr>
          <a:xfrm>
            <a:off x="11318630" y="19031380"/>
            <a:ext cx="8919329" cy="1061829"/>
          </a:xfrm>
          <a:prstGeom prst="rect">
            <a:avLst/>
          </a:prstGeom>
          <a:noFill/>
        </p:spPr>
        <p:txBody>
          <a:bodyPr wrap="square" rtlCol="0">
            <a:spAutoFit/>
          </a:bodyPr>
          <a:lstStyle/>
          <a:p>
            <a:r>
              <a:rPr lang="tr-TR" sz="2100"/>
              <a:t>Anasayfada ilçelerde bulunan ambulans ekipleri için en fazla görev en kısa zaman mantığıyla 1-10 arası bir puanlama sistemi yapılmıştır.(OP, odunpazarı, TB ,Tepebaşı ilçelerini göstermektedir.) </a:t>
            </a:r>
            <a:endParaRPr lang="tr-TR" sz="2100" dirty="0" err="1"/>
          </a:p>
        </p:txBody>
      </p:sp>
      <p:pic>
        <p:nvPicPr>
          <p:cNvPr id="40" name="Resim 3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318630" y="20512079"/>
            <a:ext cx="9601201" cy="5398040"/>
          </a:xfrm>
          <a:prstGeom prst="rect">
            <a:avLst/>
          </a:prstGeom>
        </p:spPr>
      </p:pic>
      <p:sp>
        <p:nvSpPr>
          <p:cNvPr id="75" name="Text Placeholder 8"/>
          <p:cNvSpPr>
            <a:spLocks noGrp="1"/>
          </p:cNvSpPr>
          <p:nvPr>
            <p:ph type="body" sz="quarter" idx="21"/>
          </p:nvPr>
        </p:nvSpPr>
        <p:spPr>
          <a:xfrm>
            <a:off x="11318630" y="26811871"/>
            <a:ext cx="9601200" cy="1625600"/>
          </a:xfrm>
        </p:spPr>
        <p:txBody>
          <a:bodyPr/>
          <a:lstStyle/>
          <a:p>
            <a:r>
              <a:rPr lang="tr-TR"/>
              <a:t>Veri Tabanı Listesi</a:t>
            </a:r>
            <a:endParaRPr lang="en-US"/>
          </a:p>
        </p:txBody>
      </p:sp>
      <p:pic>
        <p:nvPicPr>
          <p:cNvPr id="74" name="Resim 7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1318630" y="29339223"/>
            <a:ext cx="9324730" cy="4335315"/>
          </a:xfrm>
          <a:prstGeom prst="rect">
            <a:avLst/>
          </a:prstGeom>
        </p:spPr>
      </p:pic>
      <p:sp>
        <p:nvSpPr>
          <p:cNvPr id="77" name="Text Placeholder 8"/>
          <p:cNvSpPr>
            <a:spLocks noGrp="1"/>
          </p:cNvSpPr>
          <p:nvPr>
            <p:ph type="body" sz="quarter" idx="21"/>
          </p:nvPr>
        </p:nvSpPr>
        <p:spPr>
          <a:xfrm>
            <a:off x="11318630" y="34733719"/>
            <a:ext cx="9601200" cy="1625600"/>
          </a:xfrm>
        </p:spPr>
        <p:txBody>
          <a:bodyPr/>
          <a:lstStyle/>
          <a:p>
            <a:r>
              <a:rPr lang="tr-TR"/>
              <a:t>Verilerin Grafiksel Gösterimi</a:t>
            </a:r>
            <a:endParaRPr lang="en-US"/>
          </a:p>
        </p:txBody>
      </p:sp>
      <p:pic>
        <p:nvPicPr>
          <p:cNvPr id="3" name="Resim 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191875" y="36014397"/>
            <a:ext cx="10067925" cy="7124700"/>
          </a:xfrm>
          <a:prstGeom prst="rect">
            <a:avLst/>
          </a:prstGeom>
        </p:spPr>
      </p:pic>
      <p:pic>
        <p:nvPicPr>
          <p:cNvPr id="5" name="Resim 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2425659" y="11606393"/>
            <a:ext cx="9601201" cy="5172075"/>
          </a:xfrm>
          <a:prstGeom prst="rect">
            <a:avLst/>
          </a:prstGeom>
        </p:spPr>
      </p:pic>
      <p:pic>
        <p:nvPicPr>
          <p:cNvPr id="10" name="Resim 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2425659" y="7760008"/>
            <a:ext cx="9601569" cy="3784292"/>
          </a:xfrm>
          <a:prstGeom prst="rect">
            <a:avLst/>
          </a:prstGeom>
        </p:spPr>
      </p:pic>
      <p:sp>
        <p:nvSpPr>
          <p:cNvPr id="13" name="Metin kutusu 12"/>
          <p:cNvSpPr txBox="1"/>
          <p:nvPr/>
        </p:nvSpPr>
        <p:spPr>
          <a:xfrm>
            <a:off x="11488615" y="43008107"/>
            <a:ext cx="9941170" cy="523220"/>
          </a:xfrm>
          <a:prstGeom prst="rect">
            <a:avLst/>
          </a:prstGeom>
          <a:noFill/>
        </p:spPr>
        <p:txBody>
          <a:bodyPr wrap="square" rtlCol="0">
            <a:spAutoFit/>
          </a:bodyPr>
          <a:lstStyle/>
          <a:p>
            <a:pPr algn="ctr"/>
            <a:r>
              <a:rPr lang="tr-TR" sz="2800"/>
              <a:t>Resim 1</a:t>
            </a:r>
            <a:endParaRPr lang="tr-TR" sz="2800" dirty="0" err="1"/>
          </a:p>
        </p:txBody>
      </p:sp>
      <p:sp>
        <p:nvSpPr>
          <p:cNvPr id="39" name="Metin kutusu 38"/>
          <p:cNvSpPr txBox="1"/>
          <p:nvPr/>
        </p:nvSpPr>
        <p:spPr>
          <a:xfrm>
            <a:off x="22459950" y="10956598"/>
            <a:ext cx="9941170" cy="523220"/>
          </a:xfrm>
          <a:prstGeom prst="rect">
            <a:avLst/>
          </a:prstGeom>
          <a:noFill/>
        </p:spPr>
        <p:txBody>
          <a:bodyPr wrap="square" rtlCol="0">
            <a:spAutoFit/>
          </a:bodyPr>
          <a:lstStyle/>
          <a:p>
            <a:pPr algn="ctr"/>
            <a:r>
              <a:rPr lang="tr-TR" sz="2800"/>
              <a:t>Resim 2</a:t>
            </a:r>
            <a:endParaRPr lang="tr-TR" sz="2800" dirty="0" err="1"/>
          </a:p>
        </p:txBody>
      </p:sp>
      <p:sp>
        <p:nvSpPr>
          <p:cNvPr id="41" name="Metin kutusu 40"/>
          <p:cNvSpPr txBox="1"/>
          <p:nvPr/>
        </p:nvSpPr>
        <p:spPr>
          <a:xfrm>
            <a:off x="22459950" y="16329519"/>
            <a:ext cx="9941170" cy="523220"/>
          </a:xfrm>
          <a:prstGeom prst="rect">
            <a:avLst/>
          </a:prstGeom>
          <a:noFill/>
        </p:spPr>
        <p:txBody>
          <a:bodyPr wrap="square" rtlCol="0">
            <a:spAutoFit/>
          </a:bodyPr>
          <a:lstStyle/>
          <a:p>
            <a:pPr algn="ctr"/>
            <a:r>
              <a:rPr lang="tr-TR" sz="2800"/>
              <a:t>Resim 3</a:t>
            </a:r>
            <a:endParaRPr lang="tr-TR" sz="2800" dirty="0" err="1"/>
          </a:p>
        </p:txBody>
      </p:sp>
      <p:pic>
        <p:nvPicPr>
          <p:cNvPr id="14" name="Resim 13"/>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2629936" y="21091244"/>
            <a:ext cx="9601200" cy="5400675"/>
          </a:xfrm>
          <a:prstGeom prst="rect">
            <a:avLst/>
          </a:prstGeom>
        </p:spPr>
      </p:pic>
      <p:pic>
        <p:nvPicPr>
          <p:cNvPr id="16" name="Resim 1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2629934" y="27417486"/>
            <a:ext cx="9771186" cy="6697819"/>
          </a:xfrm>
          <a:prstGeom prst="rect">
            <a:avLst/>
          </a:prstGeom>
        </p:spPr>
      </p:pic>
      <p:sp>
        <p:nvSpPr>
          <p:cNvPr id="17" name="Dikdörtgen 16"/>
          <p:cNvSpPr/>
          <p:nvPr/>
        </p:nvSpPr>
        <p:spPr>
          <a:xfrm>
            <a:off x="22184164" y="30333425"/>
            <a:ext cx="10492741" cy="311833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6000" dirty="0" err="1"/>
          </a:p>
        </p:txBody>
      </p:sp>
      <p:cxnSp>
        <p:nvCxnSpPr>
          <p:cNvPr id="31" name="Düz Ok Bağlayıcısı 30"/>
          <p:cNvCxnSpPr/>
          <p:nvPr/>
        </p:nvCxnSpPr>
        <p:spPr>
          <a:xfrm flipH="1">
            <a:off x="28389943" y="33451763"/>
            <a:ext cx="1404257" cy="860008"/>
          </a:xfrm>
          <a:prstGeom prst="straightConnector1">
            <a:avLst/>
          </a:prstGeom>
          <a:ln w="41275">
            <a:solidFill>
              <a:schemeClr val="accent4"/>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49" name="Content Placeholder 14"/>
          <p:cNvSpPr>
            <a:spLocks noGrp="1"/>
          </p:cNvSpPr>
          <p:nvPr>
            <p:ph sz="quarter" idx="42"/>
          </p:nvPr>
        </p:nvSpPr>
        <p:spPr>
          <a:xfrm>
            <a:off x="22629935" y="34200477"/>
            <a:ext cx="9601200" cy="925567"/>
          </a:xfrm>
        </p:spPr>
        <p:txBody>
          <a:bodyPr>
            <a:normAutofit lnSpcReduction="10000"/>
          </a:bodyPr>
          <a:lstStyle/>
          <a:p>
            <a:pPr algn="ctr"/>
            <a:r>
              <a:rPr lang="tr-TR"/>
              <a:t>Veri Madenciliği sonuçları için girilen her yeni kayıt eğitim kümesine ekleniyor böylece karar doğruluğu arttırılmış oluyor.</a:t>
            </a:r>
          </a:p>
          <a:p>
            <a:pPr marL="0" indent="0" algn="ctr">
              <a:buNone/>
            </a:pPr>
            <a:endParaRPr lang="en-US"/>
          </a:p>
        </p:txBody>
      </p:sp>
      <p:pic>
        <p:nvPicPr>
          <p:cNvPr id="35" name="Resim 34"/>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2459950" y="39834314"/>
            <a:ext cx="10216955" cy="1914525"/>
          </a:xfrm>
          <a:prstGeom prst="rect">
            <a:avLst/>
          </a:prstGeom>
        </p:spPr>
      </p:pic>
      <p:sp>
        <p:nvSpPr>
          <p:cNvPr id="54" name="Text Placeholder 17"/>
          <p:cNvSpPr>
            <a:spLocks noGrp="1"/>
          </p:cNvSpPr>
          <p:nvPr>
            <p:ph type="body" sz="quarter" idx="31"/>
          </p:nvPr>
        </p:nvSpPr>
        <p:spPr>
          <a:xfrm>
            <a:off x="22714927" y="35367978"/>
            <a:ext cx="9601200" cy="1625600"/>
          </a:xfrm>
        </p:spPr>
        <p:txBody>
          <a:bodyPr/>
          <a:lstStyle/>
          <a:p>
            <a:r>
              <a:rPr lang="tr-TR"/>
              <a:t>Sonuç</a:t>
            </a:r>
            <a:endParaRPr lang="en-US"/>
          </a:p>
        </p:txBody>
      </p:sp>
      <p:sp>
        <p:nvSpPr>
          <p:cNvPr id="55" name="Content Placeholder 14"/>
          <p:cNvSpPr>
            <a:spLocks noGrp="1"/>
          </p:cNvSpPr>
          <p:nvPr>
            <p:ph sz="quarter" idx="42"/>
          </p:nvPr>
        </p:nvSpPr>
        <p:spPr>
          <a:xfrm>
            <a:off x="22629935" y="38627477"/>
            <a:ext cx="9601200" cy="925567"/>
          </a:xfrm>
        </p:spPr>
        <p:txBody>
          <a:bodyPr>
            <a:normAutofit fontScale="62500" lnSpcReduction="20000"/>
          </a:bodyPr>
          <a:lstStyle/>
          <a:p>
            <a:pPr algn="ctr"/>
            <a:r>
              <a:rPr lang="tr-TR"/>
              <a:t>Bir çağrıdan alınan bu veriler sonucunda Veri madenciliği sınıflandırma algoritmalarından yüksek doğruluk oranıyla üretilen tahminler aşağıdaki resimde verilmiştir. Böylelikle yakıttan tasarruf , araçların gereksiz kullanımı engelenebilecek, ambulans ekiplerinin etkin ve hızlı ulaşımı sağlanabilecektir.</a:t>
            </a:r>
            <a:endParaRPr lang="en-US"/>
          </a:p>
        </p:txBody>
      </p:sp>
      <p:pic>
        <p:nvPicPr>
          <p:cNvPr id="43" name="Resim 42"/>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2714927" y="37242585"/>
            <a:ext cx="4181475" cy="1200150"/>
          </a:xfrm>
          <a:prstGeom prst="rect">
            <a:avLst/>
          </a:prstGeom>
        </p:spPr>
      </p:pic>
      <p:pic>
        <p:nvPicPr>
          <p:cNvPr id="45" name="Resim 44"/>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7072771" y="37204860"/>
            <a:ext cx="4038600" cy="1057275"/>
          </a:xfrm>
          <a:prstGeom prst="rect">
            <a:avLst/>
          </a:prstGeom>
        </p:spPr>
      </p:pic>
      <p:pic>
        <p:nvPicPr>
          <p:cNvPr id="2" name="Resim 1"/>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8471905" y="9584287"/>
            <a:ext cx="2447925" cy="3343275"/>
          </a:xfrm>
          <a:prstGeom prst="rect">
            <a:avLst/>
          </a:prstGeom>
        </p:spPr>
      </p:pic>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TotalTime>
  <Words>449</Words>
  <Application>Microsoft Office PowerPoint</Application>
  <PresentationFormat>Özel</PresentationFormat>
  <Paragraphs>49</Paragraphs>
  <Slides>1</Slides>
  <Notes>1</Notes>
  <HiddenSlides>0</HiddenSlides>
  <MMClips>0</MMClips>
  <ScaleCrop>false</ScaleCrop>
  <HeadingPairs>
    <vt:vector size="6" baseType="variant">
      <vt:variant>
        <vt:lpstr>Kullanılan Yazı Tipleri</vt:lpstr>
      </vt:variant>
      <vt:variant>
        <vt:i4>1</vt:i4>
      </vt:variant>
      <vt:variant>
        <vt:lpstr>Tema</vt:lpstr>
      </vt:variant>
      <vt:variant>
        <vt:i4>1</vt:i4>
      </vt:variant>
      <vt:variant>
        <vt:lpstr>Slayt Başlıkları</vt:lpstr>
      </vt:variant>
      <vt:variant>
        <vt:i4>1</vt:i4>
      </vt:variant>
    </vt:vector>
  </HeadingPairs>
  <TitlesOfParts>
    <vt:vector size="3" baseType="lpstr">
      <vt:lpstr>Arial</vt:lpstr>
      <vt:lpstr>Science Poster</vt:lpstr>
      <vt:lpstr>Hızır Acil Servis Veri Değerlendirme Ortamı IMO10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
  <cp:lastModifiedBy>İsa Kulaksız</cp:lastModifiedBy>
  <cp:revision>17</cp:revision>
  <dcterms:created xsi:type="dcterms:W3CDTF">2013-01-20T21:20:28Z</dcterms:created>
  <dcterms:modified xsi:type="dcterms:W3CDTF">2019-05-30T18:38:01Z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