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9" r:id="rId7"/>
    <p:sldId id="282" r:id="rId8"/>
    <p:sldId id="284" r:id="rId9"/>
    <p:sldId id="283" r:id="rId10"/>
    <p:sldId id="281" r:id="rId1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29/08/2022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83498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47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83498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25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83498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34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83498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47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83498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724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9</TotalTime>
  <Words>42</Words>
  <Application>Microsoft Office PowerPoint</Application>
  <PresentationFormat>Widescreen</PresentationFormat>
  <Paragraphs>8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Integrale</vt:lpstr>
      <vt:lpstr>Titolo Lorem Ipsum</vt:lpstr>
      <vt:lpstr>Titolo Lorem Ipsum Dolor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40</cp:revision>
  <dcterms:created xsi:type="dcterms:W3CDTF">2022-08-28T14:37:38Z</dcterms:created>
  <dcterms:modified xsi:type="dcterms:W3CDTF">2022-08-29T10:24:40Z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