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33" r:id="rId5"/>
    <p:sldId id="340" r:id="rId6"/>
    <p:sldId id="256" r:id="rId7"/>
    <p:sldId id="290" r:id="rId8"/>
    <p:sldId id="287" r:id="rId9"/>
    <p:sldId id="283" r:id="rId10"/>
    <p:sldId id="289" r:id="rId11"/>
    <p:sldId id="288" r:id="rId12"/>
    <p:sldId id="334" r:id="rId13"/>
    <p:sldId id="293" r:id="rId14"/>
    <p:sldId id="294" r:id="rId15"/>
    <p:sldId id="298" r:id="rId16"/>
    <p:sldId id="295" r:id="rId17"/>
    <p:sldId id="337" r:id="rId18"/>
    <p:sldId id="292" r:id="rId19"/>
    <p:sldId id="296" r:id="rId20"/>
    <p:sldId id="297" r:id="rId21"/>
    <p:sldId id="299" r:id="rId22"/>
    <p:sldId id="301" r:id="rId23"/>
    <p:sldId id="335" r:id="rId24"/>
    <p:sldId id="300" r:id="rId25"/>
    <p:sldId id="314" r:id="rId26"/>
    <p:sldId id="312" r:id="rId27"/>
    <p:sldId id="313" r:id="rId28"/>
    <p:sldId id="315" r:id="rId29"/>
    <p:sldId id="316" r:id="rId30"/>
    <p:sldId id="317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36" r:id="rId44"/>
    <p:sldId id="329" r:id="rId45"/>
    <p:sldId id="328" r:id="rId46"/>
    <p:sldId id="338" r:id="rId47"/>
    <p:sldId id="326" r:id="rId48"/>
    <p:sldId id="325" r:id="rId49"/>
    <p:sldId id="324" r:id="rId50"/>
    <p:sldId id="323" r:id="rId51"/>
    <p:sldId id="339" r:id="rId52"/>
    <p:sldId id="321" r:id="rId53"/>
    <p:sldId id="320" r:id="rId5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8BD7A4B-7995-177F-09F2-0A455C8FD77B}" v="308" dt="2022-09-09T10:37:1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15/09/2022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2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83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17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15/09/2022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54C79-72E3-88D7-BFB4-29F24C1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private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C026A6E-BB6D-AFED-31DD-B099FAA62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89" b="9489"/>
          <a:stretch/>
        </p:blipFill>
        <p:spPr>
          <a:xfrm>
            <a:off x="10160" y="10159"/>
            <a:ext cx="12188952" cy="45720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4ECED-0F78-D04C-8325-CA457706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Calavaro</a:t>
            </a:r>
            <a:r>
              <a:rPr lang="it-IT" dirty="0"/>
              <a:t> Marco       </a:t>
            </a:r>
            <a:r>
              <a:rPr lang="it-IT" sz="800" dirty="0"/>
              <a:t> </a:t>
            </a:r>
            <a:r>
              <a:rPr lang="it-IT" dirty="0"/>
              <a:t>(0295233)</a:t>
            </a:r>
          </a:p>
          <a:p>
            <a:r>
              <a:rPr lang="it-IT" dirty="0"/>
              <a:t>Caliandro </a:t>
            </a:r>
            <a:r>
              <a:rPr lang="it-IT" dirty="0" err="1"/>
              <a:t>Pierciro</a:t>
            </a:r>
            <a:r>
              <a:rPr lang="it-IT" dirty="0"/>
              <a:t>     (0299815)</a:t>
            </a:r>
          </a:p>
          <a:p>
            <a:r>
              <a:rPr lang="it-IT" dirty="0"/>
              <a:t>Falcone Gian Marco  (0300251)</a:t>
            </a:r>
          </a:p>
        </p:txBody>
      </p:sp>
    </p:spTree>
    <p:extLst>
      <p:ext uri="{BB962C8B-B14F-4D97-AF65-F5344CB8AC3E}">
        <p14:creationId xmlns:p14="http://schemas.microsoft.com/office/powerpoint/2010/main" val="37885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BGP/MPLS </a:t>
            </a:r>
            <a:r>
              <a:rPr lang="it-IT" dirty="0" err="1">
                <a:solidFill>
                  <a:srgbClr val="FFFFFF"/>
                </a:solidFill>
              </a:rPr>
              <a:t>Vpn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BCB7EEF-A86C-A831-0D86-9C014243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08812"/>
            <a:ext cx="11970833" cy="6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AS 200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AS200 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623748"/>
            <a:ext cx="7167526" cy="3573851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enp0s3 -j MASQUERADE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580672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Ebgp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CERTIFICATE MANAGEMENT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5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NETWORK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45" y="2084832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355874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4174457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816372"/>
            <a:ext cx="5485100" cy="1693612"/>
          </a:xfrm>
          <a:prstGeom prst="wedgeRoundRectCallout">
            <a:avLst>
              <a:gd name="adj1" fmla="val -38858"/>
              <a:gd name="adj2" fmla="val 10164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7486932" y="1430670"/>
            <a:ext cx="3387360" cy="1110907"/>
          </a:xfrm>
          <a:prstGeom prst="wedgeRoundRectCallout">
            <a:avLst>
              <a:gd name="adj1" fmla="val 27390"/>
              <a:gd name="adj2" fmla="val 8677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774494"/>
            <a:ext cx="3561306" cy="1153312"/>
          </a:xfrm>
          <a:prstGeom prst="wedgeRoundRectCallout">
            <a:avLst>
              <a:gd name="adj1" fmla="val 41059"/>
              <a:gd name="adj2" fmla="val 11311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6152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2173315"/>
            <a:ext cx="5454893" cy="2798240"/>
          </a:xfrm>
          <a:prstGeom prst="wedgeRoundRectCallout">
            <a:avLst>
              <a:gd name="adj1" fmla="val -75058"/>
              <a:gd name="adj2" fmla="val 303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</a:t>
            </a:r>
          </a:p>
          <a:p>
            <a:r>
              <a:rPr lang="en-US" sz="1600" dirty="0"/>
              <a:t>iptables -P INPUT DROP</a:t>
            </a:r>
          </a:p>
          <a:p>
            <a:r>
              <a:rPr lang="en-US" sz="1600" dirty="0"/>
              <a:t>iptables -P OUTPUT DROP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5101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OVERLAY VPN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22516" y="2084832"/>
            <a:ext cx="3584684" cy="4187952"/>
          </a:xfrm>
          <a:prstGeom prst="wedgeRoundRectCallout">
            <a:avLst>
              <a:gd name="adj1" fmla="val -97125"/>
              <a:gd name="adj2" fmla="val 73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>
                <a:ea typeface="+mn-lt"/>
                <a:cs typeface="+mn-lt"/>
              </a:rPr>
              <a:t>push "route 10.0.0.0 255.255.255.0"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push "route 10.1.1.0 255.255.255.0"</a:t>
            </a:r>
            <a:endParaRPr lang="en-US" dirty="0"/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830405"/>
            <a:ext cx="2939372" cy="1457115"/>
          </a:xfrm>
          <a:prstGeom prst="wedgeRoundRectCallout">
            <a:avLst>
              <a:gd name="adj1" fmla="val -58328"/>
              <a:gd name="adj2" fmla="val 8666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10.0.0.0 255.255.255.0</a:t>
            </a:r>
            <a:endParaRPr lang="en-GB" dirty="0"/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10.1.1.0 255.255.255.0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595452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706637" y="3669640"/>
            <a:ext cx="2994045" cy="2947829"/>
          </a:xfrm>
          <a:prstGeom prst="wedgeRoundRectCallout">
            <a:avLst>
              <a:gd name="adj1" fmla="val 129347"/>
              <a:gd name="adj2" fmla="val 176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5304739" y="383343"/>
            <a:ext cx="2994045" cy="2947829"/>
          </a:xfrm>
          <a:prstGeom prst="wedgeRoundRectCallout">
            <a:avLst>
              <a:gd name="adj1" fmla="val 106672"/>
              <a:gd name="adj2" fmla="val 3987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5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437115" y="4328161"/>
            <a:ext cx="5051553" cy="2424090"/>
          </a:xfrm>
          <a:prstGeom prst="wedgeRoundRectCallout">
            <a:avLst>
              <a:gd name="adj1" fmla="val -49435"/>
              <a:gd name="adj2" fmla="val -780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OSFP-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MPLS</a:t>
            </a:r>
            <a:r>
              <a:rPr lang="it-IT" dirty="0">
                <a:solidFill>
                  <a:srgbClr val="FFFFFF"/>
                </a:solidFill>
              </a:rPr>
              <a:t> in AS 100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187</TotalTime>
  <Words>2451</Words>
  <Application>Microsoft Office PowerPoint</Application>
  <PresentationFormat>Widescreen</PresentationFormat>
  <Paragraphs>557</Paragraphs>
  <Slides>50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Agency FB</vt:lpstr>
      <vt:lpstr>Arial</vt:lpstr>
      <vt:lpstr>Calibri</vt:lpstr>
      <vt:lpstr>Tw Cen MT</vt:lpstr>
      <vt:lpstr>Tw Cen MT Condensed</vt:lpstr>
      <vt:lpstr>Wingdings 3</vt:lpstr>
      <vt:lpstr>Integrale</vt:lpstr>
      <vt:lpstr>Virtual private networks</vt:lpstr>
      <vt:lpstr>Presentazione standard di PowerPoint</vt:lpstr>
      <vt:lpstr>Ebgp configuration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OSFP-MPLS in AS 100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BGP/MPLS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 200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168</cp:revision>
  <dcterms:created xsi:type="dcterms:W3CDTF">2022-08-28T14:37:38Z</dcterms:created>
  <dcterms:modified xsi:type="dcterms:W3CDTF">2022-09-15T16:40:45Z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