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77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28/08/2022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28/08/2022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9</TotalTime>
  <Words>42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Integrale</vt:lpstr>
      <vt:lpstr>Titolo Lorem Ipsum</vt:lpstr>
      <vt:lpstr>Titolo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1</cp:revision>
  <dcterms:created xsi:type="dcterms:W3CDTF">2022-08-28T14:37:38Z</dcterms:created>
  <dcterms:modified xsi:type="dcterms:W3CDTF">2022-08-28T14:46:48Z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