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7" r:id="rId6"/>
    <p:sldId id="279" r:id="rId7"/>
    <p:sldId id="299" r:id="rId8"/>
    <p:sldId id="304" r:id="rId9"/>
    <p:sldId id="305" r:id="rId10"/>
    <p:sldId id="282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301" r:id="rId27"/>
    <p:sldId id="302" r:id="rId28"/>
    <p:sldId id="303" r:id="rId2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8B76C316-50BE-2460-23F1-F50E75864EEC}" v="324" dt="2022-08-29T14:07:01.137"/>
    <p1510:client id="{B344E63E-9C88-4794-A4D7-B4D7D143EDE2}" v="17" dt="2022-08-29T09:03:08.129"/>
    <p1510:client id="{BD04AE12-CB22-41D7-A3DE-7170CCE3279E}" v="45" dt="2022-08-29T09:41:03.269"/>
    <p1510:client id="{BEA2E0D7-0DB2-5FA2-D963-0422ACDC0D8B}" v="48" dt="2022-08-29T17:33:10.118"/>
    <p1510:client id="{C94368BF-798C-0D81-CC70-C3AAB25E05D6}" v="575" dt="2022-08-29T15:11:53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iro caliandro" userId="S::pierciro.caliandro@alumni.uniroma2.eu::928b6c7c-e230-4570-84a7-6c0464c5bab1" providerId="AD" clId="Web-{BD04AE12-CB22-41D7-A3DE-7170CCE3279E}"/>
    <pc:docChg chg="addSld delSld modSld">
      <pc:chgData name="pierciro caliandro" userId="S::pierciro.caliandro@alumni.uniroma2.eu::928b6c7c-e230-4570-84a7-6c0464c5bab1" providerId="AD" clId="Web-{BD04AE12-CB22-41D7-A3DE-7170CCE3279E}" dt="2022-08-29T09:41:03.269" v="44"/>
      <pc:docMkLst>
        <pc:docMk/>
      </pc:docMkLst>
      <pc:sldChg chg="addSp delSp modSp del">
        <pc:chgData name="pierciro caliandro" userId="S::pierciro.caliandro@alumni.uniroma2.eu::928b6c7c-e230-4570-84a7-6c0464c5bab1" providerId="AD" clId="Web-{BD04AE12-CB22-41D7-A3DE-7170CCE3279E}" dt="2022-08-29T09:36:35.999" v="18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D04AE12-CB22-41D7-A3DE-7170CCE3279E}" dt="2022-08-29T09:35:25.107" v="6" actId="1076"/>
          <ac:spMkLst>
            <pc:docMk/>
            <pc:sldMk cId="1413453501" sldId="278"/>
            <ac:spMk id="2" creationId="{11D07968-4227-9652-6517-5C491DC133D4}"/>
          </ac:spMkLst>
        </pc:spChg>
        <pc:spChg chg="del">
          <ac:chgData name="pierciro caliandro" userId="S::pierciro.caliandro@alumni.uniroma2.eu::928b6c7c-e230-4570-84a7-6c0464c5bab1" providerId="AD" clId="Web-{BD04AE12-CB22-41D7-A3DE-7170CCE3279E}" dt="2022-08-29T09:34:03.527" v="0"/>
          <ac:spMkLst>
            <pc:docMk/>
            <pc:sldMk cId="1413453501" sldId="278"/>
            <ac:spMk id="3" creationId="{E7BE0997-7C52-F207-FA7B-27752EB96CE3}"/>
          </ac:spMkLst>
        </pc:spChg>
        <pc:picChg chg="add mod ord">
          <ac:chgData name="pierciro caliandro" userId="S::pierciro.caliandro@alumni.uniroma2.eu::928b6c7c-e230-4570-84a7-6c0464c5bab1" providerId="AD" clId="Web-{BD04AE12-CB22-41D7-A3DE-7170CCE3279E}" dt="2022-08-29T09:34:18.777" v="5" actId="14100"/>
          <ac:picMkLst>
            <pc:docMk/>
            <pc:sldMk cId="1413453501" sldId="278"/>
            <ac:picMk id="4" creationId="{D96FE2F0-A653-2CEB-1B56-0EC3D0D762CE}"/>
          </ac:picMkLst>
        </pc:picChg>
      </pc:sldChg>
      <pc:sldChg chg="new del">
        <pc:chgData name="pierciro caliandro" userId="S::pierciro.caliandro@alumni.uniroma2.eu::928b6c7c-e230-4570-84a7-6c0464c5bab1" providerId="AD" clId="Web-{BD04AE12-CB22-41D7-A3DE-7170CCE3279E}" dt="2022-08-29T09:35:49.326" v="8"/>
        <pc:sldMkLst>
          <pc:docMk/>
          <pc:sldMk cId="3588330984" sldId="279"/>
        </pc:sldMkLst>
      </pc:sldChg>
      <pc:sldChg chg="addSp modSp new mod modClrScheme chgLayout">
        <pc:chgData name="pierciro caliandro" userId="S::pierciro.caliandro@alumni.uniroma2.eu::928b6c7c-e230-4570-84a7-6c0464c5bab1" providerId="AD" clId="Web-{BD04AE12-CB22-41D7-A3DE-7170CCE3279E}" dt="2022-08-29T09:41:03.269" v="44"/>
        <pc:sldMkLst>
          <pc:docMk/>
          <pc:sldMk cId="4294478349" sldId="279"/>
        </pc:sldMkLst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2" creationId="{9629F5B1-EC69-A92F-80B0-6FD8F0264186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41:03.269" v="44"/>
          <ac:spMkLst>
            <pc:docMk/>
            <pc:sldMk cId="4294478349" sldId="279"/>
            <ac:spMk id="4" creationId="{5EC0C47B-832F-CC9F-AA75-C395E4A52383}"/>
          </ac:spMkLst>
        </pc:spChg>
        <pc:spChg chg="add mod">
          <ac:chgData name="pierciro caliandro" userId="S::pierciro.caliandro@alumni.uniroma2.eu::928b6c7c-e230-4570-84a7-6c0464c5bab1" providerId="AD" clId="Web-{BD04AE12-CB22-41D7-A3DE-7170CCE3279E}" dt="2022-08-29T09:37:25.484" v="25"/>
          <ac:spMkLst>
            <pc:docMk/>
            <pc:sldMk cId="4294478349" sldId="279"/>
            <ac:spMk id="8" creationId="{E697BC6F-EF55-9303-E817-8F082589D591}"/>
          </ac:spMkLst>
        </pc:spChg>
        <pc:picChg chg="add mod">
          <ac:chgData name="pierciro caliandro" userId="S::pierciro.caliandro@alumni.uniroma2.eu::928b6c7c-e230-4570-84a7-6c0464c5bab1" providerId="AD" clId="Web-{BD04AE12-CB22-41D7-A3DE-7170CCE3279E}" dt="2022-08-29T09:40:19.940" v="40" actId="1076"/>
          <ac:picMkLst>
            <pc:docMk/>
            <pc:sldMk cId="4294478349" sldId="279"/>
            <ac:picMk id="3" creationId="{D5C65AFE-435F-EBFA-A454-F3A003E02DF8}"/>
          </ac:picMkLst>
        </pc:picChg>
      </pc:sldChg>
    </pc:docChg>
  </pc:docChgLst>
  <pc:docChgLst>
    <pc:chgData name="pierciro caliandro" userId="S::pierciro.caliandro@alumni.uniroma2.eu::928b6c7c-e230-4570-84a7-6c0464c5bab1" providerId="AD" clId="Web-{B344E63E-9C88-4794-A4D7-B4D7D143EDE2}"/>
    <pc:docChg chg="addSld modSld">
      <pc:chgData name="pierciro caliandro" userId="S::pierciro.caliandro@alumni.uniroma2.eu::928b6c7c-e230-4570-84a7-6c0464c5bab1" providerId="AD" clId="Web-{B344E63E-9C88-4794-A4D7-B4D7D143EDE2}" dt="2022-08-29T09:03:06.441" v="15" actId="20577"/>
      <pc:docMkLst>
        <pc:docMk/>
      </pc:docMkLst>
      <pc:sldChg chg="modSp new">
        <pc:chgData name="pierciro caliandro" userId="S::pierciro.caliandro@alumni.uniroma2.eu::928b6c7c-e230-4570-84a7-6c0464c5bab1" providerId="AD" clId="Web-{B344E63E-9C88-4794-A4D7-B4D7D143EDE2}" dt="2022-08-29T09:03:06.441" v="15" actId="20577"/>
        <pc:sldMkLst>
          <pc:docMk/>
          <pc:sldMk cId="1413453501" sldId="278"/>
        </pc:sldMkLst>
        <pc:spChg chg="mod">
          <ac:chgData name="pierciro caliandro" userId="S::pierciro.caliandro@alumni.uniroma2.eu::928b6c7c-e230-4570-84a7-6c0464c5bab1" providerId="AD" clId="Web-{B344E63E-9C88-4794-A4D7-B4D7D143EDE2}" dt="2022-08-29T09:03:06.441" v="15" actId="20577"/>
          <ac:spMkLst>
            <pc:docMk/>
            <pc:sldMk cId="1413453501" sldId="278"/>
            <ac:spMk id="2" creationId="{11D07968-4227-9652-6517-5C491DC133D4}"/>
          </ac:spMkLst>
        </pc:spChg>
      </pc:sldChg>
    </pc:docChg>
  </pc:docChgLst>
  <pc:docChgLst>
    <pc:chgData name="pierciro caliandro" userId="S::pierciro.caliandro@alumni.uniroma2.eu::928b6c7c-e230-4570-84a7-6c0464c5bab1" providerId="AD" clId="Web-{533456B2-61D5-4356-6458-3847A8801001}"/>
    <pc:docChg chg="addSld delSld modSld">
      <pc:chgData name="pierciro caliandro" userId="S::pierciro.caliandro@alumni.uniroma2.eu::928b6c7c-e230-4570-84a7-6c0464c5bab1" providerId="AD" clId="Web-{533456B2-61D5-4356-6458-3847A8801001}" dt="2022-08-29T10:24:31.766" v="9"/>
      <pc:docMkLst>
        <pc:docMk/>
      </pc:docMkLst>
      <pc:sldChg chg="delSp modSp add del">
        <pc:chgData name="pierciro caliandro" userId="S::pierciro.caliandro@alumni.uniroma2.eu::928b6c7c-e230-4570-84a7-6c0464c5bab1" providerId="AD" clId="Web-{533456B2-61D5-4356-6458-3847A8801001}" dt="2022-08-29T10:24:31.766" v="9"/>
        <pc:sldMkLst>
          <pc:docMk/>
          <pc:sldMk cId="2362216188" sldId="280"/>
        </pc:sldMkLst>
        <pc:spChg chg="mod">
          <ac:chgData name="pierciro caliandro" userId="S::pierciro.caliandro@alumni.uniroma2.eu::928b6c7c-e230-4570-84a7-6c0464c5bab1" providerId="AD" clId="Web-{533456B2-61D5-4356-6458-3847A8801001}" dt="2022-08-29T10:23:58.642" v="4" actId="20577"/>
          <ac:spMkLst>
            <pc:docMk/>
            <pc:sldMk cId="2362216188" sldId="280"/>
            <ac:spMk id="2" creationId="{9629F5B1-EC69-A92F-80B0-6FD8F0264186}"/>
          </ac:spMkLst>
        </pc:spChg>
        <pc:spChg chg="del">
          <ac:chgData name="pierciro caliandro" userId="S::pierciro.caliandro@alumni.uniroma2.eu::928b6c7c-e230-4570-84a7-6c0464c5bab1" providerId="AD" clId="Web-{533456B2-61D5-4356-6458-3847A8801001}" dt="2022-08-29T10:23:21.936" v="2"/>
          <ac:spMkLst>
            <pc:docMk/>
            <pc:sldMk cId="2362216188" sldId="280"/>
            <ac:spMk id="4" creationId="{5EC0C47B-832F-CC9F-AA75-C395E4A52383}"/>
          </ac:spMkLst>
        </pc:spChg>
        <pc:picChg chg="del">
          <ac:chgData name="pierciro caliandro" userId="S::pierciro.caliandro@alumni.uniroma2.eu::928b6c7c-e230-4570-84a7-6c0464c5bab1" providerId="AD" clId="Web-{533456B2-61D5-4356-6458-3847A8801001}" dt="2022-08-29T10:23:18.030" v="1"/>
          <ac:picMkLst>
            <pc:docMk/>
            <pc:sldMk cId="2362216188" sldId="280"/>
            <ac:picMk id="3" creationId="{D5C65AFE-435F-EBFA-A454-F3A003E02DF8}"/>
          </ac:picMkLst>
        </pc:picChg>
      </pc:sldChg>
      <pc:sldChg chg="add replId">
        <pc:chgData name="pierciro caliandro" userId="S::pierciro.caliandro@alumni.uniroma2.eu::928b6c7c-e230-4570-84a7-6c0464c5bab1" providerId="AD" clId="Web-{533456B2-61D5-4356-6458-3847A8801001}" dt="2022-08-29T10:24:06.437" v="5"/>
        <pc:sldMkLst>
          <pc:docMk/>
          <pc:sldMk cId="1878724174" sldId="281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09.094" v="6"/>
        <pc:sldMkLst>
          <pc:docMk/>
          <pc:sldMk cId="3442253408" sldId="282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1.640" v="7"/>
        <pc:sldMkLst>
          <pc:docMk/>
          <pc:sldMk cId="2292474981" sldId="283"/>
        </pc:sldMkLst>
      </pc:sldChg>
      <pc:sldChg chg="add replId">
        <pc:chgData name="pierciro caliandro" userId="S::pierciro.caliandro@alumni.uniroma2.eu::928b6c7c-e230-4570-84a7-6c0464c5bab1" providerId="AD" clId="Web-{533456B2-61D5-4356-6458-3847A8801001}" dt="2022-08-29T10:24:15.500" v="8"/>
        <pc:sldMkLst>
          <pc:docMk/>
          <pc:sldMk cId="1100340457" sldId="284"/>
        </pc:sldMkLst>
      </pc:sldChg>
    </pc:docChg>
  </pc:docChgLst>
  <pc:docChgLst>
    <pc:chgData name="pierciro caliandro" userId="S::pierciro.caliandro@alumni.uniroma2.eu::928b6c7c-e230-4570-84a7-6c0464c5bab1" providerId="AD" clId="Web-{BEA2E0D7-0DB2-5FA2-D963-0422ACDC0D8B}"/>
    <pc:docChg chg="addSld modSld">
      <pc:chgData name="pierciro caliandro" userId="S::pierciro.caliandro@alumni.uniroma2.eu::928b6c7c-e230-4570-84a7-6c0464c5bab1" providerId="AD" clId="Web-{BEA2E0D7-0DB2-5FA2-D963-0422ACDC0D8B}" dt="2022-08-29T17:33:10.118" v="41" actId="14100"/>
      <pc:docMkLst>
        <pc:docMk/>
      </pc:docMkLst>
      <pc:sldChg chg="modSp">
        <pc:chgData name="pierciro caliandro" userId="S::pierciro.caliandro@alumni.uniroma2.eu::928b6c7c-e230-4570-84a7-6c0464c5bab1" providerId="AD" clId="Web-{BEA2E0D7-0DB2-5FA2-D963-0422ACDC0D8B}" dt="2022-08-29T17:30:30.988" v="10" actId="14100"/>
        <pc:sldMkLst>
          <pc:docMk/>
          <pc:sldMk cId="36418976" sldId="299"/>
        </pc:sldMkLst>
        <pc:spChg chg="mod">
          <ac:chgData name="pierciro caliandro" userId="S::pierciro.caliandro@alumni.uniroma2.eu::928b6c7c-e230-4570-84a7-6c0464c5bab1" providerId="AD" clId="Web-{BEA2E0D7-0DB2-5FA2-D963-0422ACDC0D8B}" dt="2022-08-29T17:30:30.988" v="10" actId="14100"/>
          <ac:spMkLst>
            <pc:docMk/>
            <pc:sldMk cId="36418976" sldId="299"/>
            <ac:spMk id="6" creationId="{86584D42-81BA-06AE-44BA-233FBCECEF9A}"/>
          </ac:spMkLst>
        </pc:spChg>
        <pc:spChg chg="mod">
          <ac:chgData name="pierciro caliandro" userId="S::pierciro.caliandro@alumni.uniroma2.eu::928b6c7c-e230-4570-84a7-6c0464c5bab1" providerId="AD" clId="Web-{BEA2E0D7-0DB2-5FA2-D963-0422ACDC0D8B}" dt="2022-08-29T17:30:08.113" v="7" actId="20577"/>
          <ac:spMkLst>
            <pc:docMk/>
            <pc:sldMk cId="36418976" sldId="299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BEA2E0D7-0DB2-5FA2-D963-0422ACDC0D8B}" dt="2022-08-29T17:32:49.883" v="36" actId="20577"/>
        <pc:sldMkLst>
          <pc:docMk/>
          <pc:sldMk cId="3510415937" sldId="304"/>
        </pc:sldMkLst>
        <pc:spChg chg="mod">
          <ac:chgData name="pierciro caliandro" userId="S::pierciro.caliandro@alumni.uniroma2.eu::928b6c7c-e230-4570-84a7-6c0464c5bab1" providerId="AD" clId="Web-{BEA2E0D7-0DB2-5FA2-D963-0422ACDC0D8B}" dt="2022-08-29T17:32:49.883" v="36" actId="20577"/>
          <ac:spMkLst>
            <pc:docMk/>
            <pc:sldMk cId="3510415937" sldId="304"/>
            <ac:spMk id="6" creationId="{86584D42-81BA-06AE-44BA-233FBCECEF9A}"/>
          </ac:spMkLst>
        </pc:spChg>
        <pc:spChg chg="mod">
          <ac:chgData name="pierciro caliandro" userId="S::pierciro.caliandro@alumni.uniroma2.eu::928b6c7c-e230-4570-84a7-6c0464c5bab1" providerId="AD" clId="Web-{BEA2E0D7-0DB2-5FA2-D963-0422ACDC0D8B}" dt="2022-08-29T17:30:46.098" v="15" actId="20577"/>
          <ac:spMkLst>
            <pc:docMk/>
            <pc:sldMk cId="3510415937" sldId="304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BEA2E0D7-0DB2-5FA2-D963-0422ACDC0D8B}" dt="2022-08-29T17:33:10.118" v="41" actId="14100"/>
        <pc:sldMkLst>
          <pc:docMk/>
          <pc:sldMk cId="346457114" sldId="305"/>
        </pc:sldMkLst>
        <pc:spChg chg="mod">
          <ac:chgData name="pierciro caliandro" userId="S::pierciro.caliandro@alumni.uniroma2.eu::928b6c7c-e230-4570-84a7-6c0464c5bab1" providerId="AD" clId="Web-{BEA2E0D7-0DB2-5FA2-D963-0422ACDC0D8B}" dt="2022-08-29T17:33:10.118" v="41" actId="14100"/>
          <ac:spMkLst>
            <pc:docMk/>
            <pc:sldMk cId="346457114" sldId="305"/>
            <ac:spMk id="6" creationId="{86584D42-81BA-06AE-44BA-233FBCECEF9A}"/>
          </ac:spMkLst>
        </pc:spChg>
      </pc:sldChg>
    </pc:docChg>
  </pc:docChgLst>
  <pc:docChgLst>
    <pc:chgData name="pierciro caliandro" userId="S::pierciro.caliandro@alumni.uniroma2.eu::928b6c7c-e230-4570-84a7-6c0464c5bab1" providerId="AD" clId="Web-{8B76C316-50BE-2460-23F1-F50E75864EEC}"/>
    <pc:docChg chg="addSld delSld modSld sldOrd">
      <pc:chgData name="pierciro caliandro" userId="S::pierciro.caliandro@alumni.uniroma2.eu::928b6c7c-e230-4570-84a7-6c0464c5bab1" providerId="AD" clId="Web-{8B76C316-50BE-2460-23F1-F50E75864EEC}" dt="2022-08-29T14:07:01.137" v="305" actId="20577"/>
      <pc:docMkLst>
        <pc:docMk/>
      </pc:docMkLst>
      <pc:sldChg chg="modSp">
        <pc:chgData name="pierciro caliandro" userId="S::pierciro.caliandro@alumni.uniroma2.eu::928b6c7c-e230-4570-84a7-6c0464c5bab1" providerId="AD" clId="Web-{8B76C316-50BE-2460-23F1-F50E75864EEC}" dt="2022-08-29T13:57:40.015" v="159" actId="20577"/>
        <pc:sldMkLst>
          <pc:docMk/>
          <pc:sldMk cId="4294478349" sldId="279"/>
        </pc:sldMkLst>
        <pc:spChg chg="mod">
          <ac:chgData name="pierciro caliandro" userId="S::pierciro.caliandro@alumni.uniroma2.eu::928b6c7c-e230-4570-84a7-6c0464c5bab1" providerId="AD" clId="Web-{8B76C316-50BE-2460-23F1-F50E75864EEC}" dt="2022-08-29T13:57:40.015" v="159" actId="20577"/>
          <ac:spMkLst>
            <pc:docMk/>
            <pc:sldMk cId="4294478349" sldId="279"/>
            <ac:spMk id="8" creationId="{E697BC6F-EF55-9303-E817-8F082589D591}"/>
          </ac:spMkLst>
        </pc:spChg>
      </pc:sldChg>
      <pc:sldChg chg="del">
        <pc:chgData name="pierciro caliandro" userId="S::pierciro.caliandro@alumni.uniroma2.eu::928b6c7c-e230-4570-84a7-6c0464c5bab1" providerId="AD" clId="Web-{8B76C316-50BE-2460-23F1-F50E75864EEC}" dt="2022-08-29T14:05:58.214" v="294"/>
        <pc:sldMkLst>
          <pc:docMk/>
          <pc:sldMk cId="1878724174" sldId="281"/>
        </pc:sldMkLst>
      </pc:sldChg>
      <pc:sldChg chg="addSp delSp modSp">
        <pc:chgData name="pierciro caliandro" userId="S::pierciro.caliandro@alumni.uniroma2.eu::928b6c7c-e230-4570-84a7-6c0464c5bab1" providerId="AD" clId="Web-{8B76C316-50BE-2460-23F1-F50E75864EEC}" dt="2022-08-29T14:05:40.276" v="285" actId="20577"/>
        <pc:sldMkLst>
          <pc:docMk/>
          <pc:sldMk cId="3442253408" sldId="282"/>
        </pc:sldMkLst>
        <pc:spChg chg="mod">
          <ac:chgData name="pierciro caliandro" userId="S::pierciro.caliandro@alumni.uniroma2.eu::928b6c7c-e230-4570-84a7-6c0464c5bab1" providerId="AD" clId="Web-{8B76C316-50BE-2460-23F1-F50E75864EEC}" dt="2022-08-29T13:56:39.311" v="137" actId="20577"/>
          <ac:spMkLst>
            <pc:docMk/>
            <pc:sldMk cId="3442253408" sldId="282"/>
            <ac:spMk id="2" creationId="{9629F5B1-EC69-A92F-80B0-6FD8F0264186}"/>
          </ac:spMkLst>
        </pc:spChg>
        <pc:spChg chg="mod">
          <ac:chgData name="pierciro caliandro" userId="S::pierciro.caliandro@alumni.uniroma2.eu::928b6c7c-e230-4570-84a7-6c0464c5bab1" providerId="AD" clId="Web-{8B76C316-50BE-2460-23F1-F50E75864EEC}" dt="2022-08-29T13:56:56.733" v="138" actId="1076"/>
          <ac:spMkLst>
            <pc:docMk/>
            <pc:sldMk cId="3442253408" sldId="282"/>
            <ac:spMk id="4" creationId="{5EC0C47B-832F-CC9F-AA75-C395E4A52383}"/>
          </ac:spMkLst>
        </pc:spChg>
        <pc:spChg chg="add mod">
          <ac:chgData name="pierciro caliandro" userId="S::pierciro.caliandro@alumni.uniroma2.eu::928b6c7c-e230-4570-84a7-6c0464c5bab1" providerId="AD" clId="Web-{8B76C316-50BE-2460-23F1-F50E75864EEC}" dt="2022-08-29T14:05:04.588" v="271" actId="20577"/>
          <ac:spMkLst>
            <pc:docMk/>
            <pc:sldMk cId="3442253408" sldId="282"/>
            <ac:spMk id="5" creationId="{15497880-C2AF-04F4-45BA-40397B9DB5AE}"/>
          </ac:spMkLst>
        </pc:spChg>
        <pc:spChg chg="add del mod">
          <ac:chgData name="pierciro caliandro" userId="S::pierciro.caliandro@alumni.uniroma2.eu::928b6c7c-e230-4570-84a7-6c0464c5bab1" providerId="AD" clId="Web-{8B76C316-50BE-2460-23F1-F50E75864EEC}" dt="2022-08-29T14:01:39.411" v="211"/>
          <ac:spMkLst>
            <pc:docMk/>
            <pc:sldMk cId="3442253408" sldId="282"/>
            <ac:spMk id="6" creationId="{7E9150CB-7D1A-E4DB-7F99-1056383895D0}"/>
          </ac:spMkLst>
        </pc:spChg>
        <pc:spChg chg="add del">
          <ac:chgData name="pierciro caliandro" userId="S::pierciro.caliandro@alumni.uniroma2.eu::928b6c7c-e230-4570-84a7-6c0464c5bab1" providerId="AD" clId="Web-{8B76C316-50BE-2460-23F1-F50E75864EEC}" dt="2022-08-29T14:02:05.771" v="213"/>
          <ac:spMkLst>
            <pc:docMk/>
            <pc:sldMk cId="3442253408" sldId="282"/>
            <ac:spMk id="7" creationId="{EDCA74C2-6A1B-05D1-E134-38DE946A603A}"/>
          </ac:spMkLst>
        </pc:spChg>
        <pc:spChg chg="mod">
          <ac:chgData name="pierciro caliandro" userId="S::pierciro.caliandro@alumni.uniroma2.eu::928b6c7c-e230-4570-84a7-6c0464c5bab1" providerId="AD" clId="Web-{8B76C316-50BE-2460-23F1-F50E75864EEC}" dt="2022-08-29T14:05:40.276" v="285" actId="20577"/>
          <ac:spMkLst>
            <pc:docMk/>
            <pc:sldMk cId="3442253408" sldId="282"/>
            <ac:spMk id="8" creationId="{E697BC6F-EF55-9303-E817-8F082589D591}"/>
          </ac:spMkLst>
        </pc:spChg>
        <pc:picChg chg="mod">
          <ac:chgData name="pierciro caliandro" userId="S::pierciro.caliandro@alumni.uniroma2.eu::928b6c7c-e230-4570-84a7-6c0464c5bab1" providerId="AD" clId="Web-{8B76C316-50BE-2460-23F1-F50E75864EEC}" dt="2022-08-29T13:56:30.935" v="111" actId="1076"/>
          <ac:picMkLst>
            <pc:docMk/>
            <pc:sldMk cId="3442253408" sldId="282"/>
            <ac:picMk id="3" creationId="{D5C65AFE-435F-EBFA-A454-F3A003E02DF8}"/>
          </ac:picMkLst>
        </pc:picChg>
      </pc:sldChg>
      <pc:sldChg chg="del">
        <pc:chgData name="pierciro caliandro" userId="S::pierciro.caliandro@alumni.uniroma2.eu::928b6c7c-e230-4570-84a7-6c0464c5bab1" providerId="AD" clId="Web-{8B76C316-50BE-2460-23F1-F50E75864EEC}" dt="2022-08-29T14:05:55.761" v="293"/>
        <pc:sldMkLst>
          <pc:docMk/>
          <pc:sldMk cId="2292474981" sldId="283"/>
        </pc:sldMkLst>
      </pc:sldChg>
      <pc:sldChg chg="del">
        <pc:chgData name="pierciro caliandro" userId="S::pierciro.caliandro@alumni.uniroma2.eu::928b6c7c-e230-4570-84a7-6c0464c5bab1" providerId="AD" clId="Web-{8B76C316-50BE-2460-23F1-F50E75864EEC}" dt="2022-08-29T14:05:53.557" v="292"/>
        <pc:sldMkLst>
          <pc:docMk/>
          <pc:sldMk cId="1100340457" sldId="284"/>
        </pc:sldMkLst>
      </pc:sldChg>
      <pc:sldChg chg="modSp add replId">
        <pc:chgData name="pierciro caliandro" userId="S::pierciro.caliandro@alumni.uniroma2.eu::928b6c7c-e230-4570-84a7-6c0464c5bab1" providerId="AD" clId="Web-{8B76C316-50BE-2460-23F1-F50E75864EEC}" dt="2022-08-29T14:05:45.557" v="291" actId="20577"/>
        <pc:sldMkLst>
          <pc:docMk/>
          <pc:sldMk cId="3847495359" sldId="285"/>
        </pc:sldMkLst>
        <pc:spChg chg="mod">
          <ac:chgData name="pierciro caliandro" userId="S::pierciro.caliandro@alumni.uniroma2.eu::928b6c7c-e230-4570-84a7-6c0464c5bab1" providerId="AD" clId="Web-{8B76C316-50BE-2460-23F1-F50E75864EEC}" dt="2022-08-29T14:04:27.009" v="264" actId="20577"/>
          <ac:spMkLst>
            <pc:docMk/>
            <pc:sldMk cId="3847495359" sldId="285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8B76C316-50BE-2460-23F1-F50E75864EEC}" dt="2022-08-29T14:05:45.557" v="291" actId="20577"/>
          <ac:spMkLst>
            <pc:docMk/>
            <pc:sldMk cId="3847495359" sldId="285"/>
            <ac:spMk id="8" creationId="{E697BC6F-EF55-9303-E817-8F082589D591}"/>
          </ac:spMkLst>
        </pc:spChg>
      </pc:sldChg>
      <pc:sldChg chg="modSp add ord replId">
        <pc:chgData name="pierciro caliandro" userId="S::pierciro.caliandro@alumni.uniroma2.eu::928b6c7c-e230-4570-84a7-6c0464c5bab1" providerId="AD" clId="Web-{8B76C316-50BE-2460-23F1-F50E75864EEC}" dt="2022-08-29T14:06:53.559" v="302" actId="20577"/>
        <pc:sldMkLst>
          <pc:docMk/>
          <pc:sldMk cId="1144008435" sldId="286"/>
        </pc:sldMkLst>
        <pc:spChg chg="mod">
          <ac:chgData name="pierciro caliandro" userId="S::pierciro.caliandro@alumni.uniroma2.eu::928b6c7c-e230-4570-84a7-6c0464c5bab1" providerId="AD" clId="Web-{8B76C316-50BE-2460-23F1-F50E75864EEC}" dt="2022-08-29T14:05:30.869" v="274" actId="1076"/>
          <ac:spMkLst>
            <pc:docMk/>
            <pc:sldMk cId="1144008435" sldId="286"/>
            <ac:spMk id="4" creationId="{5EC0C47B-832F-CC9F-AA75-C395E4A52383}"/>
          </ac:spMkLst>
        </pc:spChg>
        <pc:spChg chg="mod">
          <ac:chgData name="pierciro caliandro" userId="S::pierciro.caliandro@alumni.uniroma2.eu::928b6c7c-e230-4570-84a7-6c0464c5bab1" providerId="AD" clId="Web-{8B76C316-50BE-2460-23F1-F50E75864EEC}" dt="2022-08-29T14:06:53.559" v="302" actId="20577"/>
          <ac:spMkLst>
            <pc:docMk/>
            <pc:sldMk cId="1144008435" sldId="286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8B76C316-50BE-2460-23F1-F50E75864EEC}" dt="2022-08-29T14:05:36.932" v="280" actId="20577"/>
          <ac:spMkLst>
            <pc:docMk/>
            <pc:sldMk cId="1144008435" sldId="286"/>
            <ac:spMk id="8" creationId="{E697BC6F-EF55-9303-E817-8F082589D591}"/>
          </ac:spMkLst>
        </pc:spChg>
      </pc:sldChg>
      <pc:sldChg chg="modSp add ord replId">
        <pc:chgData name="pierciro caliandro" userId="S::pierciro.caliandro@alumni.uniroma2.eu::928b6c7c-e230-4570-84a7-6c0464c5bab1" providerId="AD" clId="Web-{8B76C316-50BE-2460-23F1-F50E75864EEC}" dt="2022-08-29T14:07:01.137" v="305" actId="20577"/>
        <pc:sldMkLst>
          <pc:docMk/>
          <pc:sldMk cId="235697941" sldId="287"/>
        </pc:sldMkLst>
        <pc:spChg chg="mod">
          <ac:chgData name="pierciro caliandro" userId="S::pierciro.caliandro@alumni.uniroma2.eu::928b6c7c-e230-4570-84a7-6c0464c5bab1" providerId="AD" clId="Web-{8B76C316-50BE-2460-23F1-F50E75864EEC}" dt="2022-08-29T14:07:01.137" v="305" actId="20577"/>
          <ac:spMkLst>
            <pc:docMk/>
            <pc:sldMk cId="235697941" sldId="287"/>
            <ac:spMk id="8" creationId="{E697BC6F-EF55-9303-E817-8F082589D591}"/>
          </ac:spMkLst>
        </pc:spChg>
      </pc:sldChg>
    </pc:docChg>
  </pc:docChgLst>
  <pc:docChgLst>
    <pc:chgData name="pierciro caliandro" userId="S::pierciro.caliandro@alumni.uniroma2.eu::928b6c7c-e230-4570-84a7-6c0464c5bab1" providerId="AD" clId="Web-{C94368BF-798C-0D81-CC70-C3AAB25E05D6}"/>
    <pc:docChg chg="addSld delSld modSld sldOrd">
      <pc:chgData name="pierciro caliandro" userId="S::pierciro.caliandro@alumni.uniroma2.eu::928b6c7c-e230-4570-84a7-6c0464c5bab1" providerId="AD" clId="Web-{C94368BF-798C-0D81-CC70-C3AAB25E05D6}" dt="2022-08-29T15:11:55.646" v="523" actId="20577"/>
      <pc:docMkLst>
        <pc:docMk/>
      </pc:docMkLst>
      <pc:sldChg chg="delSp modSp">
        <pc:chgData name="pierciro caliandro" userId="S::pierciro.caliandro@alumni.uniroma2.eu::928b6c7c-e230-4570-84a7-6c0464c5bab1" providerId="AD" clId="Web-{C94368BF-798C-0D81-CC70-C3AAB25E05D6}" dt="2022-08-29T14:38:08.080" v="294"/>
        <pc:sldMkLst>
          <pc:docMk/>
          <pc:sldMk cId="4294478349" sldId="279"/>
        </pc:sldMkLst>
        <pc:spChg chg="del">
          <ac:chgData name="pierciro caliandro" userId="S::pierciro.caliandro@alumni.uniroma2.eu::928b6c7c-e230-4570-84a7-6c0464c5bab1" providerId="AD" clId="Web-{C94368BF-798C-0D81-CC70-C3AAB25E05D6}" dt="2022-08-29T14:38:08.080" v="294"/>
          <ac:spMkLst>
            <pc:docMk/>
            <pc:sldMk cId="4294478349" sldId="279"/>
            <ac:spMk id="4" creationId="{5EC0C47B-832F-CC9F-AA75-C395E4A52383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37:45.392" v="292" actId="20577"/>
          <ac:spMkLst>
            <pc:docMk/>
            <pc:sldMk cId="4294478349" sldId="279"/>
            <ac:spMk id="8" creationId="{E697BC6F-EF55-9303-E817-8F082589D591}"/>
          </ac:spMkLst>
        </pc:spChg>
      </pc:sldChg>
      <pc:sldChg chg="modSp">
        <pc:chgData name="pierciro caliandro" userId="S::pierciro.caliandro@alumni.uniroma2.eu::928b6c7c-e230-4570-84a7-6c0464c5bab1" providerId="AD" clId="Web-{C94368BF-798C-0D81-CC70-C3AAB25E05D6}" dt="2022-08-29T14:38:55.378" v="314" actId="20577"/>
        <pc:sldMkLst>
          <pc:docMk/>
          <pc:sldMk cId="3442253408" sldId="282"/>
        </pc:sldMkLst>
        <pc:spChg chg="mod">
          <ac:chgData name="pierciro caliandro" userId="S::pierciro.caliandro@alumni.uniroma2.eu::928b6c7c-e230-4570-84a7-6c0464c5bab1" providerId="AD" clId="Web-{C94368BF-798C-0D81-CC70-C3AAB25E05D6}" dt="2022-08-29T14:38:55.378" v="314" actId="20577"/>
          <ac:spMkLst>
            <pc:docMk/>
            <pc:sldMk cId="3442253408" sldId="282"/>
            <ac:spMk id="8" creationId="{E697BC6F-EF55-9303-E817-8F082589D591}"/>
          </ac:spMkLst>
        </pc:spChg>
      </pc:sldChg>
      <pc:sldChg chg="modSp">
        <pc:chgData name="pierciro caliandro" userId="S::pierciro.caliandro@alumni.uniroma2.eu::928b6c7c-e230-4570-84a7-6c0464c5bab1" providerId="AD" clId="Web-{C94368BF-798C-0D81-CC70-C3AAB25E05D6}" dt="2022-08-29T15:11:55.646" v="523" actId="20577"/>
        <pc:sldMkLst>
          <pc:docMk/>
          <pc:sldMk cId="3847495359" sldId="285"/>
        </pc:sldMkLst>
        <pc:spChg chg="mod">
          <ac:chgData name="pierciro caliandro" userId="S::pierciro.caliandro@alumni.uniroma2.eu::928b6c7c-e230-4570-84a7-6c0464c5bab1" providerId="AD" clId="Web-{C94368BF-798C-0D81-CC70-C3AAB25E05D6}" dt="2022-08-29T15:11:55.646" v="523" actId="20577"/>
          <ac:spMkLst>
            <pc:docMk/>
            <pc:sldMk cId="3847495359" sldId="285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39:14.207" v="321" actId="20577"/>
          <ac:spMkLst>
            <pc:docMk/>
            <pc:sldMk cId="3847495359" sldId="285"/>
            <ac:spMk id="8" creationId="{E697BC6F-EF55-9303-E817-8F082589D591}"/>
          </ac:spMkLst>
        </pc:spChg>
      </pc:sldChg>
      <pc:sldChg chg="modSp">
        <pc:chgData name="pierciro caliandro" userId="S::pierciro.caliandro@alumni.uniroma2.eu::928b6c7c-e230-4570-84a7-6c0464c5bab1" providerId="AD" clId="Web-{C94368BF-798C-0D81-CC70-C3AAB25E05D6}" dt="2022-08-29T14:39:21.066" v="322" actId="20577"/>
        <pc:sldMkLst>
          <pc:docMk/>
          <pc:sldMk cId="1144008435" sldId="286"/>
        </pc:sldMkLst>
        <pc:spChg chg="mod">
          <ac:chgData name="pierciro caliandro" userId="S::pierciro.caliandro@alumni.uniroma2.eu::928b6c7c-e230-4570-84a7-6c0464c5bab1" providerId="AD" clId="Web-{C94368BF-798C-0D81-CC70-C3AAB25E05D6}" dt="2022-08-29T14:39:21.066" v="322" actId="20577"/>
          <ac:spMkLst>
            <pc:docMk/>
            <pc:sldMk cId="1144008435" sldId="286"/>
            <ac:spMk id="8" creationId="{E697BC6F-EF55-9303-E817-8F082589D591}"/>
          </ac:spMkLst>
        </pc:spChg>
      </pc:sldChg>
      <pc:sldChg chg="modSp del">
        <pc:chgData name="pierciro caliandro" userId="S::pierciro.caliandro@alumni.uniroma2.eu::928b6c7c-e230-4570-84a7-6c0464c5bab1" providerId="AD" clId="Web-{C94368BF-798C-0D81-CC70-C3AAB25E05D6}" dt="2022-08-29T14:15:02.745" v="8"/>
        <pc:sldMkLst>
          <pc:docMk/>
          <pc:sldMk cId="235697941" sldId="287"/>
        </pc:sldMkLst>
        <pc:spChg chg="mod">
          <ac:chgData name="pierciro caliandro" userId="S::pierciro.caliandro@alumni.uniroma2.eu::928b6c7c-e230-4570-84a7-6c0464c5bab1" providerId="AD" clId="Web-{C94368BF-798C-0D81-CC70-C3AAB25E05D6}" dt="2022-08-29T14:14:29.901" v="6" actId="1076"/>
          <ac:spMkLst>
            <pc:docMk/>
            <pc:sldMk cId="235697941" sldId="287"/>
            <ac:spMk id="4" creationId="{5EC0C47B-832F-CC9F-AA75-C395E4A52383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14:01.572" v="5" actId="20577"/>
          <ac:spMkLst>
            <pc:docMk/>
            <pc:sldMk cId="235697941" sldId="287"/>
            <ac:spMk id="5" creationId="{15497880-C2AF-04F4-45BA-40397B9DB5AE}"/>
          </ac:spMkLst>
        </pc:spChg>
        <pc:picChg chg="mod">
          <ac:chgData name="pierciro caliandro" userId="S::pierciro.caliandro@alumni.uniroma2.eu::928b6c7c-e230-4570-84a7-6c0464c5bab1" providerId="AD" clId="Web-{C94368BF-798C-0D81-CC70-C3AAB25E05D6}" dt="2022-08-29T14:14:38.370" v="7" actId="1076"/>
          <ac:picMkLst>
            <pc:docMk/>
            <pc:sldMk cId="235697941" sldId="287"/>
            <ac:picMk id="3" creationId="{D5C65AFE-435F-EBFA-A454-F3A003E02DF8}"/>
          </ac:picMkLst>
        </pc:pic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39:26.426" v="323" actId="20577"/>
        <pc:sldMkLst>
          <pc:docMk/>
          <pc:sldMk cId="2263953562" sldId="287"/>
        </pc:sldMkLst>
        <pc:spChg chg="mod">
          <ac:chgData name="pierciro caliandro" userId="S::pierciro.caliandro@alumni.uniroma2.eu::928b6c7c-e230-4570-84a7-6c0464c5bab1" providerId="AD" clId="Web-{C94368BF-798C-0D81-CC70-C3AAB25E05D6}" dt="2022-08-29T14:19:01.846" v="45" actId="20577"/>
          <ac:spMkLst>
            <pc:docMk/>
            <pc:sldMk cId="2263953562" sldId="287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39:26.426" v="323" actId="20577"/>
          <ac:spMkLst>
            <pc:docMk/>
            <pc:sldMk cId="2263953562" sldId="287"/>
            <ac:spMk id="8" creationId="{E697BC6F-EF55-9303-E817-8F082589D591}"/>
          </ac:spMkLst>
        </pc:spChg>
      </pc:sldChg>
      <pc:sldChg chg="modSp add ord replId">
        <pc:chgData name="pierciro caliandro" userId="S::pierciro.caliandro@alumni.uniroma2.eu::928b6c7c-e230-4570-84a7-6c0464c5bab1" providerId="AD" clId="Web-{C94368BF-798C-0D81-CC70-C3AAB25E05D6}" dt="2022-08-29T14:39:41.661" v="324" actId="20577"/>
        <pc:sldMkLst>
          <pc:docMk/>
          <pc:sldMk cId="666953420" sldId="288"/>
        </pc:sldMkLst>
        <pc:spChg chg="mod">
          <ac:chgData name="pierciro caliandro" userId="S::pierciro.caliandro@alumni.uniroma2.eu::928b6c7c-e230-4570-84a7-6c0464c5bab1" providerId="AD" clId="Web-{C94368BF-798C-0D81-CC70-C3AAB25E05D6}" dt="2022-08-29T14:16:45.951" v="31" actId="1076"/>
          <ac:spMkLst>
            <pc:docMk/>
            <pc:sldMk cId="666953420" sldId="288"/>
            <ac:spMk id="4" creationId="{5EC0C47B-832F-CC9F-AA75-C395E4A52383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20:24.973" v="58" actId="20577"/>
          <ac:spMkLst>
            <pc:docMk/>
            <pc:sldMk cId="666953420" sldId="288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39:41.661" v="324" actId="20577"/>
          <ac:spMkLst>
            <pc:docMk/>
            <pc:sldMk cId="666953420" sldId="288"/>
            <ac:spMk id="8" creationId="{E697BC6F-EF55-9303-E817-8F082589D591}"/>
          </ac:spMkLst>
        </pc:spChg>
        <pc:picChg chg="mod">
          <ac:chgData name="pierciro caliandro" userId="S::pierciro.caliandro@alumni.uniroma2.eu::928b6c7c-e230-4570-84a7-6c0464c5bab1" providerId="AD" clId="Web-{C94368BF-798C-0D81-CC70-C3AAB25E05D6}" dt="2022-08-29T14:16:35.216" v="30" actId="1076"/>
          <ac:picMkLst>
            <pc:docMk/>
            <pc:sldMk cId="666953420" sldId="288"/>
            <ac:picMk id="3" creationId="{D5C65AFE-435F-EBFA-A454-F3A003E02DF8}"/>
          </ac:picMkLst>
        </pc:picChg>
      </pc:sldChg>
      <pc:sldChg chg="add del">
        <pc:chgData name="pierciro caliandro" userId="S::pierciro.caliandro@alumni.uniroma2.eu::928b6c7c-e230-4570-84a7-6c0464c5bab1" providerId="AD" clId="Web-{C94368BF-798C-0D81-CC70-C3AAB25E05D6}" dt="2022-08-29T14:15:54.872" v="16"/>
        <pc:sldMkLst>
          <pc:docMk/>
          <pc:sldMk cId="909258121" sldId="288"/>
        </pc:sldMkLst>
      </pc:sldChg>
      <pc:sldChg chg="add del">
        <pc:chgData name="pierciro caliandro" userId="S::pierciro.caliandro@alumni.uniroma2.eu::928b6c7c-e230-4570-84a7-6c0464c5bab1" providerId="AD" clId="Web-{C94368BF-798C-0D81-CC70-C3AAB25E05D6}" dt="2022-08-29T14:15:19.527" v="12"/>
        <pc:sldMkLst>
          <pc:docMk/>
          <pc:sldMk cId="1558707325" sldId="288"/>
        </pc:sldMkLst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39:53.802" v="325" actId="20577"/>
        <pc:sldMkLst>
          <pc:docMk/>
          <pc:sldMk cId="804026548" sldId="289"/>
        </pc:sldMkLst>
        <pc:spChg chg="mod">
          <ac:chgData name="pierciro caliandro" userId="S::pierciro.caliandro@alumni.uniroma2.eu::928b6c7c-e230-4570-84a7-6c0464c5bab1" providerId="AD" clId="Web-{C94368BF-798C-0D81-CC70-C3AAB25E05D6}" dt="2022-08-29T14:22:21.007" v="80" actId="20577"/>
          <ac:spMkLst>
            <pc:docMk/>
            <pc:sldMk cId="804026548" sldId="289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39:53.802" v="325" actId="20577"/>
          <ac:spMkLst>
            <pc:docMk/>
            <pc:sldMk cId="804026548" sldId="289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40:01.177" v="326" actId="20577"/>
        <pc:sldMkLst>
          <pc:docMk/>
          <pc:sldMk cId="1363211815" sldId="290"/>
        </pc:sldMkLst>
        <pc:spChg chg="mod">
          <ac:chgData name="pierciro caliandro" userId="S::pierciro.caliandro@alumni.uniroma2.eu::928b6c7c-e230-4570-84a7-6c0464c5bab1" providerId="AD" clId="Web-{C94368BF-798C-0D81-CC70-C3AAB25E05D6}" dt="2022-08-29T14:25:26.153" v="147" actId="14100"/>
          <ac:spMkLst>
            <pc:docMk/>
            <pc:sldMk cId="1363211815" sldId="290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0:01.177" v="326" actId="20577"/>
          <ac:spMkLst>
            <pc:docMk/>
            <pc:sldMk cId="1363211815" sldId="290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40:07.708" v="327" actId="20577"/>
        <pc:sldMkLst>
          <pc:docMk/>
          <pc:sldMk cId="597216853" sldId="291"/>
        </pc:sldMkLst>
        <pc:spChg chg="mod">
          <ac:chgData name="pierciro caliandro" userId="S::pierciro.caliandro@alumni.uniroma2.eu::928b6c7c-e230-4570-84a7-6c0464c5bab1" providerId="AD" clId="Web-{C94368BF-798C-0D81-CC70-C3AAB25E05D6}" dt="2022-08-29T14:26:02.123" v="162" actId="20577"/>
          <ac:spMkLst>
            <pc:docMk/>
            <pc:sldMk cId="597216853" sldId="291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0:07.708" v="327" actId="20577"/>
          <ac:spMkLst>
            <pc:docMk/>
            <pc:sldMk cId="597216853" sldId="291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40:14.521" v="328" actId="20577"/>
        <pc:sldMkLst>
          <pc:docMk/>
          <pc:sldMk cId="359151563" sldId="292"/>
        </pc:sldMkLst>
        <pc:spChg chg="mod">
          <ac:chgData name="pierciro caliandro" userId="S::pierciro.caliandro@alumni.uniroma2.eu::928b6c7c-e230-4570-84a7-6c0464c5bab1" providerId="AD" clId="Web-{C94368BF-798C-0D81-CC70-C3AAB25E05D6}" dt="2022-08-29T14:26:48.186" v="185" actId="14100"/>
          <ac:spMkLst>
            <pc:docMk/>
            <pc:sldMk cId="359151563" sldId="292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0:14.521" v="328" actId="20577"/>
          <ac:spMkLst>
            <pc:docMk/>
            <pc:sldMk cId="359151563" sldId="292"/>
            <ac:spMk id="8" creationId="{E697BC6F-EF55-9303-E817-8F082589D591}"/>
          </ac:spMkLst>
        </pc:spChg>
      </pc:sldChg>
      <pc:sldChg chg="modSp add ord replId">
        <pc:chgData name="pierciro caliandro" userId="S::pierciro.caliandro@alumni.uniroma2.eu::928b6c7c-e230-4570-84a7-6c0464c5bab1" providerId="AD" clId="Web-{C94368BF-798C-0D81-CC70-C3AAB25E05D6}" dt="2022-08-29T14:40:22.271" v="329" actId="20577"/>
        <pc:sldMkLst>
          <pc:docMk/>
          <pc:sldMk cId="1909651493" sldId="293"/>
        </pc:sldMkLst>
        <pc:spChg chg="mod">
          <ac:chgData name="pierciro caliandro" userId="S::pierciro.caliandro@alumni.uniroma2.eu::928b6c7c-e230-4570-84a7-6c0464c5bab1" providerId="AD" clId="Web-{C94368BF-798C-0D81-CC70-C3AAB25E05D6}" dt="2022-08-29T14:27:23.453" v="188" actId="1076"/>
          <ac:spMkLst>
            <pc:docMk/>
            <pc:sldMk cId="1909651493" sldId="293"/>
            <ac:spMk id="4" creationId="{5EC0C47B-832F-CC9F-AA75-C395E4A52383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28:25.470" v="207" actId="20577"/>
          <ac:spMkLst>
            <pc:docMk/>
            <pc:sldMk cId="1909651493" sldId="293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0:22.271" v="329" actId="20577"/>
          <ac:spMkLst>
            <pc:docMk/>
            <pc:sldMk cId="1909651493" sldId="293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40:35.131" v="331" actId="14100"/>
        <pc:sldMkLst>
          <pc:docMk/>
          <pc:sldMk cId="1499417804" sldId="294"/>
        </pc:sldMkLst>
        <pc:spChg chg="mod">
          <ac:chgData name="pierciro caliandro" userId="S::pierciro.caliandro@alumni.uniroma2.eu::928b6c7c-e230-4570-84a7-6c0464c5bab1" providerId="AD" clId="Web-{C94368BF-798C-0D81-CC70-C3AAB25E05D6}" dt="2022-08-29T14:40:35.131" v="331" actId="14100"/>
          <ac:spMkLst>
            <pc:docMk/>
            <pc:sldMk cId="1499417804" sldId="294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0:29.131" v="330" actId="20577"/>
          <ac:spMkLst>
            <pc:docMk/>
            <pc:sldMk cId="1499417804" sldId="294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40:50.475" v="333" actId="14100"/>
        <pc:sldMkLst>
          <pc:docMk/>
          <pc:sldMk cId="2614603789" sldId="295"/>
        </pc:sldMkLst>
        <pc:spChg chg="mod">
          <ac:chgData name="pierciro caliandro" userId="S::pierciro.caliandro@alumni.uniroma2.eu::928b6c7c-e230-4570-84a7-6c0464c5bab1" providerId="AD" clId="Web-{C94368BF-798C-0D81-CC70-C3AAB25E05D6}" dt="2022-08-29T14:40:50.475" v="333" actId="14100"/>
          <ac:spMkLst>
            <pc:docMk/>
            <pc:sldMk cId="2614603789" sldId="295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0:40.600" v="332" actId="20577"/>
          <ac:spMkLst>
            <pc:docMk/>
            <pc:sldMk cId="2614603789" sldId="295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41:03.054" v="335" actId="14100"/>
        <pc:sldMkLst>
          <pc:docMk/>
          <pc:sldMk cId="1166337915" sldId="296"/>
        </pc:sldMkLst>
        <pc:spChg chg="mod">
          <ac:chgData name="pierciro caliandro" userId="S::pierciro.caliandro@alumni.uniroma2.eu::928b6c7c-e230-4570-84a7-6c0464c5bab1" providerId="AD" clId="Web-{C94368BF-798C-0D81-CC70-C3AAB25E05D6}" dt="2022-08-29T14:41:03.054" v="335" actId="14100"/>
          <ac:spMkLst>
            <pc:docMk/>
            <pc:sldMk cId="1166337915" sldId="296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0:57.772" v="334" actId="20577"/>
          <ac:spMkLst>
            <pc:docMk/>
            <pc:sldMk cId="1166337915" sldId="296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41:12.632" v="337" actId="14100"/>
        <pc:sldMkLst>
          <pc:docMk/>
          <pc:sldMk cId="600670437" sldId="297"/>
        </pc:sldMkLst>
        <pc:spChg chg="mod">
          <ac:chgData name="pierciro caliandro" userId="S::pierciro.caliandro@alumni.uniroma2.eu::928b6c7c-e230-4570-84a7-6c0464c5bab1" providerId="AD" clId="Web-{C94368BF-798C-0D81-CC70-C3AAB25E05D6}" dt="2022-08-29T14:41:12.632" v="337" actId="14100"/>
          <ac:spMkLst>
            <pc:docMk/>
            <pc:sldMk cId="600670437" sldId="297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1:08.444" v="336" actId="20577"/>
          <ac:spMkLst>
            <pc:docMk/>
            <pc:sldMk cId="600670437" sldId="297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41:21.632" v="339" actId="14100"/>
        <pc:sldMkLst>
          <pc:docMk/>
          <pc:sldMk cId="2348781640" sldId="298"/>
        </pc:sldMkLst>
        <pc:spChg chg="mod">
          <ac:chgData name="pierciro caliandro" userId="S::pierciro.caliandro@alumni.uniroma2.eu::928b6c7c-e230-4570-84a7-6c0464c5bab1" providerId="AD" clId="Web-{C94368BF-798C-0D81-CC70-C3AAB25E05D6}" dt="2022-08-29T14:41:21.632" v="339" actId="14100"/>
          <ac:spMkLst>
            <pc:docMk/>
            <pc:sldMk cId="2348781640" sldId="298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1:16.663" v="338" actId="20577"/>
          <ac:spMkLst>
            <pc:docMk/>
            <pc:sldMk cId="2348781640" sldId="298"/>
            <ac:spMk id="8" creationId="{E697BC6F-EF55-9303-E817-8F082589D591}"/>
          </ac:spMkLst>
        </pc:spChg>
      </pc:sldChg>
      <pc:sldChg chg="addSp modSp add replId">
        <pc:chgData name="pierciro caliandro" userId="S::pierciro.caliandro@alumni.uniroma2.eu::928b6c7c-e230-4570-84a7-6c0464c5bab1" providerId="AD" clId="Web-{C94368BF-798C-0D81-CC70-C3AAB25E05D6}" dt="2022-08-29T14:39:04.566" v="320" actId="20577"/>
        <pc:sldMkLst>
          <pc:docMk/>
          <pc:sldMk cId="36418976" sldId="299"/>
        </pc:sldMkLst>
        <pc:spChg chg="mod">
          <ac:chgData name="pierciro caliandro" userId="S::pierciro.caliandro@alumni.uniroma2.eu::928b6c7c-e230-4570-84a7-6c0464c5bab1" providerId="AD" clId="Web-{C94368BF-798C-0D81-CC70-C3AAB25E05D6}" dt="2022-08-29T14:38:17.690" v="303" actId="20577"/>
          <ac:spMkLst>
            <pc:docMk/>
            <pc:sldMk cId="36418976" sldId="299"/>
            <ac:spMk id="2" creationId="{9629F5B1-EC69-A92F-80B0-6FD8F0264186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38:24.502" v="304" actId="1076"/>
          <ac:spMkLst>
            <pc:docMk/>
            <pc:sldMk cId="36418976" sldId="299"/>
            <ac:spMk id="4" creationId="{5EC0C47B-832F-CC9F-AA75-C395E4A52383}"/>
          </ac:spMkLst>
        </pc:spChg>
        <pc:spChg chg="add">
          <ac:chgData name="pierciro caliandro" userId="S::pierciro.caliandro@alumni.uniroma2.eu::928b6c7c-e230-4570-84a7-6c0464c5bab1" providerId="AD" clId="Web-{C94368BF-798C-0D81-CC70-C3AAB25E05D6}" dt="2022-08-29T14:38:43.237" v="307"/>
          <ac:spMkLst>
            <pc:docMk/>
            <pc:sldMk cId="36418976" sldId="299"/>
            <ac:spMk id="6" creationId="{86584D42-81BA-06AE-44BA-233FBCECEF9A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39:04.566" v="320" actId="20577"/>
          <ac:spMkLst>
            <pc:docMk/>
            <pc:sldMk cId="36418976" sldId="299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45:18.014" v="438" actId="20577"/>
        <pc:sldMkLst>
          <pc:docMk/>
          <pc:sldMk cId="3801726737" sldId="300"/>
        </pc:sldMkLst>
        <pc:spChg chg="mod">
          <ac:chgData name="pierciro caliandro" userId="S::pierciro.caliandro@alumni.uniroma2.eu::928b6c7c-e230-4570-84a7-6c0464c5bab1" providerId="AD" clId="Web-{C94368BF-798C-0D81-CC70-C3AAB25E05D6}" dt="2022-08-29T14:43:16.385" v="345" actId="1076"/>
          <ac:spMkLst>
            <pc:docMk/>
            <pc:sldMk cId="3801726737" sldId="300"/>
            <ac:spMk id="4" creationId="{5EC0C47B-832F-CC9F-AA75-C395E4A52383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5:06.138" v="432" actId="14100"/>
          <ac:spMkLst>
            <pc:docMk/>
            <pc:sldMk cId="3801726737" sldId="300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5:18.014" v="438" actId="20577"/>
          <ac:spMkLst>
            <pc:docMk/>
            <pc:sldMk cId="3801726737" sldId="300"/>
            <ac:spMk id="8" creationId="{E697BC6F-EF55-9303-E817-8F082589D591}"/>
          </ac:spMkLst>
        </pc:spChg>
        <pc:picChg chg="mod">
          <ac:chgData name="pierciro caliandro" userId="S::pierciro.caliandro@alumni.uniroma2.eu::928b6c7c-e230-4570-84a7-6c0464c5bab1" providerId="AD" clId="Web-{C94368BF-798C-0D81-CC70-C3AAB25E05D6}" dt="2022-08-29T14:43:06.213" v="344" actId="1076"/>
          <ac:picMkLst>
            <pc:docMk/>
            <pc:sldMk cId="3801726737" sldId="300"/>
            <ac:picMk id="3" creationId="{D5C65AFE-435F-EBFA-A454-F3A003E02DF8}"/>
          </ac:picMkLst>
        </pc:pic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4:48:11.221" v="463" actId="20577"/>
        <pc:sldMkLst>
          <pc:docMk/>
          <pc:sldMk cId="1385563850" sldId="301"/>
        </pc:sldMkLst>
        <pc:spChg chg="mod">
          <ac:chgData name="pierciro caliandro" userId="S::pierciro.caliandro@alumni.uniroma2.eu::928b6c7c-e230-4570-84a7-6c0464c5bab1" providerId="AD" clId="Web-{C94368BF-798C-0D81-CC70-C3AAB25E05D6}" dt="2022-08-29T14:48:11.221" v="463" actId="20577"/>
          <ac:spMkLst>
            <pc:docMk/>
            <pc:sldMk cId="1385563850" sldId="301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4:47:04.220" v="447" actId="1076"/>
          <ac:spMkLst>
            <pc:docMk/>
            <pc:sldMk cId="1385563850" sldId="301"/>
            <ac:spMk id="8" creationId="{E697BC6F-EF55-9303-E817-8F082589D591}"/>
          </ac:spMkLst>
        </pc:sp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5:04:23.743" v="521" actId="20577"/>
        <pc:sldMkLst>
          <pc:docMk/>
          <pc:sldMk cId="1688504306" sldId="302"/>
        </pc:sldMkLst>
        <pc:spChg chg="mod">
          <ac:chgData name="pierciro caliandro" userId="S::pierciro.caliandro@alumni.uniroma2.eu::928b6c7c-e230-4570-84a7-6c0464c5bab1" providerId="AD" clId="Web-{C94368BF-798C-0D81-CC70-C3AAB25E05D6}" dt="2022-08-29T15:00:28.732" v="471" actId="1076"/>
          <ac:spMkLst>
            <pc:docMk/>
            <pc:sldMk cId="1688504306" sldId="302"/>
            <ac:spMk id="4" creationId="{5EC0C47B-832F-CC9F-AA75-C395E4A52383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5:04:23.743" v="521" actId="20577"/>
          <ac:spMkLst>
            <pc:docMk/>
            <pc:sldMk cId="1688504306" sldId="302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5:00:15.169" v="468" actId="20577"/>
          <ac:spMkLst>
            <pc:docMk/>
            <pc:sldMk cId="1688504306" sldId="302"/>
            <ac:spMk id="8" creationId="{E697BC6F-EF55-9303-E817-8F082589D591}"/>
          </ac:spMkLst>
        </pc:spChg>
        <pc:picChg chg="mod">
          <ac:chgData name="pierciro caliandro" userId="S::pierciro.caliandro@alumni.uniroma2.eu::928b6c7c-e230-4570-84a7-6c0464c5bab1" providerId="AD" clId="Web-{C94368BF-798C-0D81-CC70-C3AAB25E05D6}" dt="2022-08-29T15:00:21.982" v="470" actId="1076"/>
          <ac:picMkLst>
            <pc:docMk/>
            <pc:sldMk cId="1688504306" sldId="302"/>
            <ac:picMk id="3" creationId="{D5C65AFE-435F-EBFA-A454-F3A003E02DF8}"/>
          </ac:picMkLst>
        </pc:picChg>
      </pc:sldChg>
      <pc:sldChg chg="modSp add replId">
        <pc:chgData name="pierciro caliandro" userId="S::pierciro.caliandro@alumni.uniroma2.eu::928b6c7c-e230-4570-84a7-6c0464c5bab1" providerId="AD" clId="Web-{C94368BF-798C-0D81-CC70-C3AAB25E05D6}" dt="2022-08-29T15:04:04.240" v="513" actId="20577"/>
        <pc:sldMkLst>
          <pc:docMk/>
          <pc:sldMk cId="528685335" sldId="303"/>
        </pc:sldMkLst>
        <pc:spChg chg="mod">
          <ac:chgData name="pierciro caliandro" userId="S::pierciro.caliandro@alumni.uniroma2.eu::928b6c7c-e230-4570-84a7-6c0464c5bab1" providerId="AD" clId="Web-{C94368BF-798C-0D81-CC70-C3AAB25E05D6}" dt="2022-08-29T15:04:04.240" v="513" actId="20577"/>
          <ac:spMkLst>
            <pc:docMk/>
            <pc:sldMk cId="528685335" sldId="303"/>
            <ac:spMk id="5" creationId="{15497880-C2AF-04F4-45BA-40397B9DB5AE}"/>
          </ac:spMkLst>
        </pc:spChg>
        <pc:spChg chg="mod">
          <ac:chgData name="pierciro caliandro" userId="S::pierciro.caliandro@alumni.uniroma2.eu::928b6c7c-e230-4570-84a7-6c0464c5bab1" providerId="AD" clId="Web-{C94368BF-798C-0D81-CC70-C3AAB25E05D6}" dt="2022-08-29T15:03:07.565" v="494" actId="20577"/>
          <ac:spMkLst>
            <pc:docMk/>
            <pc:sldMk cId="528685335" sldId="303"/>
            <ac:spMk id="8" creationId="{E697BC6F-EF55-9303-E817-8F082589D59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#2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-IT" noProof="1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#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#2"/>
    <dgm:cxn modelId="{1496FC70-DB8B-48D4-98DE-DD2856E389EE}" type="presOf" srcId="{1C383F32-22E8-4F62-A3E0-BDC3D5F48992}" destId="{1AEDC777-00B3-41D7-9AE1-23D741E941C3}" srcOrd="0" destOrd="0" presId="urn:microsoft.com/office/officeart/2018/5/layout/IconCircleLabelList#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#2"/>
    <dgm:cxn modelId="{555498CB-3ED1-404E-A25F-EB243EFC5FB1}" type="presParOf" srcId="{50B3CE7C-E10B-4E23-BD93-03664997C932}" destId="{DE9CE479-E4AE-4283-AEF1-10C1535B4324}" srcOrd="0" destOrd="0" presId="urn:microsoft.com/office/officeart/2018/5/layout/IconCircleLabelList#2"/>
    <dgm:cxn modelId="{11F12D49-CD08-4D50-BD13-3ECBC3A476A4}" type="presParOf" srcId="{DE9CE479-E4AE-4283-AEF1-10C1535B4324}" destId="{B59FCF02-CAD2-4D6F-9542-AD86711168CA}" srcOrd="0" destOrd="0" presId="urn:microsoft.com/office/officeart/2018/5/layout/IconCircleLabelList#2"/>
    <dgm:cxn modelId="{F443A659-540B-487B-97F9-49219CF60D6B}" type="presParOf" srcId="{DE9CE479-E4AE-4283-AEF1-10C1535B4324}" destId="{7C175B98-93F4-4D7C-BB95-1514AB879CD5}" srcOrd="1" destOrd="0" presId="urn:microsoft.com/office/officeart/2018/5/layout/IconCircleLabelList#2"/>
    <dgm:cxn modelId="{A503D7AB-7D64-4163-93B5-1CEEDAE81823}" type="presParOf" srcId="{DE9CE479-E4AE-4283-AEF1-10C1535B4324}" destId="{677A3090-5F01-43FD-9FA6-C0420AD80FD6}" srcOrd="2" destOrd="0" presId="urn:microsoft.com/office/officeart/2018/5/layout/IconCircleLabelList#2"/>
    <dgm:cxn modelId="{780188ED-7DCE-45BB-B6AF-91BE48969612}" type="presParOf" srcId="{DE9CE479-E4AE-4283-AEF1-10C1535B4324}" destId="{127117FB-F8A7-4A20-A8A7-EC686DDC76D0}" srcOrd="3" destOrd="0" presId="urn:microsoft.com/office/officeart/2018/5/layout/IconCircleLabelList#2"/>
    <dgm:cxn modelId="{155719F8-A89B-4E96-BC49-C48BC717F480}" type="presParOf" srcId="{50B3CE7C-E10B-4E23-BD93-03664997C932}" destId="{FD1EED9C-83D3-41AD-A09B-D3B36354168F}" srcOrd="1" destOrd="0" presId="urn:microsoft.com/office/officeart/2018/5/layout/IconCircleLabelList#2"/>
    <dgm:cxn modelId="{2772E199-56B0-4310-A55E-67D00CA3E59E}" type="presParOf" srcId="{50B3CE7C-E10B-4E23-BD93-03664997C932}" destId="{C998AB0A-577D-44AA-A068-F634DDE7BD47}" srcOrd="2" destOrd="0" presId="urn:microsoft.com/office/officeart/2018/5/layout/IconCircleLabelList#2"/>
    <dgm:cxn modelId="{4E351D18-D97F-4B92-A608-2E9600B91C28}" type="presParOf" srcId="{C998AB0A-577D-44AA-A068-F634DDE7BD47}" destId="{BCD8CDD9-0C56-4401-ADB1-8B48DAB2C96F}" srcOrd="0" destOrd="0" presId="urn:microsoft.com/office/officeart/2018/5/layout/IconCircleLabelList#2"/>
    <dgm:cxn modelId="{B3DC724C-4569-4E9D-BD5A-49E4CD991FD0}" type="presParOf" srcId="{C998AB0A-577D-44AA-A068-F634DDE7BD47}" destId="{DB4CA7C4-FCA1-4127-B20A-2A5C031A3CF4}" srcOrd="1" destOrd="0" presId="urn:microsoft.com/office/officeart/2018/5/layout/IconCircleLabelList#2"/>
    <dgm:cxn modelId="{AD1AB552-CCE0-4911-BB9E-5D4A60B21F4F}" type="presParOf" srcId="{C998AB0A-577D-44AA-A068-F634DDE7BD47}" destId="{9B0C8FBF-0BDD-48A5-967E-F3FE71659F6A}" srcOrd="2" destOrd="0" presId="urn:microsoft.com/office/officeart/2018/5/layout/IconCircleLabelList#2"/>
    <dgm:cxn modelId="{8558F796-2D01-40FE-A21A-7530EEBC3BC3}" type="presParOf" srcId="{C998AB0A-577D-44AA-A068-F634DDE7BD47}" destId="{7E6FE37A-5DB0-4899-9FCB-0CE39BC185F8}" srcOrd="3" destOrd="0" presId="urn:microsoft.com/office/officeart/2018/5/layout/IconCircleLabelList#2"/>
    <dgm:cxn modelId="{1532E2BE-82E9-40A4-A6F7-40B60FC879AE}" type="presParOf" srcId="{50B3CE7C-E10B-4E23-BD93-03664997C932}" destId="{5A266296-0042-402F-92EF-D59AB148E92E}" srcOrd="3" destOrd="0" presId="urn:microsoft.com/office/officeart/2018/5/layout/IconCircleLabelList#2"/>
    <dgm:cxn modelId="{3A7F4DB9-1469-4F58-B633-24B7EEE084D1}" type="presParOf" srcId="{50B3CE7C-E10B-4E23-BD93-03664997C932}" destId="{ECFA770B-DE2C-4683-A038-58D0FE44BC27}" srcOrd="4" destOrd="0" presId="urn:microsoft.com/office/officeart/2018/5/layout/IconCircleLabelList#2"/>
    <dgm:cxn modelId="{91311827-CDAC-4BA8-B4A3-117AFD1CEE2D}" type="presParOf" srcId="{ECFA770B-DE2C-4683-A038-58D0FE44BC27}" destId="{FF93E135-77D6-48A0-8871-9BC93D705D06}" srcOrd="0" destOrd="0" presId="urn:microsoft.com/office/officeart/2018/5/layout/IconCircleLabelList#2"/>
    <dgm:cxn modelId="{83B7CA40-11B7-4507-8422-A40F02D469B2}" type="presParOf" srcId="{ECFA770B-DE2C-4683-A038-58D0FE44BC27}" destId="{39509775-983E-4110-B989-EE2CD6514BE0}" srcOrd="1" destOrd="0" presId="urn:microsoft.com/office/officeart/2018/5/layout/IconCircleLabelList#2"/>
    <dgm:cxn modelId="{A44BB251-01EB-4DEF-A28C-6D495183E4DC}" type="presParOf" srcId="{ECFA770B-DE2C-4683-A038-58D0FE44BC27}" destId="{493B43B2-705C-4AE5-8A77-D8DEEDA1B5CF}" srcOrd="2" destOrd="0" presId="urn:microsoft.com/office/officeart/2018/5/layout/IconCircleLabelList#2"/>
    <dgm:cxn modelId="{1EFA52DF-3C80-4DAA-BED6-AFE2F81796B2}" type="presParOf" srcId="{ECFA770B-DE2C-4683-A038-58D0FE44BC27}" destId="{1AEDC777-00B3-41D7-9AE1-23D741E941C3}" srcOrd="3" destOrd="0" presId="urn:microsoft.com/office/officeart/2018/5/layout/IconCircle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noProof="1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2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29/08/2022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29/08/2022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>
                <a:solidFill>
                  <a:srgbClr val="FFFFFF"/>
                </a:solidFill>
              </a:rPr>
              <a:t>Titolo Lorem Ipsum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Sit Dolor Amet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Network interface configuration for spine-2: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9850307" y="1904225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8"/>
            <a:ext cx="4383640" cy="36558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 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 router-id 5.5.5.5</a:t>
            </a:r>
            <a:endParaRPr lang="it-IT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 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 network 10.1.2.2/30 area 0</a:t>
            </a:r>
          </a:p>
          <a:p>
            <a:r>
              <a:rPr lang="en-US">
                <a:ea typeface="+mn-lt"/>
                <a:cs typeface="+mn-lt"/>
              </a:rPr>
              <a:t>net add 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 network 10.2.2.2/30 area 0</a:t>
            </a:r>
          </a:p>
          <a:p>
            <a:r>
              <a:rPr lang="en-US">
                <a:ea typeface="+mn-lt"/>
                <a:cs typeface="+mn-lt"/>
              </a:rPr>
              <a:t>net add 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 network 5.5.5.5/32 area 0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 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 autonomous-system 65000</a:t>
            </a:r>
          </a:p>
          <a:p>
            <a:r>
              <a:rPr lang="en-US">
                <a:ea typeface="+mn-lt"/>
                <a:cs typeface="+mn-lt"/>
              </a:rPr>
              <a:t>net add 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 router-id 5.5.5.5</a:t>
            </a:r>
          </a:p>
          <a:p>
            <a:r>
              <a:rPr lang="en-US">
                <a:ea typeface="+mn-lt"/>
                <a:cs typeface="+mn-lt"/>
              </a:rPr>
              <a:t>net add 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 neighbor swp1 remote-as external</a:t>
            </a:r>
          </a:p>
          <a:p>
            <a:r>
              <a:rPr lang="en-US">
                <a:ea typeface="+mn-lt"/>
                <a:cs typeface="+mn-lt"/>
              </a:rPr>
              <a:t>net add 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 neighbor swp2 remote-as external</a:t>
            </a:r>
          </a:p>
          <a:p>
            <a:r>
              <a:rPr lang="en-US">
                <a:ea typeface="+mn-lt"/>
                <a:cs typeface="+mn-lt"/>
              </a:rPr>
              <a:t>net add 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evpn</a:t>
            </a:r>
            <a:r>
              <a:rPr lang="en-US">
                <a:ea typeface="+mn-lt"/>
                <a:cs typeface="+mn-lt"/>
              </a:rPr>
              <a:t> neighbor swp1 activate</a:t>
            </a:r>
          </a:p>
          <a:p>
            <a:r>
              <a:rPr lang="en-US">
                <a:ea typeface="+mn-lt"/>
                <a:cs typeface="+mn-lt"/>
              </a:rPr>
              <a:t>net add 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evpn</a:t>
            </a:r>
            <a:r>
              <a:rPr lang="en-US">
                <a:ea typeface="+mn-lt"/>
                <a:cs typeface="+mn-lt"/>
              </a:rPr>
              <a:t> neighbor swp2 activate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Network interface configuration for leaf-1: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274936" y="2923079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8"/>
            <a:ext cx="4383640" cy="33904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bridge </a:t>
            </a:r>
            <a:r>
              <a:rPr lang="en-US" err="1">
                <a:ea typeface="+mn-lt"/>
                <a:cs typeface="+mn-lt"/>
              </a:rPr>
              <a:t>bridge</a:t>
            </a:r>
            <a:r>
              <a:rPr lang="en-US">
                <a:ea typeface="+mn-lt"/>
                <a:cs typeface="+mn-lt"/>
              </a:rPr>
              <a:t> ports swp1,swp4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bridge </a:t>
            </a:r>
            <a:r>
              <a:rPr lang="en-US" err="1">
                <a:ea typeface="+mn-lt"/>
                <a:cs typeface="+mn-lt"/>
              </a:rPr>
              <a:t>bridge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pvid</a:t>
            </a:r>
            <a:r>
              <a:rPr lang="en-US">
                <a:ea typeface="+mn-lt"/>
                <a:cs typeface="+mn-lt"/>
              </a:rPr>
              <a:t> 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bridge </a:t>
            </a:r>
            <a:r>
              <a:rPr lang="en-US" err="1">
                <a:ea typeface="+mn-lt"/>
                <a:cs typeface="+mn-lt"/>
              </a:rPr>
              <a:t>bridge</a:t>
            </a:r>
            <a:r>
              <a:rPr lang="en-US">
                <a:ea typeface="+mn-lt"/>
                <a:cs typeface="+mn-lt"/>
              </a:rPr>
              <a:t> vids 10,20,100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interface swp2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 10.1.1.1/30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interface swp3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 10.1.2.1/30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loopback lo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 1.1.1.1/32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address 10.1.1.254/24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20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address 10.0.0.254/24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50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100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address 10.3.3.254/16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OSPF/BGP configuration for leaf-1: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274936" y="2923079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8"/>
            <a:ext cx="4383640" cy="41010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router-id 1.1.1.1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network 10.1.1.1/30 area 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network 10.1.2.1/30 area 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network 1.1.1.1/32 area 0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autonomous-system 65001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router-id 1.1.1.1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neighbor swp2 remote-as 65000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neighbor swp3 remote-as 65000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evpn</a:t>
            </a:r>
            <a:r>
              <a:rPr lang="en-US">
                <a:ea typeface="+mn-lt"/>
                <a:cs typeface="+mn-lt"/>
              </a:rPr>
              <a:t> neighbor swp2 activate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evpn</a:t>
            </a:r>
            <a:r>
              <a:rPr lang="en-US">
                <a:ea typeface="+mn-lt"/>
                <a:cs typeface="+mn-lt"/>
              </a:rPr>
              <a:t> neighbor swp3 activate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evpn</a:t>
            </a:r>
            <a:r>
              <a:rPr lang="en-US">
                <a:ea typeface="+mn-lt"/>
                <a:cs typeface="+mn-lt"/>
              </a:rPr>
              <a:t> advertise-all-</a:t>
            </a:r>
            <a:r>
              <a:rPr lang="en-US" err="1">
                <a:ea typeface="+mn-lt"/>
                <a:cs typeface="+mn-lt"/>
              </a:rPr>
              <a:t>vni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80402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VXLAN for VLAN 10/20 configuration for leaf-1: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274936" y="2923079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8"/>
            <a:ext cx="4383640" cy="2705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id 100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local-</a:t>
            </a:r>
            <a:r>
              <a:rPr lang="en-US" err="1">
                <a:ea typeface="+mn-lt"/>
                <a:cs typeface="+mn-lt"/>
              </a:rPr>
              <a:t>tunnelip</a:t>
            </a:r>
            <a:r>
              <a:rPr lang="en-US">
                <a:ea typeface="+mn-lt"/>
                <a:cs typeface="+mn-lt"/>
              </a:rPr>
              <a:t> 1.1.1.1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 bridge access 10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vni-200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id 200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vni-200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local-</a:t>
            </a:r>
            <a:r>
              <a:rPr lang="en-US" err="1">
                <a:ea typeface="+mn-lt"/>
                <a:cs typeface="+mn-lt"/>
              </a:rPr>
              <a:t>tunnelip</a:t>
            </a:r>
            <a:r>
              <a:rPr lang="en-US">
                <a:ea typeface="+mn-lt"/>
                <a:cs typeface="+mn-lt"/>
              </a:rPr>
              <a:t> 1.1.1.1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vni-200 bridge access 20</a:t>
            </a:r>
          </a:p>
        </p:txBody>
      </p:sp>
    </p:spTree>
    <p:extLst>
      <p:ext uri="{BB962C8B-B14F-4D97-AF65-F5344CB8AC3E}">
        <p14:creationId xmlns:p14="http://schemas.microsoft.com/office/powerpoint/2010/main" val="136321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VXLAN for VLAN 50/100 configuration for leaf-1: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274936" y="2923079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8"/>
            <a:ext cx="4383640" cy="32877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100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address 10.3.3.254/16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id 1000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local-</a:t>
            </a:r>
            <a:r>
              <a:rPr lang="en-US" err="1">
                <a:ea typeface="+mn-lt"/>
                <a:cs typeface="+mn-lt"/>
              </a:rPr>
              <a:t>tunnelip</a:t>
            </a:r>
            <a:r>
              <a:rPr lang="en-US">
                <a:ea typeface="+mn-lt"/>
                <a:cs typeface="+mn-lt"/>
              </a:rPr>
              <a:t> 1.1.1.1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vni-1000 bridge access 100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50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vni-1020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id 1020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vni-1020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local-</a:t>
            </a:r>
            <a:r>
              <a:rPr lang="en-US" err="1">
                <a:ea typeface="+mn-lt"/>
                <a:cs typeface="+mn-lt"/>
              </a:rPr>
              <a:t>tunnelip</a:t>
            </a:r>
            <a:r>
              <a:rPr lang="en-US">
                <a:ea typeface="+mn-lt"/>
                <a:cs typeface="+mn-lt"/>
              </a:rPr>
              <a:t> 1.1.1.1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vni-1020 bridge access 50</a:t>
            </a:r>
          </a:p>
        </p:txBody>
      </p:sp>
    </p:spTree>
    <p:extLst>
      <p:ext uri="{BB962C8B-B14F-4D97-AF65-F5344CB8AC3E}">
        <p14:creationId xmlns:p14="http://schemas.microsoft.com/office/powerpoint/2010/main" val="59721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VNI configuration for leaf-1: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274936" y="2923079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8"/>
            <a:ext cx="4383640" cy="15668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 </a:t>
            </a:r>
            <a:r>
              <a:rPr lang="en-US" err="1">
                <a:ea typeface="+mn-lt"/>
                <a:cs typeface="+mn-lt"/>
              </a:rPr>
              <a:t>vni</a:t>
            </a:r>
            <a:r>
              <a:rPr lang="en-US">
                <a:ea typeface="+mn-lt"/>
                <a:cs typeface="+mn-lt"/>
              </a:rPr>
              <a:t> 1020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50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20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Network interface configuration for leaf-2: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10329767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8"/>
            <a:ext cx="4383640" cy="33904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bridge </a:t>
            </a:r>
            <a:r>
              <a:rPr lang="en-US" err="1">
                <a:ea typeface="+mn-lt"/>
                <a:cs typeface="+mn-lt"/>
              </a:rPr>
              <a:t>bridge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pvid</a:t>
            </a:r>
            <a:r>
              <a:rPr lang="en-US">
                <a:ea typeface="+mn-lt"/>
                <a:cs typeface="+mn-lt"/>
              </a:rPr>
              <a:t> 1</a:t>
            </a:r>
            <a:endParaRPr lang="it-IT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bridge </a:t>
            </a:r>
            <a:r>
              <a:rPr lang="en-US" err="1">
                <a:ea typeface="+mn-lt"/>
                <a:cs typeface="+mn-lt"/>
              </a:rPr>
              <a:t>bridge</a:t>
            </a:r>
            <a:r>
              <a:rPr lang="en-US">
                <a:ea typeface="+mn-lt"/>
                <a:cs typeface="+mn-lt"/>
              </a:rPr>
              <a:t> vids 10,20,100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net add interface swp2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 10.2.1.1/30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interface swp3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 10.2.2.1/30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loopback lo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 2.2.2.2/32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address 10.1.1.254/24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20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address 10.0.0.254/24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50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100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address 10.3.3.254/16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5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OSPF/BGP configuration for leaf-2:</a:t>
            </a:r>
            <a:endParaRPr lang="it-IT" sz="1800"/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10329767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46450"/>
            <a:ext cx="4383640" cy="41182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router-id 2.2.2.2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network 10.2.1.1/30 area 0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network 10.2.2.1/30 area 0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network 2.2.2.2/32 area 0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autonomous-system 65002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router-id 2.2.2.2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neighbor swp2 remote-as 65000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neighbor swp3 remote-as 65000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evpn</a:t>
            </a:r>
            <a:r>
              <a:rPr lang="en-US">
                <a:ea typeface="+mn-lt"/>
                <a:cs typeface="+mn-lt"/>
              </a:rPr>
              <a:t> neighbor swp2 activate</a:t>
            </a:r>
            <a:endParaRPr lang="it-IT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evpn</a:t>
            </a:r>
            <a:r>
              <a:rPr lang="en-US">
                <a:ea typeface="+mn-lt"/>
                <a:cs typeface="+mn-lt"/>
              </a:rPr>
              <a:t> neighbor swp3 activate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evpn</a:t>
            </a:r>
            <a:r>
              <a:rPr lang="en-US">
                <a:ea typeface="+mn-lt"/>
                <a:cs typeface="+mn-lt"/>
              </a:rPr>
              <a:t> advertise-all-</a:t>
            </a:r>
            <a:r>
              <a:rPr lang="en-US" err="1">
                <a:ea typeface="+mn-lt"/>
                <a:cs typeface="+mn-lt"/>
              </a:rPr>
              <a:t>vni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1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VXLAN for VLAN 10/20 configuration for leaf-2:</a:t>
            </a:r>
          </a:p>
          <a:p>
            <a:r>
              <a:rPr lang="en-US" sz="1400">
                <a:ea typeface="+mn-lt"/>
                <a:cs typeface="+mn-lt"/>
              </a:rPr>
              <a:t>:</a:t>
            </a:r>
            <a:endParaRPr lang="it-IT"/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10329767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7"/>
            <a:ext cx="4383640" cy="26712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id 100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local-</a:t>
            </a:r>
            <a:r>
              <a:rPr lang="en-US" err="1">
                <a:ea typeface="+mn-lt"/>
                <a:cs typeface="+mn-lt"/>
              </a:rPr>
              <a:t>tunnelip</a:t>
            </a:r>
            <a:r>
              <a:rPr lang="en-US">
                <a:ea typeface="+mn-lt"/>
                <a:cs typeface="+mn-lt"/>
              </a:rPr>
              <a:t> 1.1.1.1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 bridge access 10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vni-200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id 200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vni-200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local-</a:t>
            </a:r>
            <a:r>
              <a:rPr lang="en-US" err="1">
                <a:ea typeface="+mn-lt"/>
                <a:cs typeface="+mn-lt"/>
              </a:rPr>
              <a:t>tunnelip</a:t>
            </a:r>
            <a:r>
              <a:rPr lang="en-US">
                <a:ea typeface="+mn-lt"/>
                <a:cs typeface="+mn-lt"/>
              </a:rPr>
              <a:t> 1.1.1.1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vni-200 bridge access 20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0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VXLAN for VLAN 50/100 configuration for leaf-2:</a:t>
            </a:r>
          </a:p>
          <a:p>
            <a:r>
              <a:rPr lang="en-US" sz="1400">
                <a:ea typeface="+mn-lt"/>
                <a:cs typeface="+mn-lt"/>
              </a:rPr>
              <a:t>:</a:t>
            </a:r>
            <a:endParaRPr lang="it-IT"/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10329767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55012"/>
            <a:ext cx="4383640" cy="34247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100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address 10.3.3.254/16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id 1000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local-</a:t>
            </a:r>
            <a:r>
              <a:rPr lang="en-US" err="1">
                <a:ea typeface="+mn-lt"/>
                <a:cs typeface="+mn-lt"/>
              </a:rPr>
              <a:t>tunnelip</a:t>
            </a:r>
            <a:r>
              <a:rPr lang="en-US">
                <a:ea typeface="+mn-lt"/>
                <a:cs typeface="+mn-lt"/>
              </a:rPr>
              <a:t> 1.1.1.1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vni-1000 bridge access 100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50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vni-1020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id 1020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vni-1020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local-</a:t>
            </a:r>
            <a:r>
              <a:rPr lang="en-US" err="1">
                <a:ea typeface="+mn-lt"/>
                <a:cs typeface="+mn-lt"/>
              </a:rPr>
              <a:t>tunnelip</a:t>
            </a:r>
            <a:r>
              <a:rPr lang="en-US">
                <a:ea typeface="+mn-lt"/>
                <a:cs typeface="+mn-lt"/>
              </a:rPr>
              <a:t> 1.1.1.1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vxlan</a:t>
            </a:r>
            <a:r>
              <a:rPr lang="en-US">
                <a:ea typeface="+mn-lt"/>
                <a:cs typeface="+mn-lt"/>
              </a:rPr>
              <a:t> vni-1020 bridge access 50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Titolo Lorem Ipsum Dolor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0369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VNI configuration for leaf-2:</a:t>
            </a:r>
            <a:endParaRPr lang="it-IT" sz="1800"/>
          </a:p>
          <a:p>
            <a:r>
              <a:rPr lang="en-US" sz="1400">
                <a:ea typeface="+mn-lt"/>
                <a:cs typeface="+mn-lt"/>
              </a:rPr>
              <a:t>:</a:t>
            </a:r>
            <a:endParaRPr lang="it-IT"/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10329767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46450"/>
            <a:ext cx="4383640" cy="17722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 </a:t>
            </a:r>
            <a:r>
              <a:rPr lang="en-US" err="1">
                <a:ea typeface="+mn-lt"/>
                <a:cs typeface="+mn-lt"/>
              </a:rPr>
              <a:t>vni</a:t>
            </a:r>
            <a:r>
              <a:rPr lang="en-US">
                <a:ea typeface="+mn-lt"/>
                <a:cs typeface="+mn-lt"/>
              </a:rPr>
              <a:t> 1020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50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20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70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VNI configuration for leaf-2:</a:t>
            </a:r>
            <a:endParaRPr lang="it-IT" sz="1800"/>
          </a:p>
          <a:p>
            <a:r>
              <a:rPr lang="en-US" sz="1400">
                <a:ea typeface="+mn-lt"/>
                <a:cs typeface="+mn-lt"/>
              </a:rPr>
              <a:t>:</a:t>
            </a:r>
            <a:endParaRPr lang="it-IT"/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10329767" y="294020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72136"/>
            <a:ext cx="4383640" cy="17466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 </a:t>
            </a:r>
            <a:r>
              <a:rPr lang="en-US" err="1">
                <a:ea typeface="+mn-lt"/>
                <a:cs typeface="+mn-lt"/>
              </a:rPr>
              <a:t>vni</a:t>
            </a:r>
            <a:r>
              <a:rPr lang="en-US">
                <a:ea typeface="+mn-lt"/>
                <a:cs typeface="+mn-lt"/>
              </a:rPr>
              <a:t> 1020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50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20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10 </a:t>
            </a:r>
            <a:r>
              <a:rPr lang="en-US" err="1">
                <a:ea typeface="+mn-lt"/>
                <a:cs typeface="+mn-lt"/>
              </a:rPr>
              <a:t>vrf</a:t>
            </a:r>
            <a:r>
              <a:rPr lang="en-US">
                <a:ea typeface="+mn-lt"/>
                <a:cs typeface="+mn-lt"/>
              </a:rPr>
              <a:t> TEN1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8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VLAN 10 configuration for server-1:</a:t>
            </a:r>
            <a:endParaRPr lang="it-IT" sz="1800"/>
          </a:p>
          <a:p>
            <a:r>
              <a:rPr lang="en-US" sz="1400">
                <a:ea typeface="+mn-lt"/>
                <a:cs typeface="+mn-lt"/>
              </a:rPr>
              <a:t>:</a:t>
            </a:r>
            <a:endParaRPr lang="it-IT"/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728711" y="3873439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72136"/>
            <a:ext cx="4383640" cy="31935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add </a:t>
            </a:r>
            <a:r>
              <a:rPr lang="en-US" err="1">
                <a:ea typeface="+mn-lt"/>
                <a:cs typeface="+mn-lt"/>
              </a:rPr>
              <a:t>vmB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add link enp0s8 name enp0s8.10 type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id 10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set enp0s8.10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vmB</a:t>
            </a:r>
            <a:endParaRPr lang="en-US" err="1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addr</a:t>
            </a:r>
            <a:r>
              <a:rPr lang="en-US">
                <a:ea typeface="+mn-lt"/>
                <a:cs typeface="+mn-lt"/>
              </a:rPr>
              <a:t> add 10.1.1.1/24 dev enp0s8.10</a:t>
            </a:r>
            <a:endParaRPr lang="en-US"/>
          </a:p>
          <a:p>
            <a:endParaRPr lang="en-US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set enp0s8.10 up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route add default via 10.1.1.254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VLAN 20 configuration for server-1:</a:t>
            </a:r>
            <a:endParaRPr lang="it-IT" sz="1800"/>
          </a:p>
          <a:p>
            <a:r>
              <a:rPr lang="en-US" sz="1400">
                <a:ea typeface="+mn-lt"/>
                <a:cs typeface="+mn-lt"/>
              </a:rPr>
              <a:t>:</a:t>
            </a:r>
            <a:endParaRPr lang="it-IT"/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728711" y="3873439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72136"/>
            <a:ext cx="4383640" cy="31935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add </a:t>
            </a:r>
            <a:r>
              <a:rPr lang="en-US" err="1">
                <a:ea typeface="+mn-lt"/>
                <a:cs typeface="+mn-lt"/>
              </a:rPr>
              <a:t>vmA</a:t>
            </a:r>
            <a:endParaRPr lang="it-IT" err="1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add link enp0s8 name enp0s8.20 type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id 20</a:t>
            </a:r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set enp0s8.20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vmA</a:t>
            </a:r>
            <a:endParaRPr lang="en-US" err="1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addr</a:t>
            </a:r>
            <a:r>
              <a:rPr lang="en-US">
                <a:ea typeface="+mn-lt"/>
                <a:cs typeface="+mn-lt"/>
              </a:rPr>
              <a:t> add 10.0.0.1/24 dev enp0s8.20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set enp0s8.20 up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route add default via 10.0.0.254</a:t>
            </a:r>
            <a:endParaRPr lang="en-US"/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5563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VLAN 10 configuration for server-2:</a:t>
            </a:r>
            <a:endParaRPr lang="it-IT" sz="1800"/>
          </a:p>
          <a:p>
            <a:r>
              <a:rPr lang="en-US" sz="1400">
                <a:ea typeface="+mn-lt"/>
                <a:cs typeface="+mn-lt"/>
              </a:rPr>
              <a:t>:</a:t>
            </a:r>
            <a:endParaRPr lang="it-IT"/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9961610" y="389056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72136"/>
            <a:ext cx="4383640" cy="31935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add </a:t>
            </a:r>
            <a:r>
              <a:rPr lang="en-US" err="1">
                <a:ea typeface="+mn-lt"/>
                <a:cs typeface="+mn-lt"/>
              </a:rPr>
              <a:t>vmD</a:t>
            </a:r>
            <a:endParaRPr lang="it-IT" err="1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add link enp0s8 name enp0s8.10 type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id 10</a:t>
            </a:r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set enp0s8.10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vmD</a:t>
            </a:r>
            <a:endParaRPr lang="en-US" err="1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addr</a:t>
            </a:r>
            <a:r>
              <a:rPr lang="en-US">
                <a:ea typeface="+mn-lt"/>
                <a:cs typeface="+mn-lt"/>
              </a:rPr>
              <a:t> add 10.1.1.2/24 dev enp0s8.10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set enp0s8.10 up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route add default via 10.1.1.254</a:t>
            </a:r>
            <a:endParaRPr lang="en-US"/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8504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VLAN 20 configuration for server-2:</a:t>
            </a:r>
            <a:endParaRPr lang="it-IT" sz="1800"/>
          </a:p>
          <a:p>
            <a:r>
              <a:rPr lang="en-US" sz="1400">
                <a:ea typeface="+mn-lt"/>
                <a:cs typeface="+mn-lt"/>
              </a:rPr>
              <a:t>:</a:t>
            </a:r>
            <a:endParaRPr lang="it-IT"/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9961610" y="3890563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72136"/>
            <a:ext cx="4383640" cy="31935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add </a:t>
            </a:r>
            <a:r>
              <a:rPr lang="en-US" err="1">
                <a:ea typeface="+mn-lt"/>
                <a:cs typeface="+mn-lt"/>
              </a:rPr>
              <a:t>vmC</a:t>
            </a:r>
            <a:endParaRPr lang="it-IT" err="1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add link enp0s8 name enp0s8.20 type </a:t>
            </a:r>
            <a:r>
              <a:rPr lang="en-US" err="1">
                <a:ea typeface="+mn-lt"/>
                <a:cs typeface="+mn-lt"/>
              </a:rPr>
              <a:t>vlan</a:t>
            </a:r>
            <a:r>
              <a:rPr lang="en-US">
                <a:ea typeface="+mn-lt"/>
                <a:cs typeface="+mn-lt"/>
              </a:rPr>
              <a:t> id 20</a:t>
            </a:r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set enp0s8.20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vmC</a:t>
            </a:r>
            <a:endParaRPr lang="en-US" err="1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addr</a:t>
            </a:r>
            <a:r>
              <a:rPr lang="en-US">
                <a:ea typeface="+mn-lt"/>
                <a:cs typeface="+mn-lt"/>
              </a:rPr>
              <a:t> add 10.0.0.2/24 dev enp0s8.20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link set enp0s8.20 up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netns</a:t>
            </a:r>
            <a:r>
              <a:rPr lang="en-US">
                <a:ea typeface="+mn-lt"/>
                <a:cs typeface="+mn-lt"/>
              </a:rPr>
              <a:t> exec </a:t>
            </a:r>
            <a:r>
              <a:rPr lang="en-US" err="1">
                <a:ea typeface="+mn-lt"/>
                <a:cs typeface="+mn-lt"/>
              </a:rPr>
              <a:t>vmC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route add default via 10.0.0.254</a:t>
            </a:r>
            <a:endParaRPr lang="en-US"/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68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2020104020603" pitchFamily="34" charset="0"/>
              <a:buChar char="•"/>
            </a:pPr>
            <a:r>
              <a:rPr lang="en-US" sz="1800"/>
              <a:t>AS 200 requirements are the following:</a:t>
            </a:r>
          </a:p>
          <a:p>
            <a:pPr marL="685800" lvl="1" indent="-228600">
              <a:buAutoNum type="arabicPeriod"/>
            </a:pPr>
            <a:r>
              <a:rPr lang="en-US" sz="1800">
                <a:ea typeface="+mn-lt"/>
                <a:cs typeface="+mn-lt"/>
              </a:rPr>
              <a:t> datacenter access GW with Linux (+ Firewall)</a:t>
            </a:r>
          </a:p>
          <a:p>
            <a:pPr marL="685800" lvl="1" indent="-228600">
              <a:buAutoNum type="arabicPeriod"/>
            </a:pPr>
            <a:r>
              <a:rPr lang="en-US" sz="1800" b="1">
                <a:ea typeface="+mn-lt"/>
                <a:cs typeface="+mn-lt"/>
              </a:rPr>
              <a:t> EVPN/VXLAN</a:t>
            </a:r>
            <a:r>
              <a:rPr lang="en-US" sz="1800">
                <a:ea typeface="+mn-lt"/>
                <a:cs typeface="+mn-lt"/>
              </a:rPr>
              <a:t> inside the datacenter:</a:t>
            </a:r>
            <a:endParaRPr lang="en-US" sz="1800"/>
          </a:p>
          <a:p>
            <a:pPr marL="1143000" lvl="2">
              <a:buAutoNum type="arabicPeriod"/>
            </a:pPr>
            <a:r>
              <a:rPr lang="en-US" sz="1600">
                <a:ea typeface="+mn-lt"/>
                <a:cs typeface="+mn-lt"/>
              </a:rPr>
              <a:t> only one tenant in the Datacenter with 2 broadcast domains (</a:t>
            </a:r>
            <a:r>
              <a:rPr lang="en-US" sz="1600" err="1">
                <a:ea typeface="+mn-lt"/>
                <a:cs typeface="+mn-lt"/>
              </a:rPr>
              <a:t>vlan</a:t>
            </a:r>
            <a:r>
              <a:rPr lang="en-US" sz="1600">
                <a:ea typeface="+mn-lt"/>
                <a:cs typeface="+mn-lt"/>
              </a:rPr>
              <a:t> 10, </a:t>
            </a:r>
            <a:r>
              <a:rPr lang="en-US" sz="1600" err="1">
                <a:ea typeface="+mn-lt"/>
                <a:cs typeface="+mn-lt"/>
              </a:rPr>
              <a:t>vlan</a:t>
            </a:r>
            <a:r>
              <a:rPr lang="en-US" sz="1600">
                <a:ea typeface="+mn-lt"/>
                <a:cs typeface="+mn-lt"/>
              </a:rPr>
              <a:t> 20)</a:t>
            </a:r>
          </a:p>
          <a:p>
            <a:pPr marL="1143000" lvl="2">
              <a:buAutoNum type="arabicPeriod"/>
            </a:pPr>
            <a:r>
              <a:rPr lang="en-US" sz="1600">
                <a:ea typeface="+mn-lt"/>
                <a:cs typeface="+mn-lt"/>
              </a:rPr>
              <a:t> each server has two VMs belonging to the two BDs</a:t>
            </a:r>
          </a:p>
          <a:p>
            <a:pPr marL="1143000" lvl="2">
              <a:buAutoNum type="arabicPeriod"/>
            </a:pP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vlan</a:t>
            </a:r>
            <a:r>
              <a:rPr lang="en-US" sz="1600">
                <a:ea typeface="+mn-lt"/>
                <a:cs typeface="+mn-lt"/>
              </a:rPr>
              <a:t> 100 between </a:t>
            </a:r>
            <a:r>
              <a:rPr lang="en-US" sz="1600" err="1">
                <a:ea typeface="+mn-lt"/>
                <a:cs typeface="+mn-lt"/>
              </a:rPr>
              <a:t>linux</a:t>
            </a:r>
            <a:r>
              <a:rPr lang="en-US" sz="1600">
                <a:ea typeface="+mn-lt"/>
                <a:cs typeface="+mn-lt"/>
              </a:rPr>
              <a:t> GW and access leaf</a:t>
            </a:r>
          </a:p>
          <a:p>
            <a:pPr marL="1143000" lvl="2">
              <a:buAutoNum type="arabicPeriod"/>
            </a:pPr>
            <a:r>
              <a:rPr lang="en-US" sz="1600">
                <a:ea typeface="+mn-lt"/>
                <a:cs typeface="+mn-lt"/>
              </a:rPr>
              <a:t> Datacenter reachable through overlay VPN</a:t>
            </a:r>
            <a:endParaRPr lang="en-US" sz="1600"/>
          </a:p>
          <a:p>
            <a:pPr lvl="1"/>
            <a:endParaRPr lang="en-US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447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gateway/firewall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Gateway network interfaces configuration:</a:t>
            </a:r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6930734" y="3231304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6584D42-81BA-06AE-44BA-233FBCECEF9A}"/>
              </a:ext>
            </a:extLst>
          </p:cNvPr>
          <p:cNvSpPr/>
          <p:nvPr/>
        </p:nvSpPr>
        <p:spPr>
          <a:xfrm>
            <a:off x="1023991" y="2629328"/>
            <a:ext cx="4383640" cy="37586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link set enp0s8 up</a:t>
            </a:r>
            <a:endParaRPr lang="it-IT" dirty="0"/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link add link enp0s8 name enp0s8.100 type 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 id 100</a:t>
            </a:r>
            <a:endParaRPr lang="en-US" dirty="0"/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 add 10.3.3.1/16 dev enp0s8.100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link set enp0s8.100 up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route add 10.0.0.0/24 via 10.3.3.254 dev enp0s8.100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route add 10.1.1.0/24 via 10.3.3.254 dev enp0s8.100</a:t>
            </a:r>
            <a:endParaRPr lang="en-US" dirty="0"/>
          </a:p>
          <a:p>
            <a:endParaRPr lang="en-US"/>
          </a:p>
          <a:p>
            <a:endParaRPr lang="en-US"/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364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gateway/firewall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Firewall configuration:</a:t>
            </a:r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6930734" y="3231304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6584D42-81BA-06AE-44BA-233FBCECEF9A}"/>
              </a:ext>
            </a:extLst>
          </p:cNvPr>
          <p:cNvSpPr/>
          <p:nvPr/>
        </p:nvSpPr>
        <p:spPr>
          <a:xfrm>
            <a:off x="1023991" y="2620767"/>
            <a:ext cx="4383640" cy="42380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iptables -A POSTROUTING -t 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 -o enp0s8.100 -j MASQUERADE</a:t>
            </a:r>
            <a:endParaRPr lang="it-IT" dirty="0"/>
          </a:p>
          <a:p>
            <a:r>
              <a:rPr lang="en-US" dirty="0">
                <a:ea typeface="+mn-lt"/>
                <a:cs typeface="+mn-lt"/>
              </a:rPr>
              <a:t>iptables -F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iptables -P FORWARD DROP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iptables -P INPUT DROP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iptables -P OUTPUT DROP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INPUT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enp0s3 -p 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 -m 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 --sport 1194 -j ACCEPT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iptables -A OUTPUT -o enp0s3 -p 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 -m 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 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 1194 -j ACCEPT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iptables -A FORWARD -m state --state ESTABLISHED -j ACCEPT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iptables -A INPUT -p 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 -m 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 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 1194 -j ACCEPT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1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gateway/firewall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Firewall configuration:</a:t>
            </a:r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6930734" y="3231304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6584D42-81BA-06AE-44BA-233FBCECEF9A}"/>
              </a:ext>
            </a:extLst>
          </p:cNvPr>
          <p:cNvSpPr/>
          <p:nvPr/>
        </p:nvSpPr>
        <p:spPr>
          <a:xfrm>
            <a:off x="1023991" y="2620767"/>
            <a:ext cx="4383640" cy="30993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iptables -A INPUT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tun0 -j ACCEPT</a:t>
            </a:r>
          </a:p>
          <a:p>
            <a:r>
              <a:rPr lang="en-US" dirty="0">
                <a:ea typeface="+mn-lt"/>
                <a:cs typeface="+mn-lt"/>
              </a:rPr>
              <a:t>iptables -A FORWARD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tun0 -j ACCEPT</a:t>
            </a:r>
          </a:p>
          <a:p>
            <a:r>
              <a:rPr lang="en-US" dirty="0">
                <a:ea typeface="+mn-lt"/>
                <a:cs typeface="+mn-lt"/>
              </a:rPr>
              <a:t>iptables -A FORWARD -o tun0 -j ACCEPT</a:t>
            </a:r>
          </a:p>
          <a:p>
            <a:r>
              <a:rPr lang="en-US" dirty="0">
                <a:ea typeface="+mn-lt"/>
                <a:cs typeface="+mn-lt"/>
              </a:rPr>
              <a:t>iptables -A OUTPUT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--sport 1194 -j ACCEPT</a:t>
            </a:r>
          </a:p>
          <a:p>
            <a:r>
              <a:rPr lang="en-US" dirty="0">
                <a:ea typeface="+mn-lt"/>
                <a:cs typeface="+mn-lt"/>
              </a:rPr>
              <a:t>iptables -A OUTPUT -o tun0 -j ACCEPT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INPUT -p </a:t>
            </a:r>
            <a:r>
              <a:rPr lang="en-US" dirty="0" err="1">
                <a:ea typeface="+mn-lt"/>
                <a:cs typeface="+mn-lt"/>
              </a:rPr>
              <a:t>icmp</a:t>
            </a:r>
            <a:r>
              <a:rPr lang="en-US" dirty="0">
                <a:ea typeface="+mn-lt"/>
                <a:cs typeface="+mn-lt"/>
              </a:rPr>
              <a:t> -j ACCEPT</a:t>
            </a:r>
          </a:p>
          <a:p>
            <a:r>
              <a:rPr lang="en-US" dirty="0">
                <a:ea typeface="+mn-lt"/>
                <a:cs typeface="+mn-lt"/>
              </a:rPr>
              <a:t>iptables -A FORWARD -p </a:t>
            </a:r>
            <a:r>
              <a:rPr lang="en-US" dirty="0" err="1">
                <a:ea typeface="+mn-lt"/>
                <a:cs typeface="+mn-lt"/>
              </a:rPr>
              <a:t>icmp</a:t>
            </a:r>
            <a:r>
              <a:rPr lang="en-US" dirty="0">
                <a:ea typeface="+mn-lt"/>
                <a:cs typeface="+mn-lt"/>
              </a:rPr>
              <a:t> -j ACCEPT</a:t>
            </a:r>
          </a:p>
          <a:p>
            <a:r>
              <a:rPr lang="en-US" dirty="0">
                <a:ea typeface="+mn-lt"/>
                <a:cs typeface="+mn-lt"/>
              </a:rPr>
              <a:t>iptables -A OUTPUT -p </a:t>
            </a:r>
            <a:r>
              <a:rPr lang="en-US" dirty="0" err="1">
                <a:ea typeface="+mn-lt"/>
                <a:cs typeface="+mn-lt"/>
              </a:rPr>
              <a:t>icmp</a:t>
            </a:r>
            <a:r>
              <a:rPr lang="en-US" dirty="0">
                <a:ea typeface="+mn-lt"/>
                <a:cs typeface="+mn-lt"/>
              </a:rPr>
              <a:t> -j ACCEPT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Network interface configuration for spine-1: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874262" y="1878540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8"/>
            <a:ext cx="4383640" cy="23031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>
                <a:ea typeface="+mn-lt"/>
                <a:cs typeface="+mn-lt"/>
              </a:rPr>
              <a:t>net add interface swp1 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 add 10.1.1.2/30</a:t>
            </a: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>
                <a:ea typeface="+mn-lt"/>
                <a:cs typeface="+mn-lt"/>
              </a:rPr>
              <a:t>net add interface swp2 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 add 10.2.1.2/30</a:t>
            </a: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>
                <a:ea typeface="+mn-lt"/>
                <a:cs typeface="+mn-lt"/>
              </a:rPr>
              <a:t>net add loopback lo 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 add 4.4.4.4/32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25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OSPF and BGP configuration for spine-1: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8874262" y="1878540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8"/>
            <a:ext cx="4383640" cy="37586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router-id 4.4.4.4</a:t>
            </a:r>
            <a:endParaRPr lang="it-IT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network 10.1.1.2/30 area 0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network 10.2.1.2/30 area 0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ospf</a:t>
            </a:r>
            <a:r>
              <a:rPr lang="en-US">
                <a:ea typeface="+mn-lt"/>
                <a:cs typeface="+mn-lt"/>
              </a:rPr>
              <a:t> network 4.4.4.4/32 area 0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autonomous-system 65000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router-id 4.4.4.4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neighbor swp1 remote-as external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neighbor swp2 remote-as external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evpn</a:t>
            </a:r>
            <a:r>
              <a:rPr lang="en-US">
                <a:ea typeface="+mn-lt"/>
                <a:cs typeface="+mn-lt"/>
              </a:rPr>
              <a:t> neighbor swp1 activate</a:t>
            </a:r>
          </a:p>
          <a:p>
            <a:r>
              <a:rPr lang="en-US">
                <a:ea typeface="+mn-lt"/>
                <a:cs typeface="+mn-lt"/>
              </a:rPr>
              <a:t>net add </a:t>
            </a:r>
            <a:r>
              <a:rPr lang="en-US" err="1">
                <a:ea typeface="+mn-lt"/>
                <a:cs typeface="+mn-lt"/>
              </a:rPr>
              <a:t>bgp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evpn</a:t>
            </a:r>
            <a:r>
              <a:rPr lang="en-US">
                <a:ea typeface="+mn-lt"/>
                <a:cs typeface="+mn-lt"/>
              </a:rPr>
              <a:t> neighbor swp2 activate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9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71509"/>
            <a:ext cx="4389120" cy="1737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 CONFIGURATION​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83992"/>
            <a:ext cx="5678424" cy="366258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97BC6F-EF55-9303-E817-8F082589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Network interface configuration for spine-2: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5EC0C47B-832F-CC9F-AA75-C395E4A52383}"/>
              </a:ext>
            </a:extLst>
          </p:cNvPr>
          <p:cNvSpPr/>
          <p:nvPr/>
        </p:nvSpPr>
        <p:spPr>
          <a:xfrm>
            <a:off x="9850307" y="1904225"/>
            <a:ext cx="789877" cy="752707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497880-C2AF-04F4-45BA-40397B9DB5AE}"/>
              </a:ext>
            </a:extLst>
          </p:cNvPr>
          <p:cNvSpPr/>
          <p:nvPr/>
        </p:nvSpPr>
        <p:spPr>
          <a:xfrm>
            <a:off x="1023991" y="2629328"/>
            <a:ext cx="4383640" cy="23031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net add interface swp1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 10.1.2.2/30</a:t>
            </a:r>
            <a:endParaRPr lang="it-IT"/>
          </a:p>
          <a:p>
            <a:r>
              <a:rPr lang="en-US">
                <a:ea typeface="+mn-lt"/>
                <a:cs typeface="+mn-lt"/>
              </a:rPr>
              <a:t>net add interface swp2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 10.2.2.2/30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net add loopback lo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 5.5.5.5/32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8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835fbd07-a3b3-49bb-be66-70693cc02c94"/>
    <ds:schemaRef ds:uri="a9957b67-eccb-437e-9669-215bd3880a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F72BED9-E5E1-4527-8447-60C17C5C32E6}">
  <ds:schemaRefs>
    <ds:schemaRef ds:uri="835fbd07-a3b3-49bb-be66-70693cc02c94"/>
    <ds:schemaRef ds:uri="a9957b67-eccb-437e-9669-215bd3880a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Application>Microsoft Office PowerPoint</Application>
  <PresentationFormat>Widescreen</PresentationFormat>
  <Slides>25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Integrale</vt:lpstr>
      <vt:lpstr>Titolo Lorem Ipsum</vt:lpstr>
      <vt:lpstr>Titolo Lorem Ipsum Dolor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revision>20</cp:revision>
  <dcterms:created xsi:type="dcterms:W3CDTF">2022-08-28T14:37:38Z</dcterms:created>
  <dcterms:modified xsi:type="dcterms:W3CDTF">2022-08-29T17:33:10Z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