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90" r:id="rId7"/>
    <p:sldId id="287" r:id="rId8"/>
    <p:sldId id="283" r:id="rId9"/>
    <p:sldId id="289" r:id="rId10"/>
    <p:sldId id="288" r:id="rId11"/>
    <p:sldId id="293" r:id="rId12"/>
    <p:sldId id="294" r:id="rId13"/>
    <p:sldId id="298" r:id="rId14"/>
    <p:sldId id="295" r:id="rId15"/>
    <p:sldId id="292" r:id="rId16"/>
    <p:sldId id="296" r:id="rId17"/>
    <p:sldId id="297" r:id="rId18"/>
    <p:sldId id="299" r:id="rId19"/>
    <p:sldId id="301" r:id="rId20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456B2-61D5-4356-6458-3847A8801001}" v="11" dt="2022-08-29T10:24:31.766"/>
    <p1510:client id="{B344E63E-9C88-4794-A4D7-B4D7D143EDE2}" v="17" dt="2022-08-29T09:03:08.129"/>
    <p1510:client id="{BD04AE12-CB22-41D7-A3DE-7170CCE3279E}" v="45" dt="2022-08-29T09:41:03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ciro caliandro" userId="S::pierciro.caliandro@alumni.uniroma2.eu::928b6c7c-e230-4570-84a7-6c0464c5bab1" providerId="AD" clId="Web-{B344E63E-9C88-4794-A4D7-B4D7D143EDE2}"/>
    <pc:docChg chg="addSld modSld">
      <pc:chgData name="pierciro caliandro" userId="S::pierciro.caliandro@alumni.uniroma2.eu::928b6c7c-e230-4570-84a7-6c0464c5bab1" providerId="AD" clId="Web-{B344E63E-9C88-4794-A4D7-B4D7D143EDE2}" dt="2022-08-29T09:03:06.441" v="15" actId="20577"/>
      <pc:docMkLst>
        <pc:docMk/>
      </pc:docMkLst>
      <pc:sldChg chg="modSp new">
        <pc:chgData name="pierciro caliandro" userId="S::pierciro.caliandro@alumni.uniroma2.eu::928b6c7c-e230-4570-84a7-6c0464c5bab1" providerId="AD" clId="Web-{B344E63E-9C88-4794-A4D7-B4D7D143EDE2}" dt="2022-08-29T09:03:06.441" v="15" actId="20577"/>
        <pc:sldMkLst>
          <pc:docMk/>
          <pc:sldMk cId="1413453501" sldId="278"/>
        </pc:sldMkLst>
        <pc:spChg chg="mod">
          <ac:chgData name="pierciro caliandro" userId="S::pierciro.caliandro@alumni.uniroma2.eu::928b6c7c-e230-4570-84a7-6c0464c5bab1" providerId="AD" clId="Web-{B344E63E-9C88-4794-A4D7-B4D7D143EDE2}" dt="2022-08-29T09:03:06.441" v="15" actId="20577"/>
          <ac:spMkLst>
            <pc:docMk/>
            <pc:sldMk cId="1413453501" sldId="278"/>
            <ac:spMk id="2" creationId="{11D07968-4227-9652-6517-5C491DC133D4}"/>
          </ac:spMkLst>
        </pc:spChg>
      </pc:sldChg>
    </pc:docChg>
  </pc:docChgLst>
  <pc:docChgLst>
    <pc:chgData name="pierciro caliandro" userId="S::pierciro.caliandro@alumni.uniroma2.eu::928b6c7c-e230-4570-84a7-6c0464c5bab1" providerId="AD" clId="Web-{BD04AE12-CB22-41D7-A3DE-7170CCE3279E}"/>
    <pc:docChg chg="addSld delSld modSld">
      <pc:chgData name="pierciro caliandro" userId="S::pierciro.caliandro@alumni.uniroma2.eu::928b6c7c-e230-4570-84a7-6c0464c5bab1" providerId="AD" clId="Web-{BD04AE12-CB22-41D7-A3DE-7170CCE3279E}" dt="2022-08-29T09:41:03.269" v="44"/>
      <pc:docMkLst>
        <pc:docMk/>
      </pc:docMkLst>
      <pc:sldChg chg="addSp delSp modSp del">
        <pc:chgData name="pierciro caliandro" userId="S::pierciro.caliandro@alumni.uniroma2.eu::928b6c7c-e230-4570-84a7-6c0464c5bab1" providerId="AD" clId="Web-{BD04AE12-CB22-41D7-A3DE-7170CCE3279E}" dt="2022-08-29T09:36:35.999" v="18"/>
        <pc:sldMkLst>
          <pc:docMk/>
          <pc:sldMk cId="1413453501" sldId="278"/>
        </pc:sldMkLst>
        <pc:spChg chg="mod">
          <ac:chgData name="pierciro caliandro" userId="S::pierciro.caliandro@alumni.uniroma2.eu::928b6c7c-e230-4570-84a7-6c0464c5bab1" providerId="AD" clId="Web-{BD04AE12-CB22-41D7-A3DE-7170CCE3279E}" dt="2022-08-29T09:35:25.107" v="6" actId="1076"/>
          <ac:spMkLst>
            <pc:docMk/>
            <pc:sldMk cId="1413453501" sldId="278"/>
            <ac:spMk id="2" creationId="{11D07968-4227-9652-6517-5C491DC133D4}"/>
          </ac:spMkLst>
        </pc:spChg>
        <pc:spChg chg="del">
          <ac:chgData name="pierciro caliandro" userId="S::pierciro.caliandro@alumni.uniroma2.eu::928b6c7c-e230-4570-84a7-6c0464c5bab1" providerId="AD" clId="Web-{BD04AE12-CB22-41D7-A3DE-7170CCE3279E}" dt="2022-08-29T09:34:03.527" v="0"/>
          <ac:spMkLst>
            <pc:docMk/>
            <pc:sldMk cId="1413453501" sldId="278"/>
            <ac:spMk id="3" creationId="{E7BE0997-7C52-F207-FA7B-27752EB96CE3}"/>
          </ac:spMkLst>
        </pc:spChg>
        <pc:picChg chg="add mod ord">
          <ac:chgData name="pierciro caliandro" userId="S::pierciro.caliandro@alumni.uniroma2.eu::928b6c7c-e230-4570-84a7-6c0464c5bab1" providerId="AD" clId="Web-{BD04AE12-CB22-41D7-A3DE-7170CCE3279E}" dt="2022-08-29T09:34:18.777" v="5" actId="14100"/>
          <ac:picMkLst>
            <pc:docMk/>
            <pc:sldMk cId="1413453501" sldId="278"/>
            <ac:picMk id="4" creationId="{D96FE2F0-A653-2CEB-1B56-0EC3D0D762CE}"/>
          </ac:picMkLst>
        </pc:picChg>
      </pc:sldChg>
      <pc:sldChg chg="new del">
        <pc:chgData name="pierciro caliandro" userId="S::pierciro.caliandro@alumni.uniroma2.eu::928b6c7c-e230-4570-84a7-6c0464c5bab1" providerId="AD" clId="Web-{BD04AE12-CB22-41D7-A3DE-7170CCE3279E}" dt="2022-08-29T09:35:49.326" v="8"/>
        <pc:sldMkLst>
          <pc:docMk/>
          <pc:sldMk cId="3588330984" sldId="279"/>
        </pc:sldMkLst>
      </pc:sldChg>
      <pc:sldChg chg="addSp modSp new mod modClrScheme chgLayout">
        <pc:chgData name="pierciro caliandro" userId="S::pierciro.caliandro@alumni.uniroma2.eu::928b6c7c-e230-4570-84a7-6c0464c5bab1" providerId="AD" clId="Web-{BD04AE12-CB22-41D7-A3DE-7170CCE3279E}" dt="2022-08-29T09:41:03.269" v="44"/>
        <pc:sldMkLst>
          <pc:docMk/>
          <pc:sldMk cId="4294478349" sldId="279"/>
        </pc:sldMkLst>
        <pc:spChg chg="add mod">
          <ac:chgData name="pierciro caliandro" userId="S::pierciro.caliandro@alumni.uniroma2.eu::928b6c7c-e230-4570-84a7-6c0464c5bab1" providerId="AD" clId="Web-{BD04AE12-CB22-41D7-A3DE-7170CCE3279E}" dt="2022-08-29T09:37:25.484" v="25"/>
          <ac:spMkLst>
            <pc:docMk/>
            <pc:sldMk cId="4294478349" sldId="279"/>
            <ac:spMk id="2" creationId="{9629F5B1-EC69-A92F-80B0-6FD8F0264186}"/>
          </ac:spMkLst>
        </pc:spChg>
        <pc:spChg chg="add mod">
          <ac:chgData name="pierciro caliandro" userId="S::pierciro.caliandro@alumni.uniroma2.eu::928b6c7c-e230-4570-84a7-6c0464c5bab1" providerId="AD" clId="Web-{BD04AE12-CB22-41D7-A3DE-7170CCE3279E}" dt="2022-08-29T09:41:03.269" v="44"/>
          <ac:spMkLst>
            <pc:docMk/>
            <pc:sldMk cId="4294478349" sldId="279"/>
            <ac:spMk id="4" creationId="{5EC0C47B-832F-CC9F-AA75-C395E4A52383}"/>
          </ac:spMkLst>
        </pc:spChg>
        <pc:spChg chg="add mod">
          <ac:chgData name="pierciro caliandro" userId="S::pierciro.caliandro@alumni.uniroma2.eu::928b6c7c-e230-4570-84a7-6c0464c5bab1" providerId="AD" clId="Web-{BD04AE12-CB22-41D7-A3DE-7170CCE3279E}" dt="2022-08-29T09:37:25.484" v="25"/>
          <ac:spMkLst>
            <pc:docMk/>
            <pc:sldMk cId="4294478349" sldId="279"/>
            <ac:spMk id="8" creationId="{E697BC6F-EF55-9303-E817-8F082589D591}"/>
          </ac:spMkLst>
        </pc:spChg>
        <pc:picChg chg="add mod">
          <ac:chgData name="pierciro caliandro" userId="S::pierciro.caliandro@alumni.uniroma2.eu::928b6c7c-e230-4570-84a7-6c0464c5bab1" providerId="AD" clId="Web-{BD04AE12-CB22-41D7-A3DE-7170CCE3279E}" dt="2022-08-29T09:40:19.940" v="40" actId="1076"/>
          <ac:picMkLst>
            <pc:docMk/>
            <pc:sldMk cId="4294478349" sldId="279"/>
            <ac:picMk id="3" creationId="{D5C65AFE-435F-EBFA-A454-F3A003E02DF8}"/>
          </ac:picMkLst>
        </pc:picChg>
      </pc:sldChg>
    </pc:docChg>
  </pc:docChgLst>
  <pc:docChgLst>
    <pc:chgData name="pierciro caliandro" userId="S::pierciro.caliandro@alumni.uniroma2.eu::928b6c7c-e230-4570-84a7-6c0464c5bab1" providerId="AD" clId="Web-{533456B2-61D5-4356-6458-3847A8801001}"/>
    <pc:docChg chg="addSld delSld modSld">
      <pc:chgData name="pierciro caliandro" userId="S::pierciro.caliandro@alumni.uniroma2.eu::928b6c7c-e230-4570-84a7-6c0464c5bab1" providerId="AD" clId="Web-{533456B2-61D5-4356-6458-3847A8801001}" dt="2022-08-29T10:24:31.766" v="9"/>
      <pc:docMkLst>
        <pc:docMk/>
      </pc:docMkLst>
      <pc:sldChg chg="delSp modSp add del">
        <pc:chgData name="pierciro caliandro" userId="S::pierciro.caliandro@alumni.uniroma2.eu::928b6c7c-e230-4570-84a7-6c0464c5bab1" providerId="AD" clId="Web-{533456B2-61D5-4356-6458-3847A8801001}" dt="2022-08-29T10:24:31.766" v="9"/>
        <pc:sldMkLst>
          <pc:docMk/>
          <pc:sldMk cId="2362216188" sldId="280"/>
        </pc:sldMkLst>
        <pc:spChg chg="mod">
          <ac:chgData name="pierciro caliandro" userId="S::pierciro.caliandro@alumni.uniroma2.eu::928b6c7c-e230-4570-84a7-6c0464c5bab1" providerId="AD" clId="Web-{533456B2-61D5-4356-6458-3847A8801001}" dt="2022-08-29T10:23:58.642" v="4" actId="20577"/>
          <ac:spMkLst>
            <pc:docMk/>
            <pc:sldMk cId="2362216188" sldId="280"/>
            <ac:spMk id="2" creationId="{9629F5B1-EC69-A92F-80B0-6FD8F0264186}"/>
          </ac:spMkLst>
        </pc:spChg>
        <pc:spChg chg="del">
          <ac:chgData name="pierciro caliandro" userId="S::pierciro.caliandro@alumni.uniroma2.eu::928b6c7c-e230-4570-84a7-6c0464c5bab1" providerId="AD" clId="Web-{533456B2-61D5-4356-6458-3847A8801001}" dt="2022-08-29T10:23:21.936" v="2"/>
          <ac:spMkLst>
            <pc:docMk/>
            <pc:sldMk cId="2362216188" sldId="280"/>
            <ac:spMk id="4" creationId="{5EC0C47B-832F-CC9F-AA75-C395E4A52383}"/>
          </ac:spMkLst>
        </pc:spChg>
        <pc:picChg chg="del">
          <ac:chgData name="pierciro caliandro" userId="S::pierciro.caliandro@alumni.uniroma2.eu::928b6c7c-e230-4570-84a7-6c0464c5bab1" providerId="AD" clId="Web-{533456B2-61D5-4356-6458-3847A8801001}" dt="2022-08-29T10:23:18.030" v="1"/>
          <ac:picMkLst>
            <pc:docMk/>
            <pc:sldMk cId="2362216188" sldId="280"/>
            <ac:picMk id="3" creationId="{D5C65AFE-435F-EBFA-A454-F3A003E02DF8}"/>
          </ac:picMkLst>
        </pc:picChg>
      </pc:sldChg>
      <pc:sldChg chg="add replId">
        <pc:chgData name="pierciro caliandro" userId="S::pierciro.caliandro@alumni.uniroma2.eu::928b6c7c-e230-4570-84a7-6c0464c5bab1" providerId="AD" clId="Web-{533456B2-61D5-4356-6458-3847A8801001}" dt="2022-08-29T10:24:06.437" v="5"/>
        <pc:sldMkLst>
          <pc:docMk/>
          <pc:sldMk cId="1878724174" sldId="281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09.094" v="6"/>
        <pc:sldMkLst>
          <pc:docMk/>
          <pc:sldMk cId="3442253408" sldId="282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11.640" v="7"/>
        <pc:sldMkLst>
          <pc:docMk/>
          <pc:sldMk cId="2292474981" sldId="283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15.500" v="8"/>
        <pc:sldMkLst>
          <pc:docMk/>
          <pc:sldMk cId="1100340457" sldId="28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#2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#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#2"/>
    <dgm:cxn modelId="{1496FC70-DB8B-48D4-98DE-DD2856E389EE}" type="presOf" srcId="{1C383F32-22E8-4F62-A3E0-BDC3D5F48992}" destId="{1AEDC777-00B3-41D7-9AE1-23D741E941C3}" srcOrd="0" destOrd="0" presId="urn:microsoft.com/office/officeart/2018/5/layout/IconCircleLabelList#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#2"/>
    <dgm:cxn modelId="{555498CB-3ED1-404E-A25F-EB243EFC5FB1}" type="presParOf" srcId="{50B3CE7C-E10B-4E23-BD93-03664997C932}" destId="{DE9CE479-E4AE-4283-AEF1-10C1535B4324}" srcOrd="0" destOrd="0" presId="urn:microsoft.com/office/officeart/2018/5/layout/IconCircleLabelList#2"/>
    <dgm:cxn modelId="{11F12D49-CD08-4D50-BD13-3ECBC3A476A4}" type="presParOf" srcId="{DE9CE479-E4AE-4283-AEF1-10C1535B4324}" destId="{B59FCF02-CAD2-4D6F-9542-AD86711168CA}" srcOrd="0" destOrd="0" presId="urn:microsoft.com/office/officeart/2018/5/layout/IconCircleLabelList#2"/>
    <dgm:cxn modelId="{F443A659-540B-487B-97F9-49219CF60D6B}" type="presParOf" srcId="{DE9CE479-E4AE-4283-AEF1-10C1535B4324}" destId="{7C175B98-93F4-4D7C-BB95-1514AB879CD5}" srcOrd="1" destOrd="0" presId="urn:microsoft.com/office/officeart/2018/5/layout/IconCircleLabelList#2"/>
    <dgm:cxn modelId="{A503D7AB-7D64-4163-93B5-1CEEDAE81823}" type="presParOf" srcId="{DE9CE479-E4AE-4283-AEF1-10C1535B4324}" destId="{677A3090-5F01-43FD-9FA6-C0420AD80FD6}" srcOrd="2" destOrd="0" presId="urn:microsoft.com/office/officeart/2018/5/layout/IconCircleLabelList#2"/>
    <dgm:cxn modelId="{780188ED-7DCE-45BB-B6AF-91BE48969612}" type="presParOf" srcId="{DE9CE479-E4AE-4283-AEF1-10C1535B4324}" destId="{127117FB-F8A7-4A20-A8A7-EC686DDC76D0}" srcOrd="3" destOrd="0" presId="urn:microsoft.com/office/officeart/2018/5/layout/IconCircleLabelList#2"/>
    <dgm:cxn modelId="{155719F8-A89B-4E96-BC49-C48BC717F480}" type="presParOf" srcId="{50B3CE7C-E10B-4E23-BD93-03664997C932}" destId="{FD1EED9C-83D3-41AD-A09B-D3B36354168F}" srcOrd="1" destOrd="0" presId="urn:microsoft.com/office/officeart/2018/5/layout/IconCircleLabelList#2"/>
    <dgm:cxn modelId="{2772E199-56B0-4310-A55E-67D00CA3E59E}" type="presParOf" srcId="{50B3CE7C-E10B-4E23-BD93-03664997C932}" destId="{C998AB0A-577D-44AA-A068-F634DDE7BD47}" srcOrd="2" destOrd="0" presId="urn:microsoft.com/office/officeart/2018/5/layout/IconCircleLabelList#2"/>
    <dgm:cxn modelId="{4E351D18-D97F-4B92-A608-2E9600B91C28}" type="presParOf" srcId="{C998AB0A-577D-44AA-A068-F634DDE7BD47}" destId="{BCD8CDD9-0C56-4401-ADB1-8B48DAB2C96F}" srcOrd="0" destOrd="0" presId="urn:microsoft.com/office/officeart/2018/5/layout/IconCircleLabelList#2"/>
    <dgm:cxn modelId="{B3DC724C-4569-4E9D-BD5A-49E4CD991FD0}" type="presParOf" srcId="{C998AB0A-577D-44AA-A068-F634DDE7BD47}" destId="{DB4CA7C4-FCA1-4127-B20A-2A5C031A3CF4}" srcOrd="1" destOrd="0" presId="urn:microsoft.com/office/officeart/2018/5/layout/IconCircleLabelList#2"/>
    <dgm:cxn modelId="{AD1AB552-CCE0-4911-BB9E-5D4A60B21F4F}" type="presParOf" srcId="{C998AB0A-577D-44AA-A068-F634DDE7BD47}" destId="{9B0C8FBF-0BDD-48A5-967E-F3FE71659F6A}" srcOrd="2" destOrd="0" presId="urn:microsoft.com/office/officeart/2018/5/layout/IconCircleLabelList#2"/>
    <dgm:cxn modelId="{8558F796-2D01-40FE-A21A-7530EEBC3BC3}" type="presParOf" srcId="{C998AB0A-577D-44AA-A068-F634DDE7BD47}" destId="{7E6FE37A-5DB0-4899-9FCB-0CE39BC185F8}" srcOrd="3" destOrd="0" presId="urn:microsoft.com/office/officeart/2018/5/layout/IconCircleLabelList#2"/>
    <dgm:cxn modelId="{1532E2BE-82E9-40A4-A6F7-40B60FC879AE}" type="presParOf" srcId="{50B3CE7C-E10B-4E23-BD93-03664997C932}" destId="{5A266296-0042-402F-92EF-D59AB148E92E}" srcOrd="3" destOrd="0" presId="urn:microsoft.com/office/officeart/2018/5/layout/IconCircleLabelList#2"/>
    <dgm:cxn modelId="{3A7F4DB9-1469-4F58-B633-24B7EEE084D1}" type="presParOf" srcId="{50B3CE7C-E10B-4E23-BD93-03664997C932}" destId="{ECFA770B-DE2C-4683-A038-58D0FE44BC27}" srcOrd="4" destOrd="0" presId="urn:microsoft.com/office/officeart/2018/5/layout/IconCircleLabelList#2"/>
    <dgm:cxn modelId="{91311827-CDAC-4BA8-B4A3-117AFD1CEE2D}" type="presParOf" srcId="{ECFA770B-DE2C-4683-A038-58D0FE44BC27}" destId="{FF93E135-77D6-48A0-8871-9BC93D705D06}" srcOrd="0" destOrd="0" presId="urn:microsoft.com/office/officeart/2018/5/layout/IconCircleLabelList#2"/>
    <dgm:cxn modelId="{83B7CA40-11B7-4507-8422-A40F02D469B2}" type="presParOf" srcId="{ECFA770B-DE2C-4683-A038-58D0FE44BC27}" destId="{39509775-983E-4110-B989-EE2CD6514BE0}" srcOrd="1" destOrd="0" presId="urn:microsoft.com/office/officeart/2018/5/layout/IconCircleLabelList#2"/>
    <dgm:cxn modelId="{A44BB251-01EB-4DEF-A28C-6D495183E4DC}" type="presParOf" srcId="{ECFA770B-DE2C-4683-A038-58D0FE44BC27}" destId="{493B43B2-705C-4AE5-8A77-D8DEEDA1B5CF}" srcOrd="2" destOrd="0" presId="urn:microsoft.com/office/officeart/2018/5/layout/IconCircleLabelList#2"/>
    <dgm:cxn modelId="{1EFA52DF-3C80-4DAA-BED6-AFE2F81796B2}" type="presParOf" srcId="{ECFA770B-DE2C-4683-A038-58D0FE44BC27}" destId="{1AEDC777-00B3-41D7-9AE1-23D741E941C3}" srcOrd="3" destOrd="0" presId="urn:microsoft.com/office/officeart/2018/5/layout/IconCircle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Lorem ipsum dolor sit amet, consectetuer adipiscing elit.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Nunc viverra imperdiet enim. Fusce est. Vivamus a tellus.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Pellentesque habitant morbi tristique senectus et netus.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#2">
  <dgm:title val="Elenco etichette circolari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29/08/2022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Titolo Lorem Ipsum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Sit Dolor Amet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(2)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BB1A8371-4B73-A9E7-4F50-BE59657A3F2D}"/>
              </a:ext>
            </a:extLst>
          </p:cNvPr>
          <p:cNvSpPr/>
          <p:nvPr/>
        </p:nvSpPr>
        <p:spPr>
          <a:xfrm>
            <a:off x="1024128" y="3616960"/>
            <a:ext cx="3176506" cy="2951481"/>
          </a:xfrm>
          <a:prstGeom prst="wedgeRoundRectCallout">
            <a:avLst>
              <a:gd name="adj1" fmla="val 95950"/>
              <a:gd name="adj2" fmla="val -3861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r>
              <a:rPr lang="en-US" dirty="0">
                <a:solidFill>
                  <a:schemeClr val="bg1"/>
                </a:solidFill>
              </a:rPr>
              <a:t>interface GigabitEthernet1/0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r>
              <a:rPr lang="en-US" dirty="0">
                <a:solidFill>
                  <a:schemeClr val="bg1"/>
                </a:solidFill>
              </a:rPr>
              <a:t>interface GigabitEthernet2/0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5F6F28FE-53F4-2D46-28DB-FCF8DC04712C}"/>
              </a:ext>
            </a:extLst>
          </p:cNvPr>
          <p:cNvSpPr/>
          <p:nvPr/>
        </p:nvSpPr>
        <p:spPr>
          <a:xfrm>
            <a:off x="7991368" y="4607560"/>
            <a:ext cx="3119120" cy="1473201"/>
          </a:xfrm>
          <a:prstGeom prst="wedgeRoundRectCallout">
            <a:avLst>
              <a:gd name="adj1" fmla="val 974"/>
              <a:gd name="adj2" fmla="val -9437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interface GigabitEthernet1/0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466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OSPF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17F2EE55-2594-5BD9-244A-BCE8D0733849}"/>
              </a:ext>
            </a:extLst>
          </p:cNvPr>
          <p:cNvSpPr/>
          <p:nvPr/>
        </p:nvSpPr>
        <p:spPr>
          <a:xfrm flipH="1">
            <a:off x="7315230" y="4745429"/>
            <a:ext cx="3467589" cy="1577951"/>
          </a:xfrm>
          <a:prstGeom prst="wedgeRoundRectCallout">
            <a:avLst>
              <a:gd name="adj1" fmla="val 88852"/>
              <a:gd name="adj2" fmla="val 350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1.255.0.4</a:t>
            </a:r>
          </a:p>
          <a:p>
            <a:r>
              <a:rPr lang="en-US" dirty="0"/>
              <a:t>network 1.255.0.4 0.0.0.0 area 0</a:t>
            </a:r>
          </a:p>
          <a:p>
            <a:r>
              <a:rPr lang="en-US" dirty="0"/>
              <a:t>network 1.3.0.0 0.0.0.3 area 0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21B4A058-E12E-29AA-2C4C-B45089B6FF09}"/>
              </a:ext>
            </a:extLst>
          </p:cNvPr>
          <p:cNvSpPr/>
          <p:nvPr/>
        </p:nvSpPr>
        <p:spPr>
          <a:xfrm flipH="1">
            <a:off x="1149112" y="1977693"/>
            <a:ext cx="3667760" cy="1562203"/>
          </a:xfrm>
          <a:prstGeom prst="wedgeRoundRectCallout">
            <a:avLst>
              <a:gd name="adj1" fmla="val -72403"/>
              <a:gd name="adj2" fmla="val -4132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1.255.0.3</a:t>
            </a:r>
          </a:p>
          <a:p>
            <a:r>
              <a:rPr lang="en-US" dirty="0"/>
              <a:t>network 1.255.0.3 0.0.0.0 area 0</a:t>
            </a:r>
          </a:p>
          <a:p>
            <a:r>
              <a:rPr lang="en-US" dirty="0"/>
              <a:t>network 1.2.0.0 0.0.0.3 area 0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AF06E644-B26B-E922-14EC-E1391038C166}"/>
              </a:ext>
            </a:extLst>
          </p:cNvPr>
          <p:cNvSpPr/>
          <p:nvPr/>
        </p:nvSpPr>
        <p:spPr>
          <a:xfrm flipH="1">
            <a:off x="548656" y="4300829"/>
            <a:ext cx="4013200" cy="2022552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1.255.0.2</a:t>
            </a:r>
          </a:p>
          <a:p>
            <a:r>
              <a:rPr lang="en-US" dirty="0"/>
              <a:t>network 1.255.0.2 0.0.0.0 area 0</a:t>
            </a:r>
          </a:p>
          <a:p>
            <a:r>
              <a:rPr lang="en-US" dirty="0"/>
              <a:t>network 1.0.96.0 0.0.0.3 area 0</a:t>
            </a:r>
          </a:p>
          <a:p>
            <a:r>
              <a:rPr lang="en-US" dirty="0"/>
              <a:t>network 1.2.0.0 0.0.0.3 area 0</a:t>
            </a:r>
          </a:p>
          <a:p>
            <a:r>
              <a:rPr lang="en-US" dirty="0"/>
              <a:t>network 1.3.0.0 0.0.0.3 area 0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08371F13-5C93-FDCC-80A6-A218E7ABFD76}"/>
              </a:ext>
            </a:extLst>
          </p:cNvPr>
          <p:cNvSpPr/>
          <p:nvPr/>
        </p:nvSpPr>
        <p:spPr>
          <a:xfrm flipH="1">
            <a:off x="7700279" y="1412239"/>
            <a:ext cx="3467591" cy="1577950"/>
          </a:xfrm>
          <a:prstGeom prst="wedgeRoundRectCallout">
            <a:avLst>
              <a:gd name="adj1" fmla="val 1031"/>
              <a:gd name="adj2" fmla="val 9664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1.255.0.1</a:t>
            </a:r>
          </a:p>
          <a:p>
            <a:r>
              <a:rPr lang="en-US" dirty="0"/>
              <a:t>network 1.255.0.1 0.0.0.0 area 0</a:t>
            </a:r>
          </a:p>
          <a:p>
            <a:r>
              <a:rPr lang="en-US" dirty="0"/>
              <a:t>network 1.0.96.0 0.0.0.3 area 0</a:t>
            </a:r>
          </a:p>
        </p:txBody>
      </p:sp>
    </p:spTree>
    <p:extLst>
      <p:ext uri="{BB962C8B-B14F-4D97-AF65-F5344CB8AC3E}">
        <p14:creationId xmlns:p14="http://schemas.microsoft.com/office/powerpoint/2010/main" val="291884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/MPLS VPN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32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it-IT" sz="32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site a a</a:t>
            </a:r>
            <a:r>
              <a:rPr lang="it-IT" sz="3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nd site b</a:t>
            </a:r>
            <a:endParaRPr lang="it-IT" sz="32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951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 </a:t>
            </a: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endParaRPr lang="it-IT" sz="32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7299852" y="2152419"/>
            <a:ext cx="3931920" cy="2553162"/>
          </a:xfrm>
          <a:prstGeom prst="wedgeRoundRectCallout">
            <a:avLst>
              <a:gd name="adj1" fmla="val -37249"/>
              <a:gd name="adj2" fmla="val -7723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6.5.1.1 255.255.255.0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 err="1"/>
              <a:t>ip</a:t>
            </a:r>
            <a:r>
              <a:rPr lang="en-US" dirty="0"/>
              <a:t> address 1.2.1.2 255.255.255.252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46C318FE-F33C-09AF-46AF-750A17348B7A}"/>
              </a:ext>
            </a:extLst>
          </p:cNvPr>
          <p:cNvSpPr/>
          <p:nvPr/>
        </p:nvSpPr>
        <p:spPr>
          <a:xfrm>
            <a:off x="1028228" y="3888283"/>
            <a:ext cx="4021292" cy="2692400"/>
          </a:xfrm>
          <a:prstGeom prst="wedgeRoundRectCallout">
            <a:avLst>
              <a:gd name="adj1" fmla="val 116344"/>
              <a:gd name="adj2" fmla="val 130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6.5.2.1 255.255.255.0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 err="1"/>
              <a:t>ip</a:t>
            </a:r>
            <a:r>
              <a:rPr lang="en-US" dirty="0"/>
              <a:t> address 1.3.1.2 255.255.255.252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860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Define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VRF 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and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36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Enable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36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vrf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forwarding</a:t>
            </a: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6AB08E29-0420-22EB-00EF-DB24E59948D5}"/>
              </a:ext>
            </a:extLst>
          </p:cNvPr>
          <p:cNvSpPr/>
          <p:nvPr/>
        </p:nvSpPr>
        <p:spPr>
          <a:xfrm>
            <a:off x="2926079" y="3119119"/>
            <a:ext cx="3282679" cy="2286001"/>
          </a:xfrm>
          <a:prstGeom prst="wedgeRoundRectCallout">
            <a:avLst>
              <a:gd name="adj1" fmla="val 94060"/>
              <a:gd name="adj2" fmla="val 281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dirty="0"/>
              <a:t> 65000:1</a:t>
            </a:r>
          </a:p>
          <a:p>
            <a:r>
              <a:rPr lang="en-US" dirty="0"/>
              <a:t>route-target both 65000:1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forwarding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858B310-3CF5-647C-DBD6-FAA7B2CB680D}"/>
              </a:ext>
            </a:extLst>
          </p:cNvPr>
          <p:cNvSpPr/>
          <p:nvPr/>
        </p:nvSpPr>
        <p:spPr>
          <a:xfrm>
            <a:off x="8756886" y="424873"/>
            <a:ext cx="3211594" cy="2335877"/>
          </a:xfrm>
          <a:prstGeom prst="wedgeRoundRectCallout">
            <a:avLst>
              <a:gd name="adj1" fmla="val -74167"/>
              <a:gd name="adj2" fmla="val 3284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dirty="0"/>
              <a:t> 65000:1</a:t>
            </a:r>
          </a:p>
          <a:p>
            <a:r>
              <a:rPr lang="en-US" dirty="0"/>
              <a:t>route-target both 65000:1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forwarding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521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eBGP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8321040" y="2774602"/>
            <a:ext cx="3799840" cy="1565220"/>
          </a:xfrm>
          <a:prstGeom prst="wedgeRoundRectCallout">
            <a:avLst>
              <a:gd name="adj1" fmla="val -62918"/>
              <a:gd name="adj2" fmla="val -8566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address-family ipv4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  neighbor 1.2.1.2 remote-as 65000</a:t>
            </a:r>
          </a:p>
          <a:p>
            <a:r>
              <a:rPr lang="en-US" dirty="0"/>
              <a:t>exit-address-family</a:t>
            </a:r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46C318FE-F33C-09AF-46AF-750A17348B7A}"/>
              </a:ext>
            </a:extLst>
          </p:cNvPr>
          <p:cNvSpPr/>
          <p:nvPr/>
        </p:nvSpPr>
        <p:spPr>
          <a:xfrm>
            <a:off x="1028228" y="4933944"/>
            <a:ext cx="4021292" cy="1722702"/>
          </a:xfrm>
          <a:prstGeom prst="wedgeRoundRectCallout">
            <a:avLst>
              <a:gd name="adj1" fmla="val 116344"/>
              <a:gd name="adj2" fmla="val -2759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65000</a:t>
            </a:r>
          </a:p>
          <a:p>
            <a:r>
              <a:rPr lang="en-US" dirty="0"/>
              <a:t> neighbor 1.3.1.1 remote-as 100</a:t>
            </a:r>
          </a:p>
          <a:p>
            <a:r>
              <a:rPr lang="en-US" dirty="0"/>
              <a:t> network 6.5.2.0 mask 255.255.255.0</a:t>
            </a:r>
          </a:p>
          <a:p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route 0.0.0.0 0.0.0.0 1.3.1.1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E15F27FA-862B-9A88-A787-C129A9E89FA5}"/>
              </a:ext>
            </a:extLst>
          </p:cNvPr>
          <p:cNvSpPr/>
          <p:nvPr/>
        </p:nvSpPr>
        <p:spPr>
          <a:xfrm>
            <a:off x="2926080" y="900075"/>
            <a:ext cx="3931920" cy="1843126"/>
          </a:xfrm>
          <a:prstGeom prst="wedgeRoundRectCallout">
            <a:avLst>
              <a:gd name="adj1" fmla="val 72570"/>
              <a:gd name="adj2" fmla="val -2486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65000</a:t>
            </a:r>
          </a:p>
          <a:p>
            <a:r>
              <a:rPr lang="en-US" dirty="0"/>
              <a:t> neighbor 1.2.1.1 remote-as 100</a:t>
            </a:r>
          </a:p>
          <a:p>
            <a:r>
              <a:rPr lang="en-US" dirty="0"/>
              <a:t> network 6.5.1.0 mask 255.255.255.0</a:t>
            </a:r>
          </a:p>
          <a:p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route 0.0.0.0 0.0.0.0 1.2.1.1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977AE4-0622-58E0-351F-D75FCBD56880}"/>
              </a:ext>
            </a:extLst>
          </p:cNvPr>
          <p:cNvSpPr/>
          <p:nvPr/>
        </p:nvSpPr>
        <p:spPr>
          <a:xfrm>
            <a:off x="702018" y="3055502"/>
            <a:ext cx="3697261" cy="1566141"/>
          </a:xfrm>
          <a:prstGeom prst="wedgeRoundRectCallout">
            <a:avLst>
              <a:gd name="adj1" fmla="val 142403"/>
              <a:gd name="adj2" fmla="val 3305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address-family ipv4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  neighbor 1.3.1.2 remote-as 65000</a:t>
            </a:r>
          </a:p>
          <a:p>
            <a:r>
              <a:rPr lang="en-US" dirty="0"/>
              <a:t>exit-address-family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1831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Vpnv4 AF</a:t>
            </a: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834172" y="2010410"/>
            <a:ext cx="5261828" cy="2084071"/>
          </a:xfrm>
          <a:prstGeom prst="wedgeRoundRectCallout">
            <a:avLst>
              <a:gd name="adj1" fmla="val 81497"/>
              <a:gd name="adj2" fmla="val -345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neighbor 1.255.0.4 remote-as 100</a:t>
            </a:r>
          </a:p>
          <a:p>
            <a:r>
              <a:rPr lang="en-US" dirty="0"/>
              <a:t>neighbor 1.255.0.4 update-source Loopback0</a:t>
            </a:r>
          </a:p>
          <a:p>
            <a:r>
              <a:rPr lang="en-US" dirty="0"/>
              <a:t>address-family vpnv4</a:t>
            </a:r>
          </a:p>
          <a:p>
            <a:r>
              <a:rPr lang="en-US" dirty="0"/>
              <a:t>	neighbor 1.255.0.4 activate</a:t>
            </a:r>
          </a:p>
          <a:p>
            <a:r>
              <a:rPr lang="en-US" dirty="0"/>
              <a:t>	neighbor 1.255.0.4 send-community extended</a:t>
            </a:r>
          </a:p>
          <a:p>
            <a:r>
              <a:rPr lang="en-US" dirty="0"/>
              <a:t>exit-address-family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977AE4-0622-58E0-351F-D75FCBD56880}"/>
              </a:ext>
            </a:extLst>
          </p:cNvPr>
          <p:cNvSpPr/>
          <p:nvPr/>
        </p:nvSpPr>
        <p:spPr>
          <a:xfrm>
            <a:off x="1757680" y="4622800"/>
            <a:ext cx="5261828" cy="2084071"/>
          </a:xfrm>
          <a:prstGeom prst="wedgeRoundRectCallout">
            <a:avLst>
              <a:gd name="adj1" fmla="val 63816"/>
              <a:gd name="adj2" fmla="val -5834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neighbor 1.255.0.3 remote-as 100</a:t>
            </a:r>
          </a:p>
          <a:p>
            <a:r>
              <a:rPr lang="en-US" dirty="0"/>
              <a:t>neighbor 1.255.0.3 update-source Loopback0</a:t>
            </a:r>
          </a:p>
          <a:p>
            <a:r>
              <a:rPr lang="en-US" dirty="0"/>
              <a:t>address-family vpnv4</a:t>
            </a:r>
          </a:p>
          <a:p>
            <a:r>
              <a:rPr lang="en-US" dirty="0"/>
              <a:t>	neighbor 1.255.0.3 activate</a:t>
            </a:r>
          </a:p>
          <a:p>
            <a:r>
              <a:rPr lang="en-US" dirty="0"/>
              <a:t>	neighbor 1.255.0.3 send-community extended</a:t>
            </a:r>
          </a:p>
          <a:p>
            <a:r>
              <a:rPr lang="en-US" dirty="0"/>
              <a:t>exit-address-family</a:t>
            </a:r>
          </a:p>
        </p:txBody>
      </p:sp>
    </p:spTree>
    <p:extLst>
      <p:ext uri="{BB962C8B-B14F-4D97-AF65-F5344CB8AC3E}">
        <p14:creationId xmlns:p14="http://schemas.microsoft.com/office/powerpoint/2010/main" val="186916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it-IT" noProof="1"/>
              <a:t>Titolo Lorem Ipsum Dolor</a:t>
            </a:r>
          </a:p>
        </p:txBody>
      </p:sp>
      <p:graphicFrame>
        <p:nvGraphicFramePr>
          <p:cNvPr id="5" name="Segnaposto contenuto 2" descr="Segnaposto elemento grafico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50369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2320" y="831273"/>
            <a:ext cx="1061110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6669444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AS100, AS200, AS300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1295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480" y="831273"/>
            <a:ext cx="1060094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5050870-9E90-2657-724A-8D0D40D2DBAD}"/>
              </a:ext>
            </a:extLst>
          </p:cNvPr>
          <p:cNvSpPr/>
          <p:nvPr/>
        </p:nvSpPr>
        <p:spPr>
          <a:xfrm>
            <a:off x="5696628" y="734290"/>
            <a:ext cx="4389120" cy="4099885"/>
          </a:xfrm>
          <a:prstGeom prst="wedgeRoundRectCallout">
            <a:avLst>
              <a:gd name="adj1" fmla="val -84147"/>
              <a:gd name="adj2" fmla="val 2032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10.0.0.1 255.255.255.0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1.0.96.1 255.255.255.252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1.255.0.1 255.255.255.255</a:t>
            </a:r>
          </a:p>
          <a:p>
            <a:r>
              <a:rPr lang="en-US" dirty="0"/>
              <a:t>!</a:t>
            </a:r>
          </a:p>
          <a:p>
            <a:r>
              <a:rPr lang="en-US" dirty="0" err="1"/>
              <a:t>ip</a:t>
            </a:r>
            <a:r>
              <a:rPr lang="en-US" dirty="0"/>
              <a:t> route 1.255.0.0 255.255.224.0 1.0.96.2</a:t>
            </a:r>
          </a:p>
        </p:txBody>
      </p:sp>
    </p:spTree>
    <p:extLst>
      <p:ext uri="{BB962C8B-B14F-4D97-AF65-F5344CB8AC3E}">
        <p14:creationId xmlns:p14="http://schemas.microsoft.com/office/powerpoint/2010/main" val="27638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480" y="831273"/>
            <a:ext cx="1060094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1910080" y="1270000"/>
            <a:ext cx="4185920" cy="5163127"/>
          </a:xfrm>
          <a:prstGeom prst="wedgeRoundRectCallout">
            <a:avLst>
              <a:gd name="adj1" fmla="val -59202"/>
              <a:gd name="adj2" fmla="val 102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1.255.0.2 255.255.255.255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1.0.96.2 255.255.255.252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1.2.0.1 255.255.255.252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GigabitEthernet2/0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1.3.0.1 255.255.255.252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 err="1"/>
              <a:t>ip</a:t>
            </a:r>
            <a:r>
              <a:rPr lang="en-US" dirty="0"/>
              <a:t> route 1.0.0.0 255.0.0.0 null0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270886" y="424873"/>
            <a:ext cx="3808686" cy="2144956"/>
          </a:xfrm>
          <a:prstGeom prst="wedgeRoundRectCallout">
            <a:avLst>
              <a:gd name="adj1" fmla="val 64082"/>
              <a:gd name="adj2" fmla="val 643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10.0.0.2 255.255.255.0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2.0.0.1 255.0.0.0</a:t>
            </a:r>
          </a:p>
          <a:p>
            <a:r>
              <a:rPr lang="en-US" dirty="0"/>
              <a:t>!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386217" y="3253320"/>
            <a:ext cx="3808686" cy="22368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10.0.0.3 255.255.255.0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3.0.0.1 255.0.0.0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1615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2640" y="831273"/>
            <a:ext cx="1059078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5050870-9E90-2657-724A-8D0D40D2DBAD}"/>
              </a:ext>
            </a:extLst>
          </p:cNvPr>
          <p:cNvSpPr/>
          <p:nvPr/>
        </p:nvSpPr>
        <p:spPr>
          <a:xfrm>
            <a:off x="5283200" y="497840"/>
            <a:ext cx="5293360" cy="6197600"/>
          </a:xfrm>
          <a:prstGeom prst="wedgeRoundRectCallout">
            <a:avLst>
              <a:gd name="adj1" fmla="val -75164"/>
              <a:gd name="adj2" fmla="val 42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neighbor 1.0.96.2 remote-as 100</a:t>
            </a:r>
          </a:p>
          <a:p>
            <a:r>
              <a:rPr lang="en-US" dirty="0"/>
              <a:t> neighbor 1.0.96.2 next-hop-self </a:t>
            </a:r>
          </a:p>
          <a:p>
            <a:r>
              <a:rPr lang="en-US" dirty="0"/>
              <a:t> neighbor 1.0.96.2 route-map comm in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peer-group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send-community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route-map comm out</a:t>
            </a:r>
          </a:p>
          <a:p>
            <a:r>
              <a:rPr lang="en-US" dirty="0"/>
              <a:t> neighbor 10.0.0.2 remote-as 200</a:t>
            </a:r>
          </a:p>
          <a:p>
            <a:r>
              <a:rPr lang="en-US" dirty="0"/>
              <a:t> neighbor 10.0.0.2 peer-group </a:t>
            </a:r>
            <a:r>
              <a:rPr lang="en-US" dirty="0" err="1"/>
              <a:t>ixp</a:t>
            </a:r>
            <a:r>
              <a:rPr lang="en-US" dirty="0"/>
              <a:t>-peer</a:t>
            </a:r>
          </a:p>
          <a:p>
            <a:r>
              <a:rPr lang="en-US" dirty="0"/>
              <a:t> neighbor 10.0.0.2 prefix-list pl-peer200 in</a:t>
            </a:r>
          </a:p>
          <a:p>
            <a:r>
              <a:rPr lang="en-US" dirty="0"/>
              <a:t> neighbor 10.0.0.3 remote-as 300</a:t>
            </a:r>
          </a:p>
          <a:p>
            <a:r>
              <a:rPr lang="en-US" dirty="0"/>
              <a:t> neighbor 10.0.0.3 peer-group </a:t>
            </a:r>
            <a:r>
              <a:rPr lang="en-US" dirty="0" err="1"/>
              <a:t>ixp</a:t>
            </a:r>
            <a:r>
              <a:rPr lang="en-US" dirty="0"/>
              <a:t>-peer</a:t>
            </a:r>
          </a:p>
          <a:p>
            <a:r>
              <a:rPr lang="en-US" dirty="0"/>
              <a:t> neighbor 10.0.0.3 prefix-list pl-peer300 in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prefix-list pl-peer200 seq 5 permit 2.0.0.0/8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prefix-list pl-peer300 seq 5 permit 3.0.0.0/8</a:t>
            </a:r>
          </a:p>
          <a:p>
            <a:endParaRPr lang="en-US" dirty="0"/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match community 10</a:t>
            </a:r>
          </a:p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bgp</a:t>
            </a:r>
            <a:r>
              <a:rPr lang="en-US" dirty="0"/>
              <a:t>-community new-format</a:t>
            </a:r>
          </a:p>
          <a:p>
            <a:r>
              <a:rPr lang="en-US" dirty="0" err="1"/>
              <a:t>ip</a:t>
            </a:r>
            <a:r>
              <a:rPr lang="en-US" dirty="0"/>
              <a:t> community-list 10 permit 100:1000</a:t>
            </a:r>
          </a:p>
        </p:txBody>
      </p:sp>
    </p:spTree>
    <p:extLst>
      <p:ext uri="{BB962C8B-B14F-4D97-AF65-F5344CB8AC3E}">
        <p14:creationId xmlns:p14="http://schemas.microsoft.com/office/powerpoint/2010/main" val="59110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2960" y="831273"/>
            <a:ext cx="1057046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2153875" y="2208869"/>
            <a:ext cx="3850686" cy="3065556"/>
          </a:xfrm>
          <a:prstGeom prst="wedgeRoundRectCallout">
            <a:avLst>
              <a:gd name="adj1" fmla="val -65525"/>
              <a:gd name="adj2" fmla="val 23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network 1.0.0.0 mask 255.0.0.0 route-map comm</a:t>
            </a:r>
          </a:p>
          <a:p>
            <a:r>
              <a:rPr lang="en-US" dirty="0"/>
              <a:t> neighbor 1.0.96.1 remote-as 100 </a:t>
            </a:r>
          </a:p>
          <a:p>
            <a:r>
              <a:rPr lang="en-US" dirty="0"/>
              <a:t> neighbor 1.0.96.1 next-hop-self</a:t>
            </a:r>
          </a:p>
          <a:p>
            <a:r>
              <a:rPr lang="en-US" dirty="0"/>
              <a:t> neighbor 1.0.96.1 send-community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set community 100:1000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488668" y="831273"/>
            <a:ext cx="3590904" cy="1698567"/>
          </a:xfrm>
          <a:prstGeom prst="wedgeRoundRectCallout">
            <a:avLst>
              <a:gd name="adj1" fmla="val 66265"/>
              <a:gd name="adj2" fmla="val 80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200</a:t>
            </a:r>
          </a:p>
          <a:p>
            <a:r>
              <a:rPr lang="en-US" dirty="0"/>
              <a:t> network 2.0.0.0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10.0.0.3 remote-as 300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603999" y="3881120"/>
            <a:ext cx="3590903" cy="16090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300</a:t>
            </a:r>
          </a:p>
          <a:p>
            <a:r>
              <a:rPr lang="en-US" dirty="0"/>
              <a:t> network 3.0.0.0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10.0.0.2 remote-as 200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4767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OSPF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– MPLS in AS100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56111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D9BD80AC-9439-C970-003D-BC9E398EA256}"/>
              </a:ext>
            </a:extLst>
          </p:cNvPr>
          <p:cNvSpPr/>
          <p:nvPr/>
        </p:nvSpPr>
        <p:spPr>
          <a:xfrm>
            <a:off x="7599680" y="424873"/>
            <a:ext cx="4301252" cy="3811847"/>
          </a:xfrm>
          <a:prstGeom prst="wedgeRoundRectCallout">
            <a:avLst>
              <a:gd name="adj1" fmla="val -88520"/>
              <a:gd name="adj2" fmla="val -669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1.255.0.3 255.255.255.255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1.2.0.2 255.255.255.252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1.2.1.1 255.255.255.252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A775971-BEB4-1869-5351-16A30C10FD28}"/>
              </a:ext>
            </a:extLst>
          </p:cNvPr>
          <p:cNvSpPr/>
          <p:nvPr/>
        </p:nvSpPr>
        <p:spPr>
          <a:xfrm>
            <a:off x="291068" y="2448560"/>
            <a:ext cx="4389120" cy="3891280"/>
          </a:xfrm>
          <a:prstGeom prst="wedgeRoundRectCallout">
            <a:avLst>
              <a:gd name="adj1" fmla="val 73749"/>
              <a:gd name="adj2" fmla="val 3413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1.255.0.4 255.255.255.255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1.3.0.2 255.255.255.252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1.3.1.1 255.255.255.252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9480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87EF3E5884CC449A46698C3A421D17" ma:contentTypeVersion="11" ma:contentTypeDescription="Creare un nuovo documento." ma:contentTypeScope="" ma:versionID="61bc195eafdd1766c2aef2f17e2c1bc0">
  <xsd:schema xmlns:xsd="http://www.w3.org/2001/XMLSchema" xmlns:xs="http://www.w3.org/2001/XMLSchema" xmlns:p="http://schemas.microsoft.com/office/2006/metadata/properties" xmlns:ns3="835fbd07-a3b3-49bb-be66-70693cc02c94" xmlns:ns4="a9957b67-eccb-437e-9669-215bd3880a35" targetNamespace="http://schemas.microsoft.com/office/2006/metadata/properties" ma:root="true" ma:fieldsID="17b531402ca2efe0ede2c95e7e414d10" ns3:_="" ns4:_="">
    <xsd:import namespace="835fbd07-a3b3-49bb-be66-70693cc02c94"/>
    <xsd:import namespace="a9957b67-eccb-437e-9669-215bd3880a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bd07-a3b3-49bb-be66-70693cc02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57b67-eccb-437e-9669-215bd3880a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a9957b67-eccb-437e-9669-215bd3880a35"/>
    <ds:schemaRef ds:uri="http://schemas.microsoft.com/office/infopath/2007/PartnerControls"/>
    <ds:schemaRef ds:uri="http://schemas.openxmlformats.org/package/2006/metadata/core-properties"/>
    <ds:schemaRef ds:uri="835fbd07-a3b3-49bb-be66-70693cc02c9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F72BED9-E5E1-4527-8447-60C17C5C32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5fbd07-a3b3-49bb-be66-70693cc02c94"/>
    <ds:schemaRef ds:uri="a9957b67-eccb-437e-9669-215bd3880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96</TotalTime>
  <Words>723</Words>
  <Application>Microsoft Office PowerPoint</Application>
  <PresentationFormat>Widescreen</PresentationFormat>
  <Paragraphs>226</Paragraphs>
  <Slides>16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Calibri</vt:lpstr>
      <vt:lpstr>Tw Cen MT</vt:lpstr>
      <vt:lpstr>Tw Cen MT Condensed</vt:lpstr>
      <vt:lpstr>Wingdings 3</vt:lpstr>
      <vt:lpstr>Integrale</vt:lpstr>
      <vt:lpstr>Titolo Lorem Ipsum</vt:lpstr>
      <vt:lpstr>Titolo Lorem Ipsum Dolor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gian marco falcone</dc:creator>
  <cp:lastModifiedBy>gian marco falcone</cp:lastModifiedBy>
  <cp:revision>62</cp:revision>
  <dcterms:created xsi:type="dcterms:W3CDTF">2022-08-28T14:37:38Z</dcterms:created>
  <dcterms:modified xsi:type="dcterms:W3CDTF">2022-08-29T16:14:47Z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0x0101001787EF3E5884CC449A46698C3A421D17</vt:lpwstr>
  </property>
</Properties>
</file>