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302" r:id="rId7"/>
    <p:sldId id="305" r:id="rId8"/>
    <p:sldId id="306" r:id="rId9"/>
    <p:sldId id="307" r:id="rId10"/>
    <p:sldId id="313" r:id="rId11"/>
    <p:sldId id="309" r:id="rId12"/>
    <p:sldId id="314" r:id="rId13"/>
    <p:sldId id="317" r:id="rId14"/>
    <p:sldId id="308" r:id="rId15"/>
    <p:sldId id="315" r:id="rId16"/>
    <p:sldId id="316" r:id="rId1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iro caliandro" userId="S::pierciro.caliandro@alumni.uniroma2.eu::928b6c7c-e230-4570-84a7-6c0464c5bab1" providerId="AD" clId="Web-{B344E63E-9C88-4794-A4D7-B4D7D143EDE2}"/>
    <pc:docChg chg="addSld modSld">
      <pc:chgData name="pierciro caliandro" userId="S::pierciro.caliandro@alumni.uniroma2.eu::928b6c7c-e230-4570-84a7-6c0464c5bab1" providerId="AD" clId="Web-{B344E63E-9C88-4794-A4D7-B4D7D143EDE2}" dt="2022-08-29T09:03:06.441" v="15" actId="20577"/>
      <pc:docMkLst>
        <pc:docMk/>
      </pc:docMkLst>
      <pc:sldChg chg="modSp new">
        <pc:chgData name="pierciro caliandro" userId="S::pierciro.caliandro@alumni.uniroma2.eu::928b6c7c-e230-4570-84a7-6c0464c5bab1" providerId="AD" clId="Web-{B344E63E-9C88-4794-A4D7-B4D7D143EDE2}" dt="2022-08-29T09:03:06.441" v="15" actId="20577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344E63E-9C88-4794-A4D7-B4D7D143EDE2}" dt="2022-08-29T09:03:06.441" v="15" actId="20577"/>
          <ac:spMkLst>
            <pc:docMk/>
            <pc:sldMk cId="1413453501" sldId="278"/>
            <ac:spMk id="2" creationId="{11D07968-4227-9652-6517-5C491DC133D4}"/>
          </ac:spMkLst>
        </pc:spChg>
      </pc:sldChg>
    </pc:docChg>
  </pc:docChgLst>
  <pc:docChgLst>
    <pc:chgData name="pierciro caliandro" userId="S::pierciro.caliandro@alumni.uniroma2.eu::928b6c7c-e230-4570-84a7-6c0464c5bab1" providerId="AD" clId="Web-{BD04AE12-CB22-41D7-A3DE-7170CCE3279E}"/>
    <pc:docChg chg="addSld delSld modSld">
      <pc:chgData name="pierciro caliandro" userId="S::pierciro.caliandro@alumni.uniroma2.eu::928b6c7c-e230-4570-84a7-6c0464c5bab1" providerId="AD" clId="Web-{BD04AE12-CB22-41D7-A3DE-7170CCE3279E}" dt="2022-08-29T09:41:03.269" v="44"/>
      <pc:docMkLst>
        <pc:docMk/>
      </pc:docMkLst>
      <pc:sldChg chg="addSp delSp modSp del">
        <pc:chgData name="pierciro caliandro" userId="S::pierciro.caliandro@alumni.uniroma2.eu::928b6c7c-e230-4570-84a7-6c0464c5bab1" providerId="AD" clId="Web-{BD04AE12-CB22-41D7-A3DE-7170CCE3279E}" dt="2022-08-29T09:36:35.999" v="18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D04AE12-CB22-41D7-A3DE-7170CCE3279E}" dt="2022-08-29T09:35:25.107" v="6" actId="1076"/>
          <ac:spMkLst>
            <pc:docMk/>
            <pc:sldMk cId="1413453501" sldId="278"/>
            <ac:spMk id="2" creationId="{11D07968-4227-9652-6517-5C491DC133D4}"/>
          </ac:spMkLst>
        </pc:spChg>
        <pc:spChg chg="del">
          <ac:chgData name="pierciro caliandro" userId="S::pierciro.caliandro@alumni.uniroma2.eu::928b6c7c-e230-4570-84a7-6c0464c5bab1" providerId="AD" clId="Web-{BD04AE12-CB22-41D7-A3DE-7170CCE3279E}" dt="2022-08-29T09:34:03.527" v="0"/>
          <ac:spMkLst>
            <pc:docMk/>
            <pc:sldMk cId="1413453501" sldId="278"/>
            <ac:spMk id="3" creationId="{E7BE0997-7C52-F207-FA7B-27752EB96CE3}"/>
          </ac:spMkLst>
        </pc:spChg>
        <pc:picChg chg="add mod ord">
          <ac:chgData name="pierciro caliandro" userId="S::pierciro.caliandro@alumni.uniroma2.eu::928b6c7c-e230-4570-84a7-6c0464c5bab1" providerId="AD" clId="Web-{BD04AE12-CB22-41D7-A3DE-7170CCE3279E}" dt="2022-08-29T09:34:18.777" v="5" actId="14100"/>
          <ac:picMkLst>
            <pc:docMk/>
            <pc:sldMk cId="1413453501" sldId="278"/>
            <ac:picMk id="4" creationId="{D96FE2F0-A653-2CEB-1B56-0EC3D0D762CE}"/>
          </ac:picMkLst>
        </pc:picChg>
      </pc:sldChg>
      <pc:sldChg chg="new del">
        <pc:chgData name="pierciro caliandro" userId="S::pierciro.caliandro@alumni.uniroma2.eu::928b6c7c-e230-4570-84a7-6c0464c5bab1" providerId="AD" clId="Web-{BD04AE12-CB22-41D7-A3DE-7170CCE3279E}" dt="2022-08-29T09:35:49.326" v="8"/>
        <pc:sldMkLst>
          <pc:docMk/>
          <pc:sldMk cId="3588330984" sldId="279"/>
        </pc:sldMkLst>
      </pc:sldChg>
      <pc:sldChg chg="addSp modSp new mod modClrScheme chgLayout">
        <pc:chgData name="pierciro caliandro" userId="S::pierciro.caliandro@alumni.uniroma2.eu::928b6c7c-e230-4570-84a7-6c0464c5bab1" providerId="AD" clId="Web-{BD04AE12-CB22-41D7-A3DE-7170CCE3279E}" dt="2022-08-29T09:41:03.269" v="44"/>
        <pc:sldMkLst>
          <pc:docMk/>
          <pc:sldMk cId="4294478349" sldId="279"/>
        </pc:sldMkLst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2" creationId="{9629F5B1-EC69-A92F-80B0-6FD8F0264186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41:03.269" v="44"/>
          <ac:spMkLst>
            <pc:docMk/>
            <pc:sldMk cId="4294478349" sldId="279"/>
            <ac:spMk id="4" creationId="{5EC0C47B-832F-CC9F-AA75-C395E4A52383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8" creationId="{E697BC6F-EF55-9303-E817-8F082589D591}"/>
          </ac:spMkLst>
        </pc:spChg>
        <pc:picChg chg="add mod">
          <ac:chgData name="pierciro caliandro" userId="S::pierciro.caliandro@alumni.uniroma2.eu::928b6c7c-e230-4570-84a7-6c0464c5bab1" providerId="AD" clId="Web-{BD04AE12-CB22-41D7-A3DE-7170CCE3279E}" dt="2022-08-29T09:40:19.940" v="40" actId="1076"/>
          <ac:picMkLst>
            <pc:docMk/>
            <pc:sldMk cId="4294478349" sldId="279"/>
            <ac:picMk id="3" creationId="{D5C65AFE-435F-EBFA-A454-F3A003E02DF8}"/>
          </ac:picMkLst>
        </pc:picChg>
      </pc:sldChg>
    </pc:docChg>
  </pc:docChgLst>
  <pc:docChgLst>
    <pc:chgData name="pierciro caliandro" userId="S::pierciro.caliandro@alumni.uniroma2.eu::928b6c7c-e230-4570-84a7-6c0464c5bab1" providerId="AD" clId="Web-{533456B2-61D5-4356-6458-3847A8801001}"/>
    <pc:docChg chg="addSld delSld modSld">
      <pc:chgData name="pierciro caliandro" userId="S::pierciro.caliandro@alumni.uniroma2.eu::928b6c7c-e230-4570-84a7-6c0464c5bab1" providerId="AD" clId="Web-{533456B2-61D5-4356-6458-3847A8801001}" dt="2022-08-29T10:24:31.766" v="9"/>
      <pc:docMkLst>
        <pc:docMk/>
      </pc:docMkLst>
      <pc:sldChg chg="delSp modSp add del">
        <pc:chgData name="pierciro caliandro" userId="S::pierciro.caliandro@alumni.uniroma2.eu::928b6c7c-e230-4570-84a7-6c0464c5bab1" providerId="AD" clId="Web-{533456B2-61D5-4356-6458-3847A8801001}" dt="2022-08-29T10:24:31.766" v="9"/>
        <pc:sldMkLst>
          <pc:docMk/>
          <pc:sldMk cId="2362216188" sldId="280"/>
        </pc:sldMkLst>
        <pc:spChg chg="mod">
          <ac:chgData name="pierciro caliandro" userId="S::pierciro.caliandro@alumni.uniroma2.eu::928b6c7c-e230-4570-84a7-6c0464c5bab1" providerId="AD" clId="Web-{533456B2-61D5-4356-6458-3847A8801001}" dt="2022-08-29T10:23:58.642" v="4" actId="20577"/>
          <ac:spMkLst>
            <pc:docMk/>
            <pc:sldMk cId="2362216188" sldId="280"/>
            <ac:spMk id="2" creationId="{9629F5B1-EC69-A92F-80B0-6FD8F0264186}"/>
          </ac:spMkLst>
        </pc:spChg>
        <pc:spChg chg="del">
          <ac:chgData name="pierciro caliandro" userId="S::pierciro.caliandro@alumni.uniroma2.eu::928b6c7c-e230-4570-84a7-6c0464c5bab1" providerId="AD" clId="Web-{533456B2-61D5-4356-6458-3847A8801001}" dt="2022-08-29T10:23:21.936" v="2"/>
          <ac:spMkLst>
            <pc:docMk/>
            <pc:sldMk cId="2362216188" sldId="280"/>
            <ac:spMk id="4" creationId="{5EC0C47B-832F-CC9F-AA75-C395E4A52383}"/>
          </ac:spMkLst>
        </pc:spChg>
        <pc:picChg chg="del">
          <ac:chgData name="pierciro caliandro" userId="S::pierciro.caliandro@alumni.uniroma2.eu::928b6c7c-e230-4570-84a7-6c0464c5bab1" providerId="AD" clId="Web-{533456B2-61D5-4356-6458-3847A8801001}" dt="2022-08-29T10:23:18.030" v="1"/>
          <ac:picMkLst>
            <pc:docMk/>
            <pc:sldMk cId="2362216188" sldId="280"/>
            <ac:picMk id="3" creationId="{D5C65AFE-435F-EBFA-A454-F3A003E02DF8}"/>
          </ac:picMkLst>
        </pc:picChg>
      </pc:sldChg>
      <pc:sldChg chg="add replId">
        <pc:chgData name="pierciro caliandro" userId="S::pierciro.caliandro@alumni.uniroma2.eu::928b6c7c-e230-4570-84a7-6c0464c5bab1" providerId="AD" clId="Web-{533456B2-61D5-4356-6458-3847A8801001}" dt="2022-08-29T10:24:06.437" v="5"/>
        <pc:sldMkLst>
          <pc:docMk/>
          <pc:sldMk cId="1878724174" sldId="281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09.094" v="6"/>
        <pc:sldMkLst>
          <pc:docMk/>
          <pc:sldMk cId="3442253408" sldId="282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1.640" v="7"/>
        <pc:sldMkLst>
          <pc:docMk/>
          <pc:sldMk cId="2292474981" sldId="283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5.500" v="8"/>
        <pc:sldMkLst>
          <pc:docMk/>
          <pc:sldMk cId="1100340457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#2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#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#2"/>
    <dgm:cxn modelId="{1496FC70-DB8B-48D4-98DE-DD2856E389EE}" type="presOf" srcId="{1C383F32-22E8-4F62-A3E0-BDC3D5F48992}" destId="{1AEDC777-00B3-41D7-9AE1-23D741E941C3}" srcOrd="0" destOrd="0" presId="urn:microsoft.com/office/officeart/2018/5/layout/IconCircleLabelList#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#2"/>
    <dgm:cxn modelId="{555498CB-3ED1-404E-A25F-EB243EFC5FB1}" type="presParOf" srcId="{50B3CE7C-E10B-4E23-BD93-03664997C932}" destId="{DE9CE479-E4AE-4283-AEF1-10C1535B4324}" srcOrd="0" destOrd="0" presId="urn:microsoft.com/office/officeart/2018/5/layout/IconCircleLabelList#2"/>
    <dgm:cxn modelId="{11F12D49-CD08-4D50-BD13-3ECBC3A476A4}" type="presParOf" srcId="{DE9CE479-E4AE-4283-AEF1-10C1535B4324}" destId="{B59FCF02-CAD2-4D6F-9542-AD86711168CA}" srcOrd="0" destOrd="0" presId="urn:microsoft.com/office/officeart/2018/5/layout/IconCircleLabelList#2"/>
    <dgm:cxn modelId="{F443A659-540B-487B-97F9-49219CF60D6B}" type="presParOf" srcId="{DE9CE479-E4AE-4283-AEF1-10C1535B4324}" destId="{7C175B98-93F4-4D7C-BB95-1514AB879CD5}" srcOrd="1" destOrd="0" presId="urn:microsoft.com/office/officeart/2018/5/layout/IconCircleLabelList#2"/>
    <dgm:cxn modelId="{A503D7AB-7D64-4163-93B5-1CEEDAE81823}" type="presParOf" srcId="{DE9CE479-E4AE-4283-AEF1-10C1535B4324}" destId="{677A3090-5F01-43FD-9FA6-C0420AD80FD6}" srcOrd="2" destOrd="0" presId="urn:microsoft.com/office/officeart/2018/5/layout/IconCircleLabelList#2"/>
    <dgm:cxn modelId="{780188ED-7DCE-45BB-B6AF-91BE48969612}" type="presParOf" srcId="{DE9CE479-E4AE-4283-AEF1-10C1535B4324}" destId="{127117FB-F8A7-4A20-A8A7-EC686DDC76D0}" srcOrd="3" destOrd="0" presId="urn:microsoft.com/office/officeart/2018/5/layout/IconCircleLabelList#2"/>
    <dgm:cxn modelId="{155719F8-A89B-4E96-BC49-C48BC717F480}" type="presParOf" srcId="{50B3CE7C-E10B-4E23-BD93-03664997C932}" destId="{FD1EED9C-83D3-41AD-A09B-D3B36354168F}" srcOrd="1" destOrd="0" presId="urn:microsoft.com/office/officeart/2018/5/layout/IconCircleLabelList#2"/>
    <dgm:cxn modelId="{2772E199-56B0-4310-A55E-67D00CA3E59E}" type="presParOf" srcId="{50B3CE7C-E10B-4E23-BD93-03664997C932}" destId="{C998AB0A-577D-44AA-A068-F634DDE7BD47}" srcOrd="2" destOrd="0" presId="urn:microsoft.com/office/officeart/2018/5/layout/IconCircleLabelList#2"/>
    <dgm:cxn modelId="{4E351D18-D97F-4B92-A608-2E9600B91C28}" type="presParOf" srcId="{C998AB0A-577D-44AA-A068-F634DDE7BD47}" destId="{BCD8CDD9-0C56-4401-ADB1-8B48DAB2C96F}" srcOrd="0" destOrd="0" presId="urn:microsoft.com/office/officeart/2018/5/layout/IconCircleLabelList#2"/>
    <dgm:cxn modelId="{B3DC724C-4569-4E9D-BD5A-49E4CD991FD0}" type="presParOf" srcId="{C998AB0A-577D-44AA-A068-F634DDE7BD47}" destId="{DB4CA7C4-FCA1-4127-B20A-2A5C031A3CF4}" srcOrd="1" destOrd="0" presId="urn:microsoft.com/office/officeart/2018/5/layout/IconCircleLabelList#2"/>
    <dgm:cxn modelId="{AD1AB552-CCE0-4911-BB9E-5D4A60B21F4F}" type="presParOf" srcId="{C998AB0A-577D-44AA-A068-F634DDE7BD47}" destId="{9B0C8FBF-0BDD-48A5-967E-F3FE71659F6A}" srcOrd="2" destOrd="0" presId="urn:microsoft.com/office/officeart/2018/5/layout/IconCircleLabelList#2"/>
    <dgm:cxn modelId="{8558F796-2D01-40FE-A21A-7530EEBC3BC3}" type="presParOf" srcId="{C998AB0A-577D-44AA-A068-F634DDE7BD47}" destId="{7E6FE37A-5DB0-4899-9FCB-0CE39BC185F8}" srcOrd="3" destOrd="0" presId="urn:microsoft.com/office/officeart/2018/5/layout/IconCircleLabelList#2"/>
    <dgm:cxn modelId="{1532E2BE-82E9-40A4-A6F7-40B60FC879AE}" type="presParOf" srcId="{50B3CE7C-E10B-4E23-BD93-03664997C932}" destId="{5A266296-0042-402F-92EF-D59AB148E92E}" srcOrd="3" destOrd="0" presId="urn:microsoft.com/office/officeart/2018/5/layout/IconCircleLabelList#2"/>
    <dgm:cxn modelId="{3A7F4DB9-1469-4F58-B633-24B7EEE084D1}" type="presParOf" srcId="{50B3CE7C-E10B-4E23-BD93-03664997C932}" destId="{ECFA770B-DE2C-4683-A038-58D0FE44BC27}" srcOrd="4" destOrd="0" presId="urn:microsoft.com/office/officeart/2018/5/layout/IconCircleLabelList#2"/>
    <dgm:cxn modelId="{91311827-CDAC-4BA8-B4A3-117AFD1CEE2D}" type="presParOf" srcId="{ECFA770B-DE2C-4683-A038-58D0FE44BC27}" destId="{FF93E135-77D6-48A0-8871-9BC93D705D06}" srcOrd="0" destOrd="0" presId="urn:microsoft.com/office/officeart/2018/5/layout/IconCircleLabelList#2"/>
    <dgm:cxn modelId="{83B7CA40-11B7-4507-8422-A40F02D469B2}" type="presParOf" srcId="{ECFA770B-DE2C-4683-A038-58D0FE44BC27}" destId="{39509775-983E-4110-B989-EE2CD6514BE0}" srcOrd="1" destOrd="0" presId="urn:microsoft.com/office/officeart/2018/5/layout/IconCircleLabelList#2"/>
    <dgm:cxn modelId="{A44BB251-01EB-4DEF-A28C-6D495183E4DC}" type="presParOf" srcId="{ECFA770B-DE2C-4683-A038-58D0FE44BC27}" destId="{493B43B2-705C-4AE5-8A77-D8DEEDA1B5CF}" srcOrd="2" destOrd="0" presId="urn:microsoft.com/office/officeart/2018/5/layout/IconCircleLabelList#2"/>
    <dgm:cxn modelId="{1EFA52DF-3C80-4DAA-BED6-AFE2F81796B2}" type="presParOf" srcId="{ECFA770B-DE2C-4683-A038-58D0FE44BC27}" destId="{1AEDC777-00B3-41D7-9AE1-23D741E941C3}" srcOrd="3" destOrd="0" presId="urn:microsoft.com/office/officeart/2018/5/layout/IconCircle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2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30/08/2022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PN/easy-rs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Titolo Lorem Ipsum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SERVER FIREWALL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170947" y="1886445"/>
            <a:ext cx="5985354" cy="3085110"/>
          </a:xfrm>
          <a:prstGeom prst="wedgeRoundRectCallout">
            <a:avLst>
              <a:gd name="adj1" fmla="val -71333"/>
              <a:gd name="adj2" fmla="val 3357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iptables –F</a:t>
            </a:r>
          </a:p>
          <a:p>
            <a:r>
              <a:rPr lang="en-US" sz="1600" dirty="0"/>
              <a:t>iptables -P FORWARD DROP #[0:0]</a:t>
            </a:r>
          </a:p>
          <a:p>
            <a:r>
              <a:rPr lang="en-US" sz="1600" dirty="0"/>
              <a:t>iptables -P INPUT DROP #[193:15624]</a:t>
            </a:r>
          </a:p>
          <a:p>
            <a:r>
              <a:rPr lang="en-US" sz="1600" dirty="0"/>
              <a:t>iptables -P OUTPUT DROP #[58:3096]</a:t>
            </a:r>
          </a:p>
          <a:p>
            <a:r>
              <a:rPr lang="en-US" sz="1600" dirty="0"/>
              <a:t>iptables -A INPUT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</a:t>
            </a:r>
            <a:r>
              <a:rPr lang="en-US" sz="1600" dirty="0" err="1"/>
              <a:t>dport</a:t>
            </a:r>
            <a:r>
              <a:rPr lang="en-US" sz="1600" dirty="0"/>
              <a:t> 1194 -j ACCEPT</a:t>
            </a:r>
          </a:p>
          <a:p>
            <a:r>
              <a:rPr lang="en-US" sz="1600" dirty="0"/>
              <a:t>iptables -A INPUT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-o tun0 -j ACCEPT</a:t>
            </a:r>
          </a:p>
          <a:p>
            <a:r>
              <a:rPr lang="en-US" sz="1600" dirty="0"/>
              <a:t>iptables -A OUTPUT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--sport 1194 -j ACCEPT</a:t>
            </a:r>
          </a:p>
          <a:p>
            <a:r>
              <a:rPr lang="en-US" sz="1600" dirty="0"/>
              <a:t>iptables -A OUTPUT -o tun0 -j ACCEPT</a:t>
            </a:r>
          </a:p>
        </p:txBody>
      </p:sp>
    </p:spTree>
    <p:extLst>
      <p:ext uri="{BB962C8B-B14F-4D97-AF65-F5344CB8AC3E}">
        <p14:creationId xmlns:p14="http://schemas.microsoft.com/office/powerpoint/2010/main" val="170438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D1B1-316A-9472-3914-737E7AC5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Overlay VPN </a:t>
            </a:r>
            <a:r>
              <a:rPr lang="it-IT" dirty="0" err="1"/>
              <a:t>Configuration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CC12-4A93-B197-FE66-957C73D8C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33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Server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267340" y="1871478"/>
            <a:ext cx="3100656" cy="4212489"/>
          </a:xfrm>
          <a:prstGeom prst="wedgeRoundRectCallout">
            <a:avLst>
              <a:gd name="adj1" fmla="val -98856"/>
              <a:gd name="adj2" fmla="val 997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port 1194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ca </a:t>
            </a:r>
            <a:r>
              <a:rPr lang="en-US" sz="1600" dirty="0" err="1"/>
              <a:t>ca.crtcert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server.crtkey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server.key</a:t>
            </a:r>
            <a:endParaRPr lang="en-US" sz="1600" dirty="0"/>
          </a:p>
          <a:p>
            <a:r>
              <a:rPr lang="en-US" sz="1600" dirty="0"/>
              <a:t>dh </a:t>
            </a:r>
            <a:r>
              <a:rPr lang="en-US" sz="1600" dirty="0" err="1"/>
              <a:t>dh.pem</a:t>
            </a:r>
            <a:endParaRPr lang="en-US" sz="1600" dirty="0"/>
          </a:p>
          <a:p>
            <a:r>
              <a:rPr lang="en-US" sz="1600" dirty="0"/>
              <a:t>server 10.8.0.0 255.255.0.0</a:t>
            </a:r>
          </a:p>
          <a:p>
            <a:r>
              <a:rPr lang="en-US" sz="1600" dirty="0"/>
              <a:t>push "route 2.1.0.0 255.255.0.0“</a:t>
            </a:r>
          </a:p>
          <a:p>
            <a:r>
              <a:rPr lang="en-US" sz="1600" dirty="0"/>
              <a:t>route 2.1.0.0 255.255.0.0</a:t>
            </a:r>
          </a:p>
          <a:p>
            <a:r>
              <a:rPr lang="en-US" sz="1600" dirty="0"/>
              <a:t>route 10.8.1.0 255.255.255.0</a:t>
            </a:r>
          </a:p>
          <a:p>
            <a:r>
              <a:rPr lang="en-US" sz="1600" dirty="0"/>
              <a:t>route 10.8.2.0 255.255.255.0</a:t>
            </a:r>
          </a:p>
          <a:p>
            <a:r>
              <a:rPr lang="en-US" sz="1600" dirty="0"/>
              <a:t>client-config-</a:t>
            </a:r>
            <a:r>
              <a:rPr lang="en-US" sz="1600" dirty="0" err="1"/>
              <a:t>dir</a:t>
            </a:r>
            <a:r>
              <a:rPr lang="en-US" sz="1600" dirty="0"/>
              <a:t> </a:t>
            </a:r>
            <a:r>
              <a:rPr lang="en-US" sz="1600" dirty="0" err="1"/>
              <a:t>ccd</a:t>
            </a:r>
            <a:endParaRPr lang="en-US" sz="1600" dirty="0"/>
          </a:p>
          <a:p>
            <a:r>
              <a:rPr lang="en-US" sz="1600" dirty="0"/>
              <a:t>client-to-client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Fumetto: rettangolo con angoli arrotondati 9">
            <a:extLst>
              <a:ext uri="{FF2B5EF4-FFF2-40B4-BE49-F238E27FC236}">
                <a16:creationId xmlns:a16="http://schemas.microsoft.com/office/drawing/2014/main" id="{0D8D51BA-6928-5077-5FAF-84BCAB2FD6BF}"/>
              </a:ext>
            </a:extLst>
          </p:cNvPr>
          <p:cNvSpPr/>
          <p:nvPr/>
        </p:nvSpPr>
        <p:spPr>
          <a:xfrm>
            <a:off x="6556583" y="1070147"/>
            <a:ext cx="3063069" cy="801331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/client1</a:t>
            </a:r>
          </a:p>
          <a:p>
            <a:r>
              <a:rPr lang="en-US" sz="1600" dirty="0" err="1"/>
              <a:t>ifconfig</a:t>
            </a:r>
            <a:r>
              <a:rPr lang="en-US" sz="1600" dirty="0"/>
              <a:t>-push 10.8.1.1 10.8.1.2</a:t>
            </a:r>
          </a:p>
          <a:p>
            <a:endParaRPr lang="en-US" sz="1600" dirty="0"/>
          </a:p>
        </p:txBody>
      </p:sp>
      <p:sp>
        <p:nvSpPr>
          <p:cNvPr id="7" name="Fumetto: rettangolo con angoli arrotondati 9">
            <a:extLst>
              <a:ext uri="{FF2B5EF4-FFF2-40B4-BE49-F238E27FC236}">
                <a16:creationId xmlns:a16="http://schemas.microsoft.com/office/drawing/2014/main" id="{19414E1E-2ABD-E741-16E9-DA99040A2C0F}"/>
              </a:ext>
            </a:extLst>
          </p:cNvPr>
          <p:cNvSpPr/>
          <p:nvPr/>
        </p:nvSpPr>
        <p:spPr>
          <a:xfrm>
            <a:off x="6680280" y="2776617"/>
            <a:ext cx="2939372" cy="1061403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/client2</a:t>
            </a:r>
          </a:p>
          <a:p>
            <a:r>
              <a:rPr lang="en-GB" sz="1600" dirty="0" err="1"/>
              <a:t>ifconfig</a:t>
            </a:r>
            <a:r>
              <a:rPr lang="en-GB" sz="1600" dirty="0"/>
              <a:t>-push 10.8.2.1 10.8.2.2</a:t>
            </a:r>
          </a:p>
          <a:p>
            <a:r>
              <a:rPr lang="en-GB" sz="1600" dirty="0" err="1"/>
              <a:t>iroute</a:t>
            </a:r>
            <a:r>
              <a:rPr lang="en-GB" sz="1600" dirty="0"/>
              <a:t> 2.1.0.0 255.255.0.0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42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Client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4321155" y="3562064"/>
            <a:ext cx="2994045" cy="2947829"/>
          </a:xfrm>
          <a:prstGeom prst="wedgeRoundRectCallout">
            <a:avLst>
              <a:gd name="adj1" fmla="val 128668"/>
              <a:gd name="adj2" fmla="val 1593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client1.crt</a:t>
            </a:r>
          </a:p>
          <a:p>
            <a:r>
              <a:rPr lang="en-GB" sz="1600" dirty="0"/>
              <a:t>key client1.key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747AFAF8-CCB2-49B6-B566-293337505B7F}"/>
              </a:ext>
            </a:extLst>
          </p:cNvPr>
          <p:cNvSpPr/>
          <p:nvPr/>
        </p:nvSpPr>
        <p:spPr>
          <a:xfrm>
            <a:off x="4982010" y="401272"/>
            <a:ext cx="2994045" cy="2947829"/>
          </a:xfrm>
          <a:prstGeom prst="wedgeRoundRectCallout">
            <a:avLst>
              <a:gd name="adj1" fmla="val 104975"/>
              <a:gd name="adj2" fmla="val 4124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client2.crt</a:t>
            </a:r>
          </a:p>
          <a:p>
            <a:r>
              <a:rPr lang="en-GB" sz="1600" dirty="0"/>
              <a:t>key client2.key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540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Titolo Lorem Ipsum Dolor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036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D1B1-316A-9472-3914-737E7AC5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Certificate management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CC12-4A93-B197-FE66-957C73D8C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87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Generate key for Certification authority (CA)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E079-5231-A768-45E6-6EE405CB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order to manage our VPN CA, we need to create a certification authority mechanism for trusting connection between the OpenVPN server and clients.</a:t>
            </a:r>
          </a:p>
          <a:p>
            <a:r>
              <a:rPr lang="en-US" sz="1800" dirty="0"/>
              <a:t>We use the </a:t>
            </a:r>
            <a:r>
              <a:rPr lang="en-US" sz="1800" dirty="0">
                <a:hlinkClick r:id="rId2"/>
              </a:rPr>
              <a:t>easy-</a:t>
            </a:r>
            <a:r>
              <a:rPr lang="en-US" sz="1800" dirty="0" err="1">
                <a:hlinkClick r:id="rId2"/>
              </a:rPr>
              <a:t>rsa</a:t>
            </a:r>
            <a:r>
              <a:rPr lang="en-US" sz="1800" dirty="0"/>
              <a:t> tool to create a Public Key Infrastructure.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First step initialize the PKI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Second generate </a:t>
            </a:r>
            <a:r>
              <a:rPr lang="en-US" sz="1800" dirty="0" err="1"/>
              <a:t>server.key</a:t>
            </a:r>
            <a:r>
              <a:rPr lang="en-US" sz="1800" dirty="0"/>
              <a:t> and server.crt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Third generate clients key and certificate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Building Diffie-Hellman parameter using: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1715A-B282-6F95-DF98-11DEE4ACBC76}"/>
              </a:ext>
            </a:extLst>
          </p:cNvPr>
          <p:cNvSpPr/>
          <p:nvPr/>
        </p:nvSpPr>
        <p:spPr>
          <a:xfrm>
            <a:off x="5729008" y="3780203"/>
            <a:ext cx="1616259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init-pki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0B041-1C7C-8267-854F-4D3E0C07770B}"/>
              </a:ext>
            </a:extLst>
          </p:cNvPr>
          <p:cNvSpPr/>
          <p:nvPr/>
        </p:nvSpPr>
        <p:spPr>
          <a:xfrm>
            <a:off x="5729008" y="4212524"/>
            <a:ext cx="3443694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build-server-full server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8B5EA-74CC-47BF-F944-37DDAE0F295C}"/>
              </a:ext>
            </a:extLst>
          </p:cNvPr>
          <p:cNvSpPr/>
          <p:nvPr/>
        </p:nvSpPr>
        <p:spPr>
          <a:xfrm>
            <a:off x="5729008" y="4644845"/>
            <a:ext cx="344369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build-client-full client1(2)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82CB1-9BD0-544A-6808-B5AE4A39A972}"/>
              </a:ext>
            </a:extLst>
          </p:cNvPr>
          <p:cNvSpPr/>
          <p:nvPr/>
        </p:nvSpPr>
        <p:spPr>
          <a:xfrm>
            <a:off x="5729007" y="5077166"/>
            <a:ext cx="242678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gen-dh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0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Certificate </a:t>
            </a:r>
            <a:r>
              <a:rPr lang="it-IT" sz="4000" dirty="0" err="1"/>
              <a:t>table</a:t>
            </a:r>
            <a:r>
              <a:rPr lang="it-IT" sz="4000" dirty="0"/>
              <a:t> </a:t>
            </a:r>
            <a:endParaRPr lang="en-GB" sz="4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60A861-B7CA-B2E1-27AA-71B220530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9917"/>
              </p:ext>
            </p:extLst>
          </p:nvPr>
        </p:nvGraphicFramePr>
        <p:xfrm>
          <a:off x="1023938" y="2286000"/>
          <a:ext cx="9720262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52305520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20478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Installation machine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 + clients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1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ca.key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Machine who generate certificates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3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dh.pem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server.crt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6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server.key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8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1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7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D1B1-316A-9472-3914-737E7AC5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CC12-4A93-B197-FE66-957C73D8C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OverlayVPN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Overlay VPN Topology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CBC0231-2C38-59BC-13C4-6ADFF6A8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50" y="2286000"/>
            <a:ext cx="7447838" cy="4022725"/>
          </a:xfrm>
        </p:spPr>
      </p:pic>
    </p:spTree>
    <p:extLst>
      <p:ext uri="{BB962C8B-B14F-4D97-AF65-F5344CB8AC3E}">
        <p14:creationId xmlns:p14="http://schemas.microsoft.com/office/powerpoint/2010/main" val="109441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Topology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</p:spTree>
    <p:extLst>
      <p:ext uri="{BB962C8B-B14F-4D97-AF65-F5344CB8AC3E}">
        <p14:creationId xmlns:p14="http://schemas.microsoft.com/office/powerpoint/2010/main" val="89151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1092020" y="1655008"/>
            <a:ext cx="5485100" cy="1854976"/>
          </a:xfrm>
          <a:prstGeom prst="wedgeRoundRectCallout">
            <a:avLst>
              <a:gd name="adj1" fmla="val -35709"/>
              <a:gd name="adj2" fmla="val 7464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1.1.0.2/16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1.1.0.1</a:t>
            </a:r>
          </a:p>
          <a:p>
            <a:r>
              <a:rPr lang="en-US" sz="1600" dirty="0"/>
              <a:t>echo 1 &gt; /proc/sys/net/ipv4/</a:t>
            </a:r>
            <a:r>
              <a:rPr lang="en-US" sz="1600" dirty="0" err="1"/>
              <a:t>ip_forward</a:t>
            </a:r>
            <a:endParaRPr lang="en-US" sz="1600" dirty="0"/>
          </a:p>
          <a:p>
            <a:r>
              <a:rPr lang="en-US" sz="1600" dirty="0"/>
              <a:t>iptables -A POSTROUTING -t </a:t>
            </a:r>
            <a:r>
              <a:rPr lang="en-US" sz="1600" dirty="0" err="1"/>
              <a:t>nat</a:t>
            </a:r>
            <a:r>
              <a:rPr lang="en-US" sz="1600" dirty="0"/>
              <a:t> -o enp0s3 –j MASQUERADE</a:t>
            </a:r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55F2DE4B-4DD0-64D2-C581-48D46D0F020D}"/>
              </a:ext>
            </a:extLst>
          </p:cNvPr>
          <p:cNvSpPr/>
          <p:nvPr/>
        </p:nvSpPr>
        <p:spPr>
          <a:xfrm>
            <a:off x="5918110" y="507307"/>
            <a:ext cx="5485100" cy="1854976"/>
          </a:xfrm>
          <a:prstGeom prst="wedgeRoundRectCallout">
            <a:avLst>
              <a:gd name="adj1" fmla="val 26190"/>
              <a:gd name="adj2" fmla="val 6116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2.0.0.2/8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2.0.0.1</a:t>
            </a:r>
          </a:p>
          <a:p>
            <a:r>
              <a:rPr lang="en-US" sz="1600" dirty="0"/>
              <a:t>echo 1 &gt; /proc/sys/net/ipv4/</a:t>
            </a:r>
            <a:r>
              <a:rPr lang="en-US" sz="1600" dirty="0" err="1"/>
              <a:t>ip_forward</a:t>
            </a:r>
            <a:endParaRPr lang="en-US" sz="1600" dirty="0"/>
          </a:p>
          <a:p>
            <a:r>
              <a:rPr lang="en-US" sz="1600" dirty="0"/>
              <a:t>iptables -A POSTROUTING -t </a:t>
            </a:r>
            <a:r>
              <a:rPr lang="en-US" sz="1600" dirty="0" err="1"/>
              <a:t>nat</a:t>
            </a:r>
            <a:r>
              <a:rPr lang="en-US" sz="1600" dirty="0"/>
              <a:t> -o enp0s3 -j MASQUERADE</a:t>
            </a:r>
          </a:p>
        </p:txBody>
      </p:sp>
      <p:sp>
        <p:nvSpPr>
          <p:cNvPr id="5" name="Fumetto: rettangolo con angoli arrotondati 9">
            <a:extLst>
              <a:ext uri="{FF2B5EF4-FFF2-40B4-BE49-F238E27FC236}">
                <a16:creationId xmlns:a16="http://schemas.microsoft.com/office/drawing/2014/main" id="{65D3F435-AE4D-0807-7FCA-C4BE81478BD0}"/>
              </a:ext>
            </a:extLst>
          </p:cNvPr>
          <p:cNvSpPr/>
          <p:nvPr/>
        </p:nvSpPr>
        <p:spPr>
          <a:xfrm>
            <a:off x="6780026" y="3666918"/>
            <a:ext cx="3561306" cy="1260888"/>
          </a:xfrm>
          <a:prstGeom prst="wedgeRoundRectCallout">
            <a:avLst>
              <a:gd name="adj1" fmla="val 39347"/>
              <a:gd name="adj2" fmla="val 752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3.0.0.100/8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3.0.0.1 </a:t>
            </a:r>
          </a:p>
        </p:txBody>
      </p:sp>
    </p:spTree>
    <p:extLst>
      <p:ext uri="{BB962C8B-B14F-4D97-AF65-F5344CB8AC3E}">
        <p14:creationId xmlns:p14="http://schemas.microsoft.com/office/powerpoint/2010/main" val="223647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0</TotalTime>
  <Words>531</Words>
  <Application>Microsoft Office PowerPoint</Application>
  <PresentationFormat>Widescreen</PresentationFormat>
  <Paragraphs>120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Calibri</vt:lpstr>
      <vt:lpstr>Tw Cen MT</vt:lpstr>
      <vt:lpstr>Tw Cen MT Condensed</vt:lpstr>
      <vt:lpstr>Wingdings 3</vt:lpstr>
      <vt:lpstr>Integrale</vt:lpstr>
      <vt:lpstr>Titolo Lorem Ipsum</vt:lpstr>
      <vt:lpstr>Titolo Lorem Ipsum Dolor</vt:lpstr>
      <vt:lpstr>Certificate management</vt:lpstr>
      <vt:lpstr>Generate key for Certification authority (CA)</vt:lpstr>
      <vt:lpstr>Certificate table </vt:lpstr>
      <vt:lpstr>Network Configuration</vt:lpstr>
      <vt:lpstr>Overlay VPN Topology</vt:lpstr>
      <vt:lpstr>Network Topology</vt:lpstr>
      <vt:lpstr>Network Configuration </vt:lpstr>
      <vt:lpstr>Network Configuration SERVER FIREWALL</vt:lpstr>
      <vt:lpstr>Overlay VPN Configuration</vt:lpstr>
      <vt:lpstr>VPN Server</vt:lpstr>
      <vt:lpstr>VPN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marco calavaro</cp:lastModifiedBy>
  <cp:revision>65</cp:revision>
  <dcterms:created xsi:type="dcterms:W3CDTF">2022-08-28T14:37:38Z</dcterms:created>
  <dcterms:modified xsi:type="dcterms:W3CDTF">2022-08-30T11:44:12Z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