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7" r:id="rId6"/>
    <p:sldId id="290" r:id="rId7"/>
    <p:sldId id="287" r:id="rId8"/>
    <p:sldId id="283" r:id="rId9"/>
    <p:sldId id="289" r:id="rId10"/>
    <p:sldId id="288" r:id="rId11"/>
    <p:sldId id="293" r:id="rId12"/>
    <p:sldId id="294" r:id="rId13"/>
    <p:sldId id="295" r:id="rId14"/>
    <p:sldId id="292" r:id="rId15"/>
    <p:sldId id="291" r:id="rId16"/>
    <p:sldId id="300" r:id="rId17"/>
    <p:sldId id="314" r:id="rId18"/>
    <p:sldId id="312" r:id="rId19"/>
    <p:sldId id="313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6239-8874-78DB-0F16-45BE23B80228}" v="412" dt="2022-08-29T17:55:39.539"/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579D6B2-1492-4A14-5232-7719A9B6C3F1}" v="205" dt="2022-08-29T15:26:29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  <pc:docChgLst>
    <pc:chgData name="pierciro caliandro" userId="S::pierciro.caliandro@alumni.uniroma2.eu::928b6c7c-e230-4570-84a7-6c0464c5bab1" providerId="AD" clId="Web-{D579D6B2-1492-4A14-5232-7719A9B6C3F1}"/>
    <pc:docChg chg="addSld delSld modSld">
      <pc:chgData name="pierciro caliandro" userId="S::pierciro.caliandro@alumni.uniroma2.eu::928b6c7c-e230-4570-84a7-6c0464c5bab1" providerId="AD" clId="Web-{D579D6B2-1492-4A14-5232-7719A9B6C3F1}" dt="2022-08-29T15:26:29.530" v="200"/>
      <pc:docMkLst>
        <pc:docMk/>
      </pc:docMkLst>
      <pc:sldChg chg="addSp delSp modSp add replId">
        <pc:chgData name="pierciro caliandro" userId="S::pierciro.caliandro@alumni.uniroma2.eu::928b6c7c-e230-4570-84a7-6c0464c5bab1" providerId="AD" clId="Web-{D579D6B2-1492-4A14-5232-7719A9B6C3F1}" dt="2022-08-29T15:13:33.115" v="113" actId="20577"/>
        <pc:sldMkLst>
          <pc:docMk/>
          <pc:sldMk cId="1365394653" sldId="296"/>
        </pc:sldMkLst>
        <pc:spChg chg="mod">
          <ac:chgData name="pierciro caliandro" userId="S::pierciro.caliandro@alumni.uniroma2.eu::928b6c7c-e230-4570-84a7-6c0464c5bab1" providerId="AD" clId="Web-{D579D6B2-1492-4A14-5232-7719A9B6C3F1}" dt="2022-08-29T15:13:33.115" v="113" actId="20577"/>
          <ac:spMkLst>
            <pc:docMk/>
            <pc:sldMk cId="1365394653" sldId="296"/>
            <ac:spMk id="4" creationId="{617C8522-E59A-B609-656C-B197274B2FB4}"/>
          </ac:spMkLst>
        </pc:spChg>
        <pc:spChg chg="add del mod">
          <ac:chgData name="pierciro caliandro" userId="S::pierciro.caliandro@alumni.uniroma2.eu::928b6c7c-e230-4570-84a7-6c0464c5bab1" providerId="AD" clId="Web-{D579D6B2-1492-4A14-5232-7719A9B6C3F1}" dt="2022-08-29T15:07:41.497" v="49"/>
          <ac:spMkLst>
            <pc:docMk/>
            <pc:sldMk cId="1365394653" sldId="296"/>
            <ac:spMk id="6" creationId="{57ECD7C5-06AF-5593-A7D3-C070104EAA22}"/>
          </ac:spMkLst>
        </pc:spChg>
        <pc:spChg chg="add del">
          <ac:chgData name="pierciro caliandro" userId="S::pierciro.caliandro@alumni.uniroma2.eu::928b6c7c-e230-4570-84a7-6c0464c5bab1" providerId="AD" clId="Web-{D579D6B2-1492-4A14-5232-7719A9B6C3F1}" dt="2022-08-29T15:08:44.376" v="54"/>
          <ac:spMkLst>
            <pc:docMk/>
            <pc:sldMk cId="1365394653" sldId="296"/>
            <ac:spMk id="7" creationId="{48A321F4-FB84-A496-C422-C8D9175621FD}"/>
          </ac:spMkLst>
        </pc:spChg>
        <pc:spChg chg="add del">
          <ac:chgData name="pierciro caliandro" userId="S::pierciro.caliandro@alumni.uniroma2.eu::928b6c7c-e230-4570-84a7-6c0464c5bab1" providerId="AD" clId="Web-{D579D6B2-1492-4A14-5232-7719A9B6C3F1}" dt="2022-08-29T15:08:07.717" v="53"/>
          <ac:spMkLst>
            <pc:docMk/>
            <pc:sldMk cId="1365394653" sldId="296"/>
            <ac:spMk id="8" creationId="{48A321F4-FB84-A496-C422-C8D9175621FD}"/>
          </ac:spMkLst>
        </pc:spChg>
        <pc:spChg chg="del mod">
          <ac:chgData name="pierciro caliandro" userId="S::pierciro.caliandro@alumni.uniroma2.eu::928b6c7c-e230-4570-84a7-6c0464c5bab1" providerId="AD" clId="Web-{D579D6B2-1492-4A14-5232-7719A9B6C3F1}" dt="2022-08-29T15:06:19.944" v="32"/>
          <ac:spMkLst>
            <pc:docMk/>
            <pc:sldMk cId="1365394653" sldId="296"/>
            <ac:spMk id="9" creationId="{491B3428-733E-B0C9-B916-7CC3F9656A57}"/>
          </ac:spMkLst>
        </pc:spChg>
        <pc:spChg chg="mod">
          <ac:chgData name="pierciro caliandro" userId="S::pierciro.caliandro@alumni.uniroma2.eu::928b6c7c-e230-4570-84a7-6c0464c5bab1" providerId="AD" clId="Web-{D579D6B2-1492-4A14-5232-7719A9B6C3F1}" dt="2022-08-29T15:12:35.783" v="105" actId="1076"/>
          <ac:spMkLst>
            <pc:docMk/>
            <pc:sldMk cId="1365394653" sldId="296"/>
            <ac:spMk id="10" creationId="{E9044B59-03C6-29C2-003A-F2768241108F}"/>
          </ac:spMkLst>
        </pc:spChg>
        <pc:spChg chg="del">
          <ac:chgData name="pierciro caliandro" userId="S::pierciro.caliandro@alumni.uniroma2.eu::928b6c7c-e230-4570-84a7-6c0464c5bab1" providerId="AD" clId="Web-{D579D6B2-1492-4A14-5232-7719A9B6C3F1}" dt="2022-08-29T15:07:47.622" v="50"/>
          <ac:spMkLst>
            <pc:docMk/>
            <pc:sldMk cId="1365394653" sldId="296"/>
            <ac:spMk id="11" creationId="{56F042C8-823B-CB15-664B-68A124E5CBBD}"/>
          </ac:spMkLst>
        </pc:spChg>
        <pc:spChg chg="add del mod">
          <ac:chgData name="pierciro caliandro" userId="S::pierciro.caliandro@alumni.uniroma2.eu::928b6c7c-e230-4570-84a7-6c0464c5bab1" providerId="AD" clId="Web-{D579D6B2-1492-4A14-5232-7719A9B6C3F1}" dt="2022-08-29T15:09:39.614" v="72"/>
          <ac:spMkLst>
            <pc:docMk/>
            <pc:sldMk cId="1365394653" sldId="296"/>
            <ac:spMk id="12" creationId="{9EA75FE5-DADC-CD92-8808-2BFAB45D5E38}"/>
          </ac:spMkLst>
        </pc:spChg>
        <pc:spChg chg="add mod">
          <ac:chgData name="pierciro caliandro" userId="S::pierciro.caliandro@alumni.uniroma2.eu::928b6c7c-e230-4570-84a7-6c0464c5bab1" providerId="AD" clId="Web-{D579D6B2-1492-4A14-5232-7719A9B6C3F1}" dt="2022-08-29T15:13:00.519" v="110" actId="1076"/>
          <ac:spMkLst>
            <pc:docMk/>
            <pc:sldMk cId="1365394653" sldId="296"/>
            <ac:spMk id="14" creationId="{4A8E8222-71C6-6B76-EE7A-6A7F7E64B5B5}"/>
          </ac:spMkLst>
        </pc:spChg>
        <pc:picChg chg="mod">
          <ac:chgData name="pierciro caliandro" userId="S::pierciro.caliandro@alumni.uniroma2.eu::928b6c7c-e230-4570-84a7-6c0464c5bab1" providerId="AD" clId="Web-{D579D6B2-1492-4A14-5232-7719A9B6C3F1}" dt="2022-08-29T15:06:03.130" v="30" actId="14100"/>
          <ac:picMkLst>
            <pc:docMk/>
            <pc:sldMk cId="1365394653" sldId="296"/>
            <ac:picMk id="3" creationId="{D5C65AFE-435F-EBFA-A454-F3A003E02DF8}"/>
          </ac:picMkLst>
        </pc:picChg>
      </pc:sldChg>
      <pc:sldChg chg="new del">
        <pc:chgData name="pierciro caliandro" userId="S::pierciro.caliandro@alumni.uniroma2.eu::928b6c7c-e230-4570-84a7-6c0464c5bab1" providerId="AD" clId="Web-{D579D6B2-1492-4A14-5232-7719A9B6C3F1}" dt="2022-08-29T14:56:24.965" v="1"/>
        <pc:sldMkLst>
          <pc:docMk/>
          <pc:sldMk cId="2732279160" sldId="296"/>
        </pc:sldMkLst>
      </pc:sldChg>
      <pc:sldChg chg="addSp delSp modSp add replId">
        <pc:chgData name="pierciro caliandro" userId="S::pierciro.caliandro@alumni.uniroma2.eu::928b6c7c-e230-4570-84a7-6c0464c5bab1" providerId="AD" clId="Web-{D579D6B2-1492-4A14-5232-7719A9B6C3F1}" dt="2022-08-29T15:18:58.311" v="138" actId="14100"/>
        <pc:sldMkLst>
          <pc:docMk/>
          <pc:sldMk cId="4035160768" sldId="297"/>
        </pc:sldMkLst>
        <pc:spChg chg="add mod">
          <ac:chgData name="pierciro caliandro" userId="S::pierciro.caliandro@alumni.uniroma2.eu::928b6c7c-e230-4570-84a7-6c0464c5bab1" providerId="AD" clId="Web-{D579D6B2-1492-4A14-5232-7719A9B6C3F1}" dt="2022-08-29T15:18:58.311" v="138" actId="14100"/>
          <ac:spMkLst>
            <pc:docMk/>
            <pc:sldMk cId="4035160768" sldId="297"/>
            <ac:spMk id="6" creationId="{1B97BE6E-5ABA-D306-EA98-B550AD19D686}"/>
          </ac:spMkLst>
        </pc:spChg>
        <pc:spChg chg="del">
          <ac:chgData name="pierciro caliandro" userId="S::pierciro.caliandro@alumni.uniroma2.eu::928b6c7c-e230-4570-84a7-6c0464c5bab1" providerId="AD" clId="Web-{D579D6B2-1492-4A14-5232-7719A9B6C3F1}" dt="2022-08-29T15:15:03.950" v="116"/>
          <ac:spMkLst>
            <pc:docMk/>
            <pc:sldMk cId="4035160768" sldId="297"/>
            <ac:spMk id="10" creationId="{E9044B59-03C6-29C2-003A-F2768241108F}"/>
          </ac:spMkLst>
        </pc:spChg>
        <pc:spChg chg="del">
          <ac:chgData name="pierciro caliandro" userId="S::pierciro.caliandro@alumni.uniroma2.eu::928b6c7c-e230-4570-84a7-6c0464c5bab1" providerId="AD" clId="Web-{D579D6B2-1492-4A14-5232-7719A9B6C3F1}" dt="2022-08-29T15:17:12.475" v="130"/>
          <ac:spMkLst>
            <pc:docMk/>
            <pc:sldMk cId="4035160768" sldId="297"/>
            <ac:spMk id="14" creationId="{4A8E8222-71C6-6B76-EE7A-6A7F7E64B5B5}"/>
          </ac:spMkLst>
        </pc:spChg>
      </pc:sldChg>
      <pc:sldChg chg="modSp add replId">
        <pc:chgData name="pierciro caliandro" userId="S::pierciro.caliandro@alumni.uniroma2.eu::928b6c7c-e230-4570-84a7-6c0464c5bab1" providerId="AD" clId="Web-{D579D6B2-1492-4A14-5232-7719A9B6C3F1}" dt="2022-08-29T15:19:55.549" v="143" actId="1076"/>
        <pc:sldMkLst>
          <pc:docMk/>
          <pc:sldMk cId="3106604114" sldId="298"/>
        </pc:sldMkLst>
        <pc:spChg chg="mod">
          <ac:chgData name="pierciro caliandro" userId="S::pierciro.caliandro@alumni.uniroma2.eu::928b6c7c-e230-4570-84a7-6c0464c5bab1" providerId="AD" clId="Web-{D579D6B2-1492-4A14-5232-7719A9B6C3F1}" dt="2022-08-29T15:19:46.908" v="142" actId="1076"/>
          <ac:spMkLst>
            <pc:docMk/>
            <pc:sldMk cId="3106604114" sldId="298"/>
            <ac:spMk id="6" creationId="{1B97BE6E-5ABA-D306-EA98-B550AD19D686}"/>
          </ac:spMkLst>
        </pc:spChg>
        <pc:picChg chg="mod">
          <ac:chgData name="pierciro caliandro" userId="S::pierciro.caliandro@alumni.uniroma2.eu::928b6c7c-e230-4570-84a7-6c0464c5bab1" providerId="AD" clId="Web-{D579D6B2-1492-4A14-5232-7719A9B6C3F1}" dt="2022-08-29T15:19:55.549" v="143" actId="1076"/>
          <ac:picMkLst>
            <pc:docMk/>
            <pc:sldMk cId="3106604114" sldId="298"/>
            <ac:picMk id="3" creationId="{D5C65AFE-435F-EBFA-A454-F3A003E02DF8}"/>
          </ac:picMkLst>
        </pc:picChg>
      </pc:sldChg>
      <pc:sldChg chg="addSp delSp modSp add replId">
        <pc:chgData name="pierciro caliandro" userId="S::pierciro.caliandro@alumni.uniroma2.eu::928b6c7c-e230-4570-84a7-6c0464c5bab1" providerId="AD" clId="Web-{D579D6B2-1492-4A14-5232-7719A9B6C3F1}" dt="2022-08-29T15:26:29.530" v="200"/>
        <pc:sldMkLst>
          <pc:docMk/>
          <pc:sldMk cId="3486275918" sldId="299"/>
        </pc:sldMkLst>
        <pc:spChg chg="del mod">
          <ac:chgData name="pierciro caliandro" userId="S::pierciro.caliandro@alumni.uniroma2.eu::928b6c7c-e230-4570-84a7-6c0464c5bab1" providerId="AD" clId="Web-{D579D6B2-1492-4A14-5232-7719A9B6C3F1}" dt="2022-08-29T15:21:23.337" v="147"/>
          <ac:spMkLst>
            <pc:docMk/>
            <pc:sldMk cId="3486275918" sldId="299"/>
            <ac:spMk id="6" creationId="{1B97BE6E-5ABA-D306-EA98-B550AD19D686}"/>
          </ac:spMkLst>
        </pc:spChg>
        <pc:spChg chg="add del mod">
          <ac:chgData name="pierciro caliandro" userId="S::pierciro.caliandro@alumni.uniroma2.eu::928b6c7c-e230-4570-84a7-6c0464c5bab1" providerId="AD" clId="Web-{D579D6B2-1492-4A14-5232-7719A9B6C3F1}" dt="2022-08-29T15:22:12.872" v="154"/>
          <ac:spMkLst>
            <pc:docMk/>
            <pc:sldMk cId="3486275918" sldId="299"/>
            <ac:spMk id="7" creationId="{C13A13B4-B927-6CAA-F9CA-57F5567DB343}"/>
          </ac:spMkLst>
        </pc:spChg>
        <pc:spChg chg="add mod">
          <ac:chgData name="pierciro caliandro" userId="S::pierciro.caliandro@alumni.uniroma2.eu::928b6c7c-e230-4570-84a7-6c0464c5bab1" providerId="AD" clId="Web-{D579D6B2-1492-4A14-5232-7719A9B6C3F1}" dt="2022-08-29T15:23:31.533" v="197" actId="1076"/>
          <ac:spMkLst>
            <pc:docMk/>
            <pc:sldMk cId="3486275918" sldId="299"/>
            <ac:spMk id="9" creationId="{5A8D6B5B-7C1C-A3FB-4325-58A04C199710}"/>
          </ac:spMkLst>
        </pc:spChg>
        <pc:spChg chg="add del mod">
          <ac:chgData name="pierciro caliandro" userId="S::pierciro.caliandro@alumni.uniroma2.eu::928b6c7c-e230-4570-84a7-6c0464c5bab1" providerId="AD" clId="Web-{D579D6B2-1492-4A14-5232-7719A9B6C3F1}" dt="2022-08-29T15:26:29.530" v="200"/>
          <ac:spMkLst>
            <pc:docMk/>
            <pc:sldMk cId="3486275918" sldId="299"/>
            <ac:spMk id="10" creationId="{093EF0F7-13B3-935A-4999-E09D38FD1C79}"/>
          </ac:spMkLst>
        </pc:spChg>
      </pc:sldChg>
    </pc:docChg>
  </pc:docChgLst>
  <pc:docChgLst>
    <pc:chgData name="pierciro caliandro" userId="S::pierciro.caliandro@alumni.uniroma2.eu::928b6c7c-e230-4570-84a7-6c0464c5bab1" providerId="AD" clId="Web-{2B766239-8874-78DB-0F16-45BE23B80228}"/>
    <pc:docChg chg="addSld delSld modSld sldOrd">
      <pc:chgData name="pierciro caliandro" userId="S::pierciro.caliandro@alumni.uniroma2.eu::928b6c7c-e230-4570-84a7-6c0464c5bab1" providerId="AD" clId="Web-{2B766239-8874-78DB-0F16-45BE23B80228}" dt="2022-08-29T17:55:38.977" v="336" actId="20577"/>
      <pc:docMkLst>
        <pc:docMk/>
      </pc:docMkLst>
      <pc:sldChg chg="modSp">
        <pc:chgData name="pierciro caliandro" userId="S::pierciro.caliandro@alumni.uniroma2.eu::928b6c7c-e230-4570-84a7-6c0464c5bab1" providerId="AD" clId="Web-{2B766239-8874-78DB-0F16-45BE23B80228}" dt="2022-08-29T17:55:38.977" v="336" actId="20577"/>
        <pc:sldMkLst>
          <pc:docMk/>
          <pc:sldMk cId="2806257027" sldId="256"/>
        </pc:sldMkLst>
        <pc:spChg chg="mod">
          <ac:chgData name="pierciro caliandro" userId="S::pierciro.caliandro@alumni.uniroma2.eu::928b6c7c-e230-4570-84a7-6c0464c5bab1" providerId="AD" clId="Web-{2B766239-8874-78DB-0F16-45BE23B80228}" dt="2022-08-29T17:54:25.943" v="271" actId="2057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ierciro caliandro" userId="S::pierciro.caliandro@alumni.uniroma2.eu::928b6c7c-e230-4570-84a7-6c0464c5bab1" providerId="AD" clId="Web-{2B766239-8874-78DB-0F16-45BE23B80228}" dt="2022-08-29T17:55:38.977" v="336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">
        <pc:chgData name="pierciro caliandro" userId="S::pierciro.caliandro@alumni.uniroma2.eu::928b6c7c-e230-4570-84a7-6c0464c5bab1" providerId="AD" clId="Web-{2B766239-8874-78DB-0F16-45BE23B80228}" dt="2022-08-29T17:46:13.988" v="82"/>
        <pc:sldMkLst>
          <pc:docMk/>
          <pc:sldMk cId="591106352" sldId="289"/>
        </pc:sldMkLst>
        <pc:spChg chg="add del">
          <ac:chgData name="pierciro caliandro" userId="S::pierciro.caliandro@alumni.uniroma2.eu::928b6c7c-e230-4570-84a7-6c0464c5bab1" providerId="AD" clId="Web-{2B766239-8874-78DB-0F16-45BE23B80228}" dt="2022-08-29T17:46:13.988" v="82"/>
          <ac:spMkLst>
            <pc:docMk/>
            <pc:sldMk cId="591106352" sldId="289"/>
            <ac:spMk id="6" creationId="{DEA3BA56-902F-C31F-8F65-F1B379FEBDEC}"/>
          </ac:spMkLst>
        </pc:spChg>
      </pc:sldChg>
      <pc:sldChg chg="modSp">
        <pc:chgData name="pierciro caliandro" userId="S::pierciro.caliandro@alumni.uniroma2.eu::928b6c7c-e230-4570-84a7-6c0464c5bab1" providerId="AD" clId="Web-{2B766239-8874-78DB-0F16-45BE23B80228}" dt="2022-08-29T17:38:26.360" v="21" actId="20577"/>
        <pc:sldMkLst>
          <pc:docMk/>
          <pc:sldMk cId="3486275918" sldId="299"/>
        </pc:sldMkLst>
        <pc:spChg chg="mod">
          <ac:chgData name="pierciro caliandro" userId="S::pierciro.caliandro@alumni.uniroma2.eu::928b6c7c-e230-4570-84a7-6c0464c5bab1" providerId="AD" clId="Web-{2B766239-8874-78DB-0F16-45BE23B80228}" dt="2022-08-29T17:38:26.360" v="21" actId="20577"/>
          <ac:spMkLst>
            <pc:docMk/>
            <pc:sldMk cId="3486275918" sldId="299"/>
            <ac:spMk id="4" creationId="{617C8522-E59A-B609-656C-B197274B2FB4}"/>
          </ac:spMkLst>
        </pc:spChg>
        <pc:spChg chg="mod">
          <ac:chgData name="pierciro caliandro" userId="S::pierciro.caliandro@alumni.uniroma2.eu::928b6c7c-e230-4570-84a7-6c0464c5bab1" providerId="AD" clId="Web-{2B766239-8874-78DB-0F16-45BE23B80228}" dt="2022-08-29T17:38:21.845" v="14" actId="1076"/>
          <ac:spMkLst>
            <pc:docMk/>
            <pc:sldMk cId="3486275918" sldId="299"/>
            <ac:spMk id="9" creationId="{5A8D6B5B-7C1C-A3FB-4325-58A04C199710}"/>
          </ac:spMkLst>
        </pc:spChg>
      </pc:sldChg>
      <pc:sldChg chg="delSp modSp add ord replId">
        <pc:chgData name="pierciro caliandro" userId="S::pierciro.caliandro@alumni.uniroma2.eu::928b6c7c-e230-4570-84a7-6c0464c5bab1" providerId="AD" clId="Web-{2B766239-8874-78DB-0F16-45BE23B80228}" dt="2022-08-29T17:53:34.347" v="240" actId="20577"/>
        <pc:sldMkLst>
          <pc:docMk/>
          <pc:sldMk cId="1366125428" sldId="300"/>
        </pc:sldMkLst>
        <pc:spChg chg="mod">
          <ac:chgData name="pierciro caliandro" userId="S::pierciro.caliandro@alumni.uniroma2.eu::928b6c7c-e230-4570-84a7-6c0464c5bab1" providerId="AD" clId="Web-{2B766239-8874-78DB-0F16-45BE23B80228}" dt="2022-08-29T17:53:34.347" v="240" actId="20577"/>
          <ac:spMkLst>
            <pc:docMk/>
            <pc:sldMk cId="1366125428" sldId="300"/>
            <ac:spMk id="4" creationId="{617C8522-E59A-B609-656C-B197274B2FB4}"/>
          </ac:spMkLst>
        </pc:spChg>
        <pc:spChg chg="del">
          <ac:chgData name="pierciro caliandro" userId="S::pierciro.caliandro@alumni.uniroma2.eu::928b6c7c-e230-4570-84a7-6c0464c5bab1" providerId="AD" clId="Web-{2B766239-8874-78DB-0F16-45BE23B80228}" dt="2022-08-29T17:35:34.573" v="2"/>
          <ac:spMkLst>
            <pc:docMk/>
            <pc:sldMk cId="1366125428" sldId="300"/>
            <ac:spMk id="10" creationId="{E9044B59-03C6-29C2-003A-F2768241108F}"/>
          </ac:spMkLst>
        </pc:spChg>
        <pc:spChg chg="del">
          <ac:chgData name="pierciro caliandro" userId="S::pierciro.caliandro@alumni.uniroma2.eu::928b6c7c-e230-4570-84a7-6c0464c5bab1" providerId="AD" clId="Web-{2B766239-8874-78DB-0F16-45BE23B80228}" dt="2022-08-29T17:35:37.323" v="3"/>
          <ac:spMkLst>
            <pc:docMk/>
            <pc:sldMk cId="1366125428" sldId="300"/>
            <ac:spMk id="14" creationId="{4A8E8222-71C6-6B76-EE7A-6A7F7E64B5B5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1:30.961" v="25" actId="20577"/>
        <pc:sldMkLst>
          <pc:docMk/>
          <pc:sldMk cId="2036120139" sldId="301"/>
        </pc:sldMkLst>
        <pc:spChg chg="mod">
          <ac:chgData name="pierciro caliandro" userId="S::pierciro.caliandro@alumni.uniroma2.eu::928b6c7c-e230-4570-84a7-6c0464c5bab1" providerId="AD" clId="Web-{2B766239-8874-78DB-0F16-45BE23B80228}" dt="2022-08-29T17:41:30.961" v="25" actId="20577"/>
          <ac:spMkLst>
            <pc:docMk/>
            <pc:sldMk cId="2036120139" sldId="301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2:20.197" v="32" actId="20577"/>
        <pc:sldMkLst>
          <pc:docMk/>
          <pc:sldMk cId="2505611623" sldId="302"/>
        </pc:sldMkLst>
        <pc:spChg chg="mod">
          <ac:chgData name="pierciro caliandro" userId="S::pierciro.caliandro@alumni.uniroma2.eu::928b6c7c-e230-4570-84a7-6c0464c5bab1" providerId="AD" clId="Web-{2B766239-8874-78DB-0F16-45BE23B80228}" dt="2022-08-29T17:42:20.197" v="32" actId="20577"/>
          <ac:spMkLst>
            <pc:docMk/>
            <pc:sldMk cId="2505611623" sldId="302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2:41.260" v="37" actId="20577"/>
        <pc:sldMkLst>
          <pc:docMk/>
          <pc:sldMk cId="3819346433" sldId="303"/>
        </pc:sldMkLst>
        <pc:spChg chg="mod">
          <ac:chgData name="pierciro caliandro" userId="S::pierciro.caliandro@alumni.uniroma2.eu::928b6c7c-e230-4570-84a7-6c0464c5bab1" providerId="AD" clId="Web-{2B766239-8874-78DB-0F16-45BE23B80228}" dt="2022-08-29T17:42:41.260" v="37" actId="20577"/>
          <ac:spMkLst>
            <pc:docMk/>
            <pc:sldMk cId="3819346433" sldId="303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2:55.807" v="42" actId="20577"/>
        <pc:sldMkLst>
          <pc:docMk/>
          <pc:sldMk cId="1119339982" sldId="304"/>
        </pc:sldMkLst>
        <pc:spChg chg="mod">
          <ac:chgData name="pierciro caliandro" userId="S::pierciro.caliandro@alumni.uniroma2.eu::928b6c7c-e230-4570-84a7-6c0464c5bab1" providerId="AD" clId="Web-{2B766239-8874-78DB-0F16-45BE23B80228}" dt="2022-08-29T17:42:55.807" v="42" actId="20577"/>
          <ac:spMkLst>
            <pc:docMk/>
            <pc:sldMk cId="1119339982" sldId="304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3:51.231" v="51" actId="20577"/>
        <pc:sldMkLst>
          <pc:docMk/>
          <pc:sldMk cId="1204792653" sldId="305"/>
        </pc:sldMkLst>
        <pc:spChg chg="mod">
          <ac:chgData name="pierciro caliandro" userId="S::pierciro.caliandro@alumni.uniroma2.eu::928b6c7c-e230-4570-84a7-6c0464c5bab1" providerId="AD" clId="Web-{2B766239-8874-78DB-0F16-45BE23B80228}" dt="2022-08-29T17:43:51.231" v="51" actId="20577"/>
          <ac:spMkLst>
            <pc:docMk/>
            <pc:sldMk cId="1204792653" sldId="305"/>
            <ac:spMk id="9" creationId="{5A8D6B5B-7C1C-A3FB-4325-58A04C199710}"/>
          </ac:spMkLst>
        </pc:spChg>
      </pc:sldChg>
      <pc:sldChg chg="new del">
        <pc:chgData name="pierciro caliandro" userId="S::pierciro.caliandro@alumni.uniroma2.eu::928b6c7c-e230-4570-84a7-6c0464c5bab1" providerId="AD" clId="Web-{2B766239-8874-78DB-0F16-45BE23B80228}" dt="2022-08-29T17:43:05.542" v="44"/>
        <pc:sldMkLst>
          <pc:docMk/>
          <pc:sldMk cId="4287501893" sldId="305"/>
        </pc:sldMkLst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4:11.999" v="55" actId="20577"/>
        <pc:sldMkLst>
          <pc:docMk/>
          <pc:sldMk cId="2659378714" sldId="306"/>
        </pc:sldMkLst>
        <pc:spChg chg="mod">
          <ac:chgData name="pierciro caliandro" userId="S::pierciro.caliandro@alumni.uniroma2.eu::928b6c7c-e230-4570-84a7-6c0464c5bab1" providerId="AD" clId="Web-{2B766239-8874-78DB-0F16-45BE23B80228}" dt="2022-08-29T17:44:11.999" v="55" actId="20577"/>
          <ac:spMkLst>
            <pc:docMk/>
            <pc:sldMk cId="2659378714" sldId="306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4:30.031" v="59" actId="20577"/>
        <pc:sldMkLst>
          <pc:docMk/>
          <pc:sldMk cId="2959189744" sldId="307"/>
        </pc:sldMkLst>
        <pc:spChg chg="mod">
          <ac:chgData name="pierciro caliandro" userId="S::pierciro.caliandro@alumni.uniroma2.eu::928b6c7c-e230-4570-84a7-6c0464c5bab1" providerId="AD" clId="Web-{2B766239-8874-78DB-0F16-45BE23B80228}" dt="2022-08-29T17:44:30.031" v="59" actId="20577"/>
          <ac:spMkLst>
            <pc:docMk/>
            <pc:sldMk cId="2959189744" sldId="307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4:48.001" v="63" actId="20577"/>
        <pc:sldMkLst>
          <pc:docMk/>
          <pc:sldMk cId="2336464640" sldId="308"/>
        </pc:sldMkLst>
        <pc:spChg chg="mod">
          <ac:chgData name="pierciro caliandro" userId="S::pierciro.caliandro@alumni.uniroma2.eu::928b6c7c-e230-4570-84a7-6c0464c5bab1" providerId="AD" clId="Web-{2B766239-8874-78DB-0F16-45BE23B80228}" dt="2022-08-29T17:44:48.001" v="63" actId="20577"/>
          <ac:spMkLst>
            <pc:docMk/>
            <pc:sldMk cId="2336464640" sldId="308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5:01.454" v="67" actId="20577"/>
        <pc:sldMkLst>
          <pc:docMk/>
          <pc:sldMk cId="3993433938" sldId="309"/>
        </pc:sldMkLst>
        <pc:spChg chg="mod">
          <ac:chgData name="pierciro caliandro" userId="S::pierciro.caliandro@alumni.uniroma2.eu::928b6c7c-e230-4570-84a7-6c0464c5bab1" providerId="AD" clId="Web-{2B766239-8874-78DB-0F16-45BE23B80228}" dt="2022-08-29T17:45:01.454" v="67" actId="20577"/>
          <ac:spMkLst>
            <pc:docMk/>
            <pc:sldMk cId="3993433938" sldId="309"/>
            <ac:spMk id="9" creationId="{5A8D6B5B-7C1C-A3FB-4325-58A04C199710}"/>
          </ac:spMkLst>
        </pc:spChg>
      </pc:sldChg>
      <pc:sldChg chg="addSp delSp modSp add replId">
        <pc:chgData name="pierciro caliandro" userId="S::pierciro.caliandro@alumni.uniroma2.eu::928b6c7c-e230-4570-84a7-6c0464c5bab1" providerId="AD" clId="Web-{2B766239-8874-78DB-0F16-45BE23B80228}" dt="2022-08-29T17:47:27.053" v="94" actId="14100"/>
        <pc:sldMkLst>
          <pc:docMk/>
          <pc:sldMk cId="2563597198" sldId="310"/>
        </pc:sldMkLst>
        <pc:spChg chg="mod">
          <ac:chgData name="pierciro caliandro" userId="S::pierciro.caliandro@alumni.uniroma2.eu::928b6c7c-e230-4570-84a7-6c0464c5bab1" providerId="AD" clId="Web-{2B766239-8874-78DB-0F16-45BE23B80228}" dt="2022-08-29T17:45:39.643" v="77" actId="20577"/>
          <ac:spMkLst>
            <pc:docMk/>
            <pc:sldMk cId="2563597198" sldId="310"/>
            <ac:spMk id="4" creationId="{617C8522-E59A-B609-656C-B197274B2FB4}"/>
          </ac:spMkLst>
        </pc:spChg>
        <pc:spChg chg="add mod">
          <ac:chgData name="pierciro caliandro" userId="S::pierciro.caliandro@alumni.uniroma2.eu::928b6c7c-e230-4570-84a7-6c0464c5bab1" providerId="AD" clId="Web-{2B766239-8874-78DB-0F16-45BE23B80228}" dt="2022-08-29T17:47:27.053" v="94" actId="14100"/>
          <ac:spMkLst>
            <pc:docMk/>
            <pc:sldMk cId="2563597198" sldId="310"/>
            <ac:spMk id="6" creationId="{4FD4BA74-BAB1-759B-7BFC-BA8382E9BDB1}"/>
          </ac:spMkLst>
        </pc:spChg>
        <pc:spChg chg="add mod">
          <ac:chgData name="pierciro caliandro" userId="S::pierciro.caliandro@alumni.uniroma2.eu::928b6c7c-e230-4570-84a7-6c0464c5bab1" providerId="AD" clId="Web-{2B766239-8874-78DB-0F16-45BE23B80228}" dt="2022-08-29T17:47:20.444" v="93" actId="1076"/>
          <ac:spMkLst>
            <pc:docMk/>
            <pc:sldMk cId="2563597198" sldId="310"/>
            <ac:spMk id="8" creationId="{36398DC3-E864-079B-475E-5644AB0516BB}"/>
          </ac:spMkLst>
        </pc:spChg>
        <pc:spChg chg="del">
          <ac:chgData name="pierciro caliandro" userId="S::pierciro.caliandro@alumni.uniroma2.eu::928b6c7c-e230-4570-84a7-6c0464c5bab1" providerId="AD" clId="Web-{2B766239-8874-78DB-0F16-45BE23B80228}" dt="2022-08-29T17:45:11.501" v="69"/>
          <ac:spMkLst>
            <pc:docMk/>
            <pc:sldMk cId="2563597198" sldId="310"/>
            <ac:spMk id="9" creationId="{5A8D6B5B-7C1C-A3FB-4325-58A04C199710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7:53.085" v="100" actId="20577"/>
        <pc:sldMkLst>
          <pc:docMk/>
          <pc:sldMk cId="3356957319" sldId="311"/>
        </pc:sldMkLst>
        <pc:spChg chg="mod">
          <ac:chgData name="pierciro caliandro" userId="S::pierciro.caliandro@alumni.uniroma2.eu::928b6c7c-e230-4570-84a7-6c0464c5bab1" providerId="AD" clId="Web-{2B766239-8874-78DB-0F16-45BE23B80228}" dt="2022-08-29T17:47:53.085" v="100" actId="20577"/>
          <ac:spMkLst>
            <pc:docMk/>
            <pc:sldMk cId="3356957319" sldId="311"/>
            <ac:spMk id="6" creationId="{4FD4BA74-BAB1-759B-7BFC-BA8382E9BDB1}"/>
          </ac:spMkLst>
        </pc:spChg>
        <pc:spChg chg="mod">
          <ac:chgData name="pierciro caliandro" userId="S::pierciro.caliandro@alumni.uniroma2.eu::928b6c7c-e230-4570-84a7-6c0464c5bab1" providerId="AD" clId="Web-{2B766239-8874-78DB-0F16-45BE23B80228}" dt="2022-08-29T17:47:51.148" v="98" actId="20577"/>
          <ac:spMkLst>
            <pc:docMk/>
            <pc:sldMk cId="3356957319" sldId="311"/>
            <ac:spMk id="8" creationId="{36398DC3-E864-079B-475E-5644AB0516BB}"/>
          </ac:spMkLst>
        </pc:spChg>
      </pc:sldChg>
      <pc:sldChg chg="addSp delSp modSp add ord replId">
        <pc:chgData name="pierciro caliandro" userId="S::pierciro.caliandro@alumni.uniroma2.eu::928b6c7c-e230-4570-84a7-6c0464c5bab1" providerId="AD" clId="Web-{2B766239-8874-78DB-0F16-45BE23B80228}" dt="2022-08-29T17:49:23.104" v="117" actId="20577"/>
        <pc:sldMkLst>
          <pc:docMk/>
          <pc:sldMk cId="570919499" sldId="312"/>
        </pc:sldMkLst>
        <pc:spChg chg="mod">
          <ac:chgData name="pierciro caliandro" userId="S::pierciro.caliandro@alumni.uniroma2.eu::928b6c7c-e230-4570-84a7-6c0464c5bab1" providerId="AD" clId="Web-{2B766239-8874-78DB-0F16-45BE23B80228}" dt="2022-08-29T17:48:18.852" v="106" actId="20577"/>
          <ac:spMkLst>
            <pc:docMk/>
            <pc:sldMk cId="570919499" sldId="312"/>
            <ac:spMk id="4" creationId="{617C8522-E59A-B609-656C-B197274B2FB4}"/>
          </ac:spMkLst>
        </pc:spChg>
        <pc:spChg chg="add mod">
          <ac:chgData name="pierciro caliandro" userId="S::pierciro.caliandro@alumni.uniroma2.eu::928b6c7c-e230-4570-84a7-6c0464c5bab1" providerId="AD" clId="Web-{2B766239-8874-78DB-0F16-45BE23B80228}" dt="2022-08-29T17:49:23.104" v="117" actId="20577"/>
          <ac:spMkLst>
            <pc:docMk/>
            <pc:sldMk cId="570919499" sldId="312"/>
            <ac:spMk id="6" creationId="{A218C53A-D811-9AFF-71E7-CF23C69C2B75}"/>
          </ac:spMkLst>
        </pc:spChg>
        <pc:spChg chg="del mod">
          <ac:chgData name="pierciro caliandro" userId="S::pierciro.caliandro@alumni.uniroma2.eu::928b6c7c-e230-4570-84a7-6c0464c5bab1" providerId="AD" clId="Web-{2B766239-8874-78DB-0F16-45BE23B80228}" dt="2022-08-29T17:48:58.603" v="111"/>
          <ac:spMkLst>
            <pc:docMk/>
            <pc:sldMk cId="570919499" sldId="312"/>
            <ac:spMk id="10" creationId="{E9044B59-03C6-29C2-003A-F2768241108F}"/>
          </ac:spMkLst>
        </pc:spChg>
        <pc:spChg chg="del">
          <ac:chgData name="pierciro caliandro" userId="S::pierciro.caliandro@alumni.uniroma2.eu::928b6c7c-e230-4570-84a7-6c0464c5bab1" providerId="AD" clId="Web-{2B766239-8874-78DB-0F16-45BE23B80228}" dt="2022-08-29T17:48:37.649" v="109"/>
          <ac:spMkLst>
            <pc:docMk/>
            <pc:sldMk cId="570919499" sldId="312"/>
            <ac:spMk id="14" creationId="{4A8E8222-71C6-6B76-EE7A-6A7F7E64B5B5}"/>
          </ac:spMkLst>
        </pc:spChg>
      </pc:sldChg>
      <pc:sldChg chg="modSp add replId">
        <pc:chgData name="pierciro caliandro" userId="S::pierciro.caliandro@alumni.uniroma2.eu::928b6c7c-e230-4570-84a7-6c0464c5bab1" providerId="AD" clId="Web-{2B766239-8874-78DB-0F16-45BE23B80228}" dt="2022-08-29T17:49:57.058" v="132" actId="1076"/>
        <pc:sldMkLst>
          <pc:docMk/>
          <pc:sldMk cId="481889435" sldId="313"/>
        </pc:sldMkLst>
        <pc:spChg chg="mod">
          <ac:chgData name="pierciro caliandro" userId="S::pierciro.caliandro@alumni.uniroma2.eu::928b6c7c-e230-4570-84a7-6c0464c5bab1" providerId="AD" clId="Web-{2B766239-8874-78DB-0F16-45BE23B80228}" dt="2022-08-29T17:49:31.542" v="128" actId="20577"/>
          <ac:spMkLst>
            <pc:docMk/>
            <pc:sldMk cId="481889435" sldId="313"/>
            <ac:spMk id="4" creationId="{617C8522-E59A-B609-656C-B197274B2FB4}"/>
          </ac:spMkLst>
        </pc:spChg>
        <pc:spChg chg="mod">
          <ac:chgData name="pierciro caliandro" userId="S::pierciro.caliandro@alumni.uniroma2.eu::928b6c7c-e230-4570-84a7-6c0464c5bab1" providerId="AD" clId="Web-{2B766239-8874-78DB-0F16-45BE23B80228}" dt="2022-08-29T17:49:57.058" v="132" actId="1076"/>
          <ac:spMkLst>
            <pc:docMk/>
            <pc:sldMk cId="481889435" sldId="313"/>
            <ac:spMk id="6" creationId="{A218C53A-D811-9AFF-71E7-CF23C69C2B75}"/>
          </ac:spMkLst>
        </pc:spChg>
      </pc:sldChg>
      <pc:sldChg chg="addSp delSp modSp add replId">
        <pc:chgData name="pierciro caliandro" userId="S::pierciro.caliandro@alumni.uniroma2.eu::928b6c7c-e230-4570-84a7-6c0464c5bab1" providerId="AD" clId="Web-{2B766239-8874-78DB-0F16-45BE23B80228}" dt="2022-08-29T17:53:41.191" v="248" actId="20577"/>
        <pc:sldMkLst>
          <pc:docMk/>
          <pc:sldMk cId="3559492081" sldId="314"/>
        </pc:sldMkLst>
        <pc:spChg chg="mod">
          <ac:chgData name="pierciro caliandro" userId="S::pierciro.caliandro@alumni.uniroma2.eu::928b6c7c-e230-4570-84a7-6c0464c5bab1" providerId="AD" clId="Web-{2B766239-8874-78DB-0F16-45BE23B80228}" dt="2022-08-29T17:53:41.191" v="248" actId="20577"/>
          <ac:spMkLst>
            <pc:docMk/>
            <pc:sldMk cId="3559492081" sldId="314"/>
            <ac:spMk id="4" creationId="{617C8522-E59A-B609-656C-B197274B2FB4}"/>
          </ac:spMkLst>
        </pc:spChg>
        <pc:spChg chg="add mod">
          <ac:chgData name="pierciro caliandro" userId="S::pierciro.caliandro@alumni.uniroma2.eu::928b6c7c-e230-4570-84a7-6c0464c5bab1" providerId="AD" clId="Web-{2B766239-8874-78DB-0F16-45BE23B80228}" dt="2022-08-29T17:53:14.097" v="218" actId="20577"/>
          <ac:spMkLst>
            <pc:docMk/>
            <pc:sldMk cId="3559492081" sldId="314"/>
            <ac:spMk id="5" creationId="{B56C3413-A04F-5E7C-E667-3F726D2AAA41}"/>
          </ac:spMkLst>
        </pc:spChg>
        <pc:picChg chg="del">
          <ac:chgData name="pierciro caliandro" userId="S::pierciro.caliandro@alumni.uniroma2.eu::928b6c7c-e230-4570-84a7-6c0464c5bab1" providerId="AD" clId="Web-{2B766239-8874-78DB-0F16-45BE23B80228}" dt="2022-08-29T17:50:11.668" v="134"/>
          <ac:picMkLst>
            <pc:docMk/>
            <pc:sldMk cId="3559492081" sldId="314"/>
            <ac:picMk id="3" creationId="{D5C65AFE-435F-EBFA-A454-F3A003E02DF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Virtual private networks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Calavaro</a:t>
            </a:r>
            <a:r>
              <a:rPr lang="it-IT" dirty="0">
                <a:solidFill>
                  <a:srgbClr val="FFFFFF"/>
                </a:solidFill>
              </a:rPr>
              <a:t> Marco | Caliandro </a:t>
            </a:r>
            <a:r>
              <a:rPr lang="it-IT" dirty="0" err="1">
                <a:solidFill>
                  <a:srgbClr val="FFFFFF"/>
                </a:solidFill>
              </a:rPr>
              <a:t>Pierciro</a:t>
            </a:r>
            <a:r>
              <a:rPr lang="it-IT" dirty="0">
                <a:solidFill>
                  <a:srgbClr val="FFFFFF"/>
                </a:solidFill>
              </a:rPr>
              <a:t> | Falcone Gian Marco 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3" y="4568139"/>
            <a:ext cx="3342607" cy="1755241"/>
          </a:xfrm>
          <a:prstGeom prst="wedgeRoundRectCallout">
            <a:avLst>
              <a:gd name="adj1" fmla="val 88266"/>
              <a:gd name="adj2" fmla="val 865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81" y="1234948"/>
            <a:ext cx="3342607" cy="1755241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5314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636796" y="2011948"/>
            <a:ext cx="3850686" cy="4632364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628234" y="1652353"/>
            <a:ext cx="3850686" cy="5154633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2652983" y="1841564"/>
            <a:ext cx="3590904" cy="2263648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9555538" y="1413953"/>
            <a:ext cx="2459406" cy="2730073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22971" y="2836763"/>
            <a:ext cx="4886503" cy="388902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218207" y="2922380"/>
            <a:ext cx="4886503" cy="382053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2074" y="4043976"/>
            <a:ext cx="4655334" cy="3837651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2074" y="4043976"/>
            <a:ext cx="4655334" cy="3837651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2074" y="4043976"/>
            <a:ext cx="4655334" cy="3837651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2074" y="4043976"/>
            <a:ext cx="4655334" cy="3837651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2074" y="4043976"/>
            <a:ext cx="4655334" cy="3837651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365490" y="4163842"/>
            <a:ext cx="4655334" cy="385477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365490" y="4163842"/>
            <a:ext cx="4655334" cy="385477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365490" y="4163842"/>
            <a:ext cx="4655334" cy="385477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365490" y="4163842"/>
            <a:ext cx="4655334" cy="385477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365490" y="4163842"/>
            <a:ext cx="4655334" cy="3854774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451528" y="2108828"/>
            <a:ext cx="3590903" cy="3552556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9624032" y="2895144"/>
            <a:ext cx="3187158" cy="4168454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netns add vmD</a:t>
            </a:r>
            <a:r>
              <a:rPr lang="it-IT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link add link enp0s8 name enp0s8.10 type vlan id 10</a:t>
            </a:r>
            <a:r>
              <a:rPr lang="en-US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link set enp0s8.10 netns vmD</a:t>
            </a:r>
            <a:r>
              <a:rPr lang="en-US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netns exec vmD ip addr add 10.1.1.2/24 dev enp0s8.10</a:t>
            </a:r>
            <a:r>
              <a:rPr lang="en-US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netns exec vmD ip link set enp0s8.10 up</a:t>
            </a:r>
            <a:r>
              <a:rPr lang="en-US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 netns exec vmD ip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451528" y="2108828"/>
            <a:ext cx="3590903" cy="3552556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9624032" y="2895144"/>
            <a:ext cx="3187158" cy="4168454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659340"/>
            <a:ext cx="4389120" cy="4174836"/>
          </a:xfrm>
          <a:prstGeom prst="wedgeRoundRectCallout">
            <a:avLst>
              <a:gd name="adj1" fmla="val -82527"/>
              <a:gd name="adj2" fmla="val 242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36092" y="944880"/>
            <a:ext cx="4076417" cy="5801360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582383"/>
            <a:ext cx="3808686" cy="198744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118588" y="91440"/>
            <a:ext cx="3590904" cy="4704080"/>
          </a:xfrm>
          <a:prstGeom prst="wedgeRoundRectCallout">
            <a:avLst>
              <a:gd name="adj1" fmla="val -78599"/>
              <a:gd name="adj2" fmla="val -516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879562" y="1902920"/>
            <a:ext cx="3590904" cy="4629960"/>
          </a:xfrm>
          <a:prstGeom prst="wedgeRoundRectCallout">
            <a:avLst>
              <a:gd name="adj1" fmla="val 80695"/>
              <a:gd name="adj2" fmla="val 319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61</TotalTime>
  <Words>593</Words>
  <Application>Microsoft Office PowerPoint</Application>
  <PresentationFormat>Widescreen</PresentationFormat>
  <Paragraphs>165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Integrale</vt:lpstr>
      <vt:lpstr>Virtual private networks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239</cp:revision>
  <dcterms:created xsi:type="dcterms:W3CDTF">2022-08-28T14:37:38Z</dcterms:created>
  <dcterms:modified xsi:type="dcterms:W3CDTF">2022-08-29T17:55:40Z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