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28"/>
  </p:notesMasterIdLst>
  <p:sldIdLst>
    <p:sldId id="256" r:id="rId3"/>
    <p:sldId id="258" r:id="rId4"/>
    <p:sldId id="310" r:id="rId5"/>
    <p:sldId id="265" r:id="rId6"/>
    <p:sldId id="312" r:id="rId7"/>
    <p:sldId id="340" r:id="rId8"/>
    <p:sldId id="341" r:id="rId9"/>
    <p:sldId id="313" r:id="rId10"/>
    <p:sldId id="311" r:id="rId11"/>
    <p:sldId id="263" r:id="rId12"/>
    <p:sldId id="314" r:id="rId13"/>
    <p:sldId id="315" r:id="rId14"/>
    <p:sldId id="316" r:id="rId15"/>
    <p:sldId id="317" r:id="rId16"/>
    <p:sldId id="321" r:id="rId17"/>
    <p:sldId id="324" r:id="rId18"/>
    <p:sldId id="342" r:id="rId19"/>
    <p:sldId id="343" r:id="rId20"/>
    <p:sldId id="345" r:id="rId21"/>
    <p:sldId id="344" r:id="rId22"/>
    <p:sldId id="325" r:id="rId23"/>
    <p:sldId id="292" r:id="rId24"/>
    <p:sldId id="291" r:id="rId25"/>
    <p:sldId id="309" r:id="rId26"/>
    <p:sldId id="294" r:id="rId27"/>
  </p:sldIdLst>
  <p:sldSz cx="9144000" cy="5143500" type="screen16x9"/>
  <p:notesSz cx="6858000" cy="9144000"/>
  <p:embeddedFontLst>
    <p:embeddedFont>
      <p:font typeface="Barlow"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Garamond" panose="02020404030301010803" pitchFamily="18" charset="0"/>
      <p:regular r:id="rId37"/>
      <p:bold r:id="rId38"/>
      <p:italic r:id="rId39"/>
    </p:embeddedFont>
    <p:embeddedFont>
      <p:font typeface="Georgia" panose="02040502050405020303" pitchFamily="18" charset="0"/>
      <p:regular r:id="rId40"/>
      <p:bold r:id="rId41"/>
      <p:italic r:id="rId42"/>
      <p:boldItalic r:id="rId43"/>
    </p:embeddedFont>
    <p:embeddedFont>
      <p:font typeface="Proxima Nova" panose="020B0604020202020204" charset="0"/>
      <p:regular r:id="rId44"/>
      <p:bold r:id="rId45"/>
      <p:italic r:id="rId46"/>
      <p:boldItalic r:id="rId47"/>
    </p:embeddedFont>
    <p:embeddedFont>
      <p:font typeface="Ubuntu" panose="020B0604020202020204" charset="0"/>
      <p:regular r:id="rId48"/>
      <p:bold r:id="rId49"/>
      <p:italic r:id="rId50"/>
      <p:boldItalic r:id="rId51"/>
    </p:embeddedFont>
    <p:embeddedFont>
      <p:font typeface="VT323"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Προεπιλεγμένη ενότητα" id="{FC8F2812-B821-4D54-990B-629D0BCA5E15}">
          <p14:sldIdLst>
            <p14:sldId id="256"/>
            <p14:sldId id="258"/>
          </p14:sldIdLst>
        </p14:section>
        <p14:section name="Ανάλυση" id="{A79A264D-3815-40FF-A245-13B161BB8A30}">
          <p14:sldIdLst>
            <p14:sldId id="310"/>
            <p14:sldId id="265"/>
            <p14:sldId id="312"/>
          </p14:sldIdLst>
        </p14:section>
        <p14:section name="Εκτέλεση" id="{7BDE921F-C206-407E-BFAB-2A85910193D3}">
          <p14:sldIdLst>
            <p14:sldId id="340"/>
            <p14:sldId id="341"/>
          </p14:sldIdLst>
        </p14:section>
        <p14:section name="Σχεδιασμός" id="{7B0246C8-2187-4164-A70D-E7F4BEB22831}">
          <p14:sldIdLst>
            <p14:sldId id="313"/>
            <p14:sldId id="311"/>
            <p14:sldId id="263"/>
            <p14:sldId id="314"/>
            <p14:sldId id="315"/>
            <p14:sldId id="316"/>
            <p14:sldId id="317"/>
            <p14:sldId id="321"/>
          </p14:sldIdLst>
        </p14:section>
        <p14:section name="Εικονογραφίες" id="{494A5543-4C5F-464E-8EDC-3E6EB08490C4}">
          <p14:sldIdLst>
            <p14:sldId id="324"/>
            <p14:sldId id="342"/>
            <p14:sldId id="343"/>
            <p14:sldId id="345"/>
            <p14:sldId id="344"/>
          </p14:sldIdLst>
        </p14:section>
        <p14:section name="Πηγές/Assets" id="{60ACA5DE-4366-44C3-8E7D-EC79372B4E8A}">
          <p14:sldIdLst>
            <p14:sldId id="325"/>
            <p14:sldId id="292"/>
            <p14:sldId id="291"/>
          </p14:sldIdLst>
        </p14:section>
        <p14:section name="Τέλος" id="{9872534F-FA5C-4FA8-A256-8D6B9D136540}">
          <p14:sldIdLst>
            <p14:sldId id="309"/>
            <p14:sldId id="294"/>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Νικόλας Π." initials="ΝΠ" lastIdx="1" clrIdx="0">
    <p:extLst>
      <p:ext uri="{19B8F6BF-5375-455C-9EA6-DF929625EA0E}">
        <p15:presenceInfo xmlns:p15="http://schemas.microsoft.com/office/powerpoint/2012/main" userId="0b200704ff3f1b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402EE-0B16-4FD3-BCEC-B6B867FDE282}" v="5" dt="2021-08-02T14:27:39.112"/>
  </p1510:revLst>
</p1510:revInfo>
</file>

<file path=ppt/tableStyles.xml><?xml version="1.0" encoding="utf-8"?>
<a:tblStyleLst xmlns:a="http://schemas.openxmlformats.org/drawingml/2006/main" def="{D95DA1FD-3540-4588-B0C6-E1A388FCEF23}">
  <a:tblStyle styleId="{D95DA1FD-3540-4588-B0C6-E1A388FCEF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18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Νικόλας Π." userId="0b200704ff3f1b6c" providerId="LiveId" clId="{0FB95F26-93C5-46C3-AC4F-58159149A21A}"/>
    <pc:docChg chg="undo custSel addSld delSld modSld sldOrd delSection modSection">
      <pc:chgData name="Νικόλας Π." userId="0b200704ff3f1b6c" providerId="LiveId" clId="{0FB95F26-93C5-46C3-AC4F-58159149A21A}" dt="2021-04-02T23:19:14.326" v="2022" actId="20577"/>
      <pc:docMkLst>
        <pc:docMk/>
      </pc:docMkLst>
      <pc:sldChg chg="modSp">
        <pc:chgData name="Νικόλας Π." userId="0b200704ff3f1b6c" providerId="LiveId" clId="{0FB95F26-93C5-46C3-AC4F-58159149A21A}" dt="2021-04-02T18:38:18.835" v="0" actId="14826"/>
        <pc:sldMkLst>
          <pc:docMk/>
          <pc:sldMk cId="0" sldId="256"/>
        </pc:sldMkLst>
        <pc:picChg chg="mod">
          <ac:chgData name="Νικόλας Π." userId="0b200704ff3f1b6c" providerId="LiveId" clId="{0FB95F26-93C5-46C3-AC4F-58159149A21A}" dt="2021-04-02T18:38:18.835" v="0" actId="14826"/>
          <ac:picMkLst>
            <pc:docMk/>
            <pc:sldMk cId="0" sldId="256"/>
            <ac:picMk id="7878" creationId="{00000000-0000-0000-0000-000000000000}"/>
          </ac:picMkLst>
        </pc:picChg>
      </pc:sldChg>
      <pc:sldChg chg="del">
        <pc:chgData name="Νικόλας Π." userId="0b200704ff3f1b6c" providerId="LiveId" clId="{0FB95F26-93C5-46C3-AC4F-58159149A21A}" dt="2021-04-02T19:13:51.449" v="657" actId="47"/>
        <pc:sldMkLst>
          <pc:docMk/>
          <pc:sldMk cId="0" sldId="257"/>
        </pc:sldMkLst>
      </pc:sldChg>
      <pc:sldChg chg="addSp delSp modSp mod">
        <pc:chgData name="Νικόλας Π." userId="0b200704ff3f1b6c" providerId="LiveId" clId="{0FB95F26-93C5-46C3-AC4F-58159149A21A}" dt="2021-04-02T23:16:43.151" v="2011" actId="478"/>
        <pc:sldMkLst>
          <pc:docMk/>
          <pc:sldMk cId="0" sldId="258"/>
        </pc:sldMkLst>
        <pc:spChg chg="add del mod">
          <ac:chgData name="Νικόλας Π." userId="0b200704ff3f1b6c" providerId="LiveId" clId="{0FB95F26-93C5-46C3-AC4F-58159149A21A}" dt="2021-04-02T21:33:18.927" v="834" actId="478"/>
          <ac:spMkLst>
            <pc:docMk/>
            <pc:sldMk cId="0" sldId="258"/>
            <ac:spMk id="3" creationId="{90EE411D-8AD1-4D39-A3F8-EBB36428EC32}"/>
          </ac:spMkLst>
        </pc:spChg>
        <pc:spChg chg="add del mod">
          <ac:chgData name="Νικόλας Π." userId="0b200704ff3f1b6c" providerId="LiveId" clId="{0FB95F26-93C5-46C3-AC4F-58159149A21A}" dt="2021-04-02T21:33:20.083" v="835" actId="478"/>
          <ac:spMkLst>
            <pc:docMk/>
            <pc:sldMk cId="0" sldId="258"/>
            <ac:spMk id="5" creationId="{AE21FEAD-D120-4981-8008-27348575C6FE}"/>
          </ac:spMkLst>
        </pc:spChg>
        <pc:spChg chg="add del mod">
          <ac:chgData name="Νικόλας Π." userId="0b200704ff3f1b6c" providerId="LiveId" clId="{0FB95F26-93C5-46C3-AC4F-58159149A21A}" dt="2021-04-02T21:33:45.007" v="838" actId="478"/>
          <ac:spMkLst>
            <pc:docMk/>
            <pc:sldMk cId="0" sldId="258"/>
            <ac:spMk id="7" creationId="{1EDCA786-903D-4E89-BB76-FCC13B67C405}"/>
          </ac:spMkLst>
        </pc:spChg>
        <pc:spChg chg="add del mod">
          <ac:chgData name="Νικόλας Π." userId="0b200704ff3f1b6c" providerId="LiveId" clId="{0FB95F26-93C5-46C3-AC4F-58159149A21A}" dt="2021-04-02T21:33:54.343" v="842" actId="478"/>
          <ac:spMkLst>
            <pc:docMk/>
            <pc:sldMk cId="0" sldId="258"/>
            <ac:spMk id="9" creationId="{FF8A5316-0779-4455-948A-E7C0922B8389}"/>
          </ac:spMkLst>
        </pc:spChg>
        <pc:spChg chg="del">
          <ac:chgData name="Νικόλας Π." userId="0b200704ff3f1b6c" providerId="LiveId" clId="{0FB95F26-93C5-46C3-AC4F-58159149A21A}" dt="2021-04-02T23:16:43.151" v="2011" actId="478"/>
          <ac:spMkLst>
            <pc:docMk/>
            <pc:sldMk cId="0" sldId="258"/>
            <ac:spMk id="14" creationId="{719F410B-070D-4FFB-8B41-77C66D597A12}"/>
          </ac:spMkLst>
        </pc:spChg>
        <pc:spChg chg="del">
          <ac:chgData name="Νικόλας Π." userId="0b200704ff3f1b6c" providerId="LiveId" clId="{0FB95F26-93C5-46C3-AC4F-58159149A21A}" dt="2021-04-02T23:16:41.153" v="2010" actId="478"/>
          <ac:spMkLst>
            <pc:docMk/>
            <pc:sldMk cId="0" sldId="258"/>
            <ac:spMk id="15" creationId="{D4CA65B9-5016-41F9-BBBA-A13487D7C3A8}"/>
          </ac:spMkLst>
        </pc:spChg>
        <pc:spChg chg="add mod">
          <ac:chgData name="Νικόλας Π." userId="0b200704ff3f1b6c" providerId="LiveId" clId="{0FB95F26-93C5-46C3-AC4F-58159149A21A}" dt="2021-04-02T21:34:54.585" v="892" actId="20577"/>
          <ac:spMkLst>
            <pc:docMk/>
            <pc:sldMk cId="0" sldId="258"/>
            <ac:spMk id="24" creationId="{49B50F1F-2DC1-4F42-8991-48730DAE6978}"/>
          </ac:spMkLst>
        </pc:spChg>
        <pc:spChg chg="add mod">
          <ac:chgData name="Νικόλας Π." userId="0b200704ff3f1b6c" providerId="LiveId" clId="{0FB95F26-93C5-46C3-AC4F-58159149A21A}" dt="2021-04-02T21:35:48.250" v="903" actId="113"/>
          <ac:spMkLst>
            <pc:docMk/>
            <pc:sldMk cId="0" sldId="258"/>
            <ac:spMk id="25" creationId="{8F31E609-83C3-4EAA-BB1A-90B1497E1A4B}"/>
          </ac:spMkLst>
        </pc:spChg>
        <pc:spChg chg="add del mod">
          <ac:chgData name="Νικόλας Π." userId="0b200704ff3f1b6c" providerId="LiveId" clId="{0FB95F26-93C5-46C3-AC4F-58159149A21A}" dt="2021-04-02T21:36:08.177" v="921" actId="478"/>
          <ac:spMkLst>
            <pc:docMk/>
            <pc:sldMk cId="0" sldId="258"/>
            <ac:spMk id="26" creationId="{1E1EB627-435A-4A4D-8578-FF83AECD737D}"/>
          </ac:spMkLst>
        </pc:spChg>
        <pc:spChg chg="add del mod">
          <ac:chgData name="Νικόλας Π." userId="0b200704ff3f1b6c" providerId="LiveId" clId="{0FB95F26-93C5-46C3-AC4F-58159149A21A}" dt="2021-04-02T21:36:08.177" v="921" actId="478"/>
          <ac:spMkLst>
            <pc:docMk/>
            <pc:sldMk cId="0" sldId="258"/>
            <ac:spMk id="27" creationId="{A066639F-419A-451D-90E0-727A458372DC}"/>
          </ac:spMkLst>
        </pc:spChg>
        <pc:spChg chg="mod">
          <ac:chgData name="Νικόλας Π." userId="0b200704ff3f1b6c" providerId="LiveId" clId="{0FB95F26-93C5-46C3-AC4F-58159149A21A}" dt="2021-04-02T21:31:37.994" v="738" actId="113"/>
          <ac:spMkLst>
            <pc:docMk/>
            <pc:sldMk cId="0" sldId="258"/>
            <ac:spMk id="7909" creationId="{00000000-0000-0000-0000-000000000000}"/>
          </ac:spMkLst>
        </pc:spChg>
        <pc:spChg chg="mod">
          <ac:chgData name="Νικόλας Π." userId="0b200704ff3f1b6c" providerId="LiveId" clId="{0FB95F26-93C5-46C3-AC4F-58159149A21A}" dt="2021-04-02T21:35:48.250" v="903" actId="113"/>
          <ac:spMkLst>
            <pc:docMk/>
            <pc:sldMk cId="0" sldId="258"/>
            <ac:spMk id="7910" creationId="{00000000-0000-0000-0000-000000000000}"/>
          </ac:spMkLst>
        </pc:spChg>
        <pc:spChg chg="del mod">
          <ac:chgData name="Νικόλας Π." userId="0b200704ff3f1b6c" providerId="LiveId" clId="{0FB95F26-93C5-46C3-AC4F-58159149A21A}" dt="2021-04-02T21:33:43.419" v="837" actId="478"/>
          <ac:spMkLst>
            <pc:docMk/>
            <pc:sldMk cId="0" sldId="258"/>
            <ac:spMk id="7911" creationId="{00000000-0000-0000-0000-000000000000}"/>
          </ac:spMkLst>
        </pc:spChg>
        <pc:spChg chg="mod">
          <ac:chgData name="Νικόλας Π." userId="0b200704ff3f1b6c" providerId="LiveId" clId="{0FB95F26-93C5-46C3-AC4F-58159149A21A}" dt="2021-04-02T21:35:48.250" v="903" actId="113"/>
          <ac:spMkLst>
            <pc:docMk/>
            <pc:sldMk cId="0" sldId="258"/>
            <ac:spMk id="7912" creationId="{00000000-0000-0000-0000-000000000000}"/>
          </ac:spMkLst>
        </pc:spChg>
        <pc:spChg chg="del mod">
          <ac:chgData name="Νικόλας Π." userId="0b200704ff3f1b6c" providerId="LiveId" clId="{0FB95F26-93C5-46C3-AC4F-58159149A21A}" dt="2021-04-02T21:33:16.546" v="832" actId="478"/>
          <ac:spMkLst>
            <pc:docMk/>
            <pc:sldMk cId="0" sldId="258"/>
            <ac:spMk id="7913" creationId="{00000000-0000-0000-0000-000000000000}"/>
          </ac:spMkLst>
        </pc:spChg>
        <pc:spChg chg="mod">
          <ac:chgData name="Νικόλας Π." userId="0b200704ff3f1b6c" providerId="LiveId" clId="{0FB95F26-93C5-46C3-AC4F-58159149A21A}" dt="2021-04-02T23:16:34.763" v="2007"/>
          <ac:spMkLst>
            <pc:docMk/>
            <pc:sldMk cId="0" sldId="258"/>
            <ac:spMk id="7914" creationId="{00000000-0000-0000-0000-000000000000}"/>
          </ac:spMkLst>
        </pc:spChg>
        <pc:spChg chg="del mod">
          <ac:chgData name="Νικόλας Π." userId="0b200704ff3f1b6c" providerId="LiveId" clId="{0FB95F26-93C5-46C3-AC4F-58159149A21A}" dt="2021-04-02T21:33:17.724" v="833" actId="478"/>
          <ac:spMkLst>
            <pc:docMk/>
            <pc:sldMk cId="0" sldId="258"/>
            <ac:spMk id="7915" creationId="{00000000-0000-0000-0000-000000000000}"/>
          </ac:spMkLst>
        </pc:spChg>
        <pc:spChg chg="del mod">
          <ac:chgData name="Νικόλας Π." userId="0b200704ff3f1b6c" providerId="LiveId" clId="{0FB95F26-93C5-46C3-AC4F-58159149A21A}" dt="2021-04-02T21:33:51.787" v="841" actId="478"/>
          <ac:spMkLst>
            <pc:docMk/>
            <pc:sldMk cId="0" sldId="258"/>
            <ac:spMk id="7916" creationId="{00000000-0000-0000-0000-000000000000}"/>
          </ac:spMkLst>
        </pc:spChg>
        <pc:spChg chg="mod">
          <ac:chgData name="Νικόλας Π." userId="0b200704ff3f1b6c" providerId="LiveId" clId="{0FB95F26-93C5-46C3-AC4F-58159149A21A}" dt="2021-04-02T21:34:19.615" v="886" actId="1037"/>
          <ac:spMkLst>
            <pc:docMk/>
            <pc:sldMk cId="0" sldId="258"/>
            <ac:spMk id="7917" creationId="{00000000-0000-0000-0000-000000000000}"/>
          </ac:spMkLst>
        </pc:spChg>
        <pc:spChg chg="mod">
          <ac:chgData name="Νικόλας Π." userId="0b200704ff3f1b6c" providerId="LiveId" clId="{0FB95F26-93C5-46C3-AC4F-58159149A21A}" dt="2021-04-02T21:34:19.615" v="886" actId="1037"/>
          <ac:spMkLst>
            <pc:docMk/>
            <pc:sldMk cId="0" sldId="258"/>
            <ac:spMk id="7918" creationId="{00000000-0000-0000-0000-000000000000}"/>
          </ac:spMkLst>
        </pc:spChg>
        <pc:spChg chg="mod">
          <ac:chgData name="Νικόλας Π." userId="0b200704ff3f1b6c" providerId="LiveId" clId="{0FB95F26-93C5-46C3-AC4F-58159149A21A}" dt="2021-04-02T21:35:02.668" v="898" actId="20577"/>
          <ac:spMkLst>
            <pc:docMk/>
            <pc:sldMk cId="0" sldId="258"/>
            <ac:spMk id="7919" creationId="{00000000-0000-0000-0000-000000000000}"/>
          </ac:spMkLst>
        </pc:spChg>
        <pc:spChg chg="mod">
          <ac:chgData name="Νικόλας Π." userId="0b200704ff3f1b6c" providerId="LiveId" clId="{0FB95F26-93C5-46C3-AC4F-58159149A21A}" dt="2021-04-02T21:35:04.963" v="900" actId="20577"/>
          <ac:spMkLst>
            <pc:docMk/>
            <pc:sldMk cId="0" sldId="258"/>
            <ac:spMk id="7920" creationId="{00000000-0000-0000-0000-000000000000}"/>
          </ac:spMkLst>
        </pc:spChg>
        <pc:spChg chg="mod">
          <ac:chgData name="Νικόλας Π." userId="0b200704ff3f1b6c" providerId="LiveId" clId="{0FB95F26-93C5-46C3-AC4F-58159149A21A}" dt="2021-04-02T21:34:19.615" v="886" actId="1037"/>
          <ac:spMkLst>
            <pc:docMk/>
            <pc:sldMk cId="0" sldId="258"/>
            <ac:spMk id="7921" creationId="{00000000-0000-0000-0000-000000000000}"/>
          </ac:spMkLst>
        </pc:spChg>
        <pc:spChg chg="mod">
          <ac:chgData name="Νικόλας Π." userId="0b200704ff3f1b6c" providerId="LiveId" clId="{0FB95F26-93C5-46C3-AC4F-58159149A21A}" dt="2021-04-02T23:16:38.740" v="2009" actId="20577"/>
          <ac:spMkLst>
            <pc:docMk/>
            <pc:sldMk cId="0" sldId="258"/>
            <ac:spMk id="7922" creationId="{00000000-0000-0000-0000-000000000000}"/>
          </ac:spMkLst>
        </pc:spChg>
      </pc:sldChg>
      <pc:sldChg chg="del">
        <pc:chgData name="Νικόλας Π." userId="0b200704ff3f1b6c" providerId="LiveId" clId="{0FB95F26-93C5-46C3-AC4F-58159149A21A}" dt="2021-04-02T21:29:18.642" v="658" actId="47"/>
        <pc:sldMkLst>
          <pc:docMk/>
          <pc:sldMk cId="0" sldId="259"/>
        </pc:sldMkLst>
      </pc:sldChg>
      <pc:sldChg chg="del">
        <pc:chgData name="Νικόλας Π." userId="0b200704ff3f1b6c" providerId="LiveId" clId="{0FB95F26-93C5-46C3-AC4F-58159149A21A}" dt="2021-04-02T21:29:20.560" v="659" actId="47"/>
        <pc:sldMkLst>
          <pc:docMk/>
          <pc:sldMk cId="0" sldId="260"/>
        </pc:sldMkLst>
      </pc:sldChg>
      <pc:sldChg chg="addSp delSp modSp mod">
        <pc:chgData name="Νικόλας Π." userId="0b200704ff3f1b6c" providerId="LiveId" clId="{0FB95F26-93C5-46C3-AC4F-58159149A21A}" dt="2021-04-02T22:01:31.584" v="1505" actId="1076"/>
        <pc:sldMkLst>
          <pc:docMk/>
          <pc:sldMk cId="0" sldId="261"/>
        </pc:sldMkLst>
        <pc:spChg chg="add del mod">
          <ac:chgData name="Νικόλας Π." userId="0b200704ff3f1b6c" providerId="LiveId" clId="{0FB95F26-93C5-46C3-AC4F-58159149A21A}" dt="2021-04-02T21:30:07.080" v="672" actId="478"/>
          <ac:spMkLst>
            <pc:docMk/>
            <pc:sldMk cId="0" sldId="261"/>
            <ac:spMk id="3" creationId="{629433DE-DEA9-4BB3-AB22-9E7EB98FDC18}"/>
          </ac:spMkLst>
        </pc:spChg>
        <pc:spChg chg="del">
          <ac:chgData name="Νικόλας Π." userId="0b200704ff3f1b6c" providerId="LiveId" clId="{0FB95F26-93C5-46C3-AC4F-58159149A21A}" dt="2021-04-02T21:30:05.230" v="671" actId="478"/>
          <ac:spMkLst>
            <pc:docMk/>
            <pc:sldMk cId="0" sldId="261"/>
            <ac:spMk id="7983" creationId="{00000000-0000-0000-0000-000000000000}"/>
          </ac:spMkLst>
        </pc:spChg>
        <pc:spChg chg="mod">
          <ac:chgData name="Νικόλας Π." userId="0b200704ff3f1b6c" providerId="LiveId" clId="{0FB95F26-93C5-46C3-AC4F-58159149A21A}" dt="2021-04-02T22:01:31.584" v="1505" actId="1076"/>
          <ac:spMkLst>
            <pc:docMk/>
            <pc:sldMk cId="0" sldId="261"/>
            <ac:spMk id="7984" creationId="{00000000-0000-0000-0000-000000000000}"/>
          </ac:spMkLst>
        </pc:spChg>
        <pc:spChg chg="mod">
          <ac:chgData name="Νικόλας Π." userId="0b200704ff3f1b6c" providerId="LiveId" clId="{0FB95F26-93C5-46C3-AC4F-58159149A21A}" dt="2021-04-02T22:01:31.584" v="1505" actId="1076"/>
          <ac:spMkLst>
            <pc:docMk/>
            <pc:sldMk cId="0" sldId="261"/>
            <ac:spMk id="7985" creationId="{00000000-0000-0000-0000-000000000000}"/>
          </ac:spMkLst>
        </pc:spChg>
      </pc:sldChg>
      <pc:sldChg chg="modSp mod">
        <pc:chgData name="Νικόλας Π." userId="0b200704ff3f1b6c" providerId="LiveId" clId="{0FB95F26-93C5-46C3-AC4F-58159149A21A}" dt="2021-04-02T21:53:59.970" v="1453" actId="1076"/>
        <pc:sldMkLst>
          <pc:docMk/>
          <pc:sldMk cId="0" sldId="262"/>
        </pc:sldMkLst>
        <pc:spChg chg="mod">
          <ac:chgData name="Νικόλας Π." userId="0b200704ff3f1b6c" providerId="LiveId" clId="{0FB95F26-93C5-46C3-AC4F-58159149A21A}" dt="2021-04-02T21:53:59.970" v="1453" actId="1076"/>
          <ac:spMkLst>
            <pc:docMk/>
            <pc:sldMk cId="0" sldId="262"/>
            <ac:spMk id="7990" creationId="{00000000-0000-0000-0000-000000000000}"/>
          </ac:spMkLst>
        </pc:spChg>
        <pc:spChg chg="mod">
          <ac:chgData name="Νικόλας Π." userId="0b200704ff3f1b6c" providerId="LiveId" clId="{0FB95F26-93C5-46C3-AC4F-58159149A21A}" dt="2021-04-02T21:53:53.073" v="1451" actId="14100"/>
          <ac:spMkLst>
            <pc:docMk/>
            <pc:sldMk cId="0" sldId="262"/>
            <ac:spMk id="7991" creationId="{00000000-0000-0000-0000-000000000000}"/>
          </ac:spMkLst>
        </pc:spChg>
        <pc:picChg chg="mod">
          <ac:chgData name="Νικόλας Π." userId="0b200704ff3f1b6c" providerId="LiveId" clId="{0FB95F26-93C5-46C3-AC4F-58159149A21A}" dt="2021-04-02T21:49:10.594" v="1354" actId="14826"/>
          <ac:picMkLst>
            <pc:docMk/>
            <pc:sldMk cId="0" sldId="262"/>
            <ac:picMk id="7992" creationId="{00000000-0000-0000-0000-000000000000}"/>
          </ac:picMkLst>
        </pc:picChg>
      </pc:sldChg>
      <pc:sldChg chg="addSp delSp modSp mod">
        <pc:chgData name="Νικόλας Π." userId="0b200704ff3f1b6c" providerId="LiveId" clId="{0FB95F26-93C5-46C3-AC4F-58159149A21A}" dt="2021-04-02T22:33:07.931" v="1935" actId="20577"/>
        <pc:sldMkLst>
          <pc:docMk/>
          <pc:sldMk cId="0" sldId="263"/>
        </pc:sldMkLst>
        <pc:spChg chg="add del mod">
          <ac:chgData name="Νικόλας Π." userId="0b200704ff3f1b6c" providerId="LiveId" clId="{0FB95F26-93C5-46C3-AC4F-58159149A21A}" dt="2021-04-02T22:07:10.448" v="1597" actId="478"/>
          <ac:spMkLst>
            <pc:docMk/>
            <pc:sldMk cId="0" sldId="263"/>
            <ac:spMk id="3" creationId="{D75EA7C1-0B9C-4326-AD9C-8CB366FDA68F}"/>
          </ac:spMkLst>
        </pc:spChg>
        <pc:spChg chg="add mod">
          <ac:chgData name="Νικόλας Π." userId="0b200704ff3f1b6c" providerId="LiveId" clId="{0FB95F26-93C5-46C3-AC4F-58159149A21A}" dt="2021-04-02T22:33:07.931" v="1935" actId="20577"/>
          <ac:spMkLst>
            <pc:docMk/>
            <pc:sldMk cId="0" sldId="263"/>
            <ac:spMk id="6" creationId="{BD76583A-D70C-4390-94CE-94F5261C522A}"/>
          </ac:spMkLst>
        </pc:spChg>
        <pc:spChg chg="del mod">
          <ac:chgData name="Νικόλας Π." userId="0b200704ff3f1b6c" providerId="LiveId" clId="{0FB95F26-93C5-46C3-AC4F-58159149A21A}" dt="2021-04-02T22:07:07.776" v="1596" actId="478"/>
          <ac:spMkLst>
            <pc:docMk/>
            <pc:sldMk cId="0" sldId="263"/>
            <ac:spMk id="8017" creationId="{00000000-0000-0000-0000-000000000000}"/>
          </ac:spMkLst>
        </pc:spChg>
        <pc:spChg chg="mod">
          <ac:chgData name="Νικόλας Π." userId="0b200704ff3f1b6c" providerId="LiveId" clId="{0FB95F26-93C5-46C3-AC4F-58159149A21A}" dt="2021-04-02T22:08:57.320" v="1626" actId="14100"/>
          <ac:spMkLst>
            <pc:docMk/>
            <pc:sldMk cId="0" sldId="263"/>
            <ac:spMk id="8018" creationId="{00000000-0000-0000-0000-000000000000}"/>
          </ac:spMkLst>
        </pc:spChg>
        <pc:picChg chg="add mod">
          <ac:chgData name="Νικόλας Π." userId="0b200704ff3f1b6c" providerId="LiveId" clId="{0FB95F26-93C5-46C3-AC4F-58159149A21A}" dt="2021-04-02T22:08:09.903" v="1619" actId="1076"/>
          <ac:picMkLst>
            <pc:docMk/>
            <pc:sldMk cId="0" sldId="263"/>
            <ac:picMk id="7" creationId="{65B1157C-24B6-4C1F-8AC4-F4BF67D77A33}"/>
          </ac:picMkLst>
        </pc:picChg>
      </pc:sldChg>
      <pc:sldChg chg="del">
        <pc:chgData name="Νικόλας Π." userId="0b200704ff3f1b6c" providerId="LiveId" clId="{0FB95F26-93C5-46C3-AC4F-58159149A21A}" dt="2021-04-02T21:49:26.365" v="1355" actId="47"/>
        <pc:sldMkLst>
          <pc:docMk/>
          <pc:sldMk cId="0" sldId="264"/>
        </pc:sldMkLst>
      </pc:sldChg>
      <pc:sldChg chg="addSp delSp modSp mod ord">
        <pc:chgData name="Νικόλας Π." userId="0b200704ff3f1b6c" providerId="LiveId" clId="{0FB95F26-93C5-46C3-AC4F-58159149A21A}" dt="2021-04-02T21:55:19.473" v="1489" actId="20577"/>
        <pc:sldMkLst>
          <pc:docMk/>
          <pc:sldMk cId="0" sldId="265"/>
        </pc:sldMkLst>
        <pc:spChg chg="mod">
          <ac:chgData name="Νικόλας Π." userId="0b200704ff3f1b6c" providerId="LiveId" clId="{0FB95F26-93C5-46C3-AC4F-58159149A21A}" dt="2021-04-02T21:53:32.356" v="1438" actId="113"/>
          <ac:spMkLst>
            <pc:docMk/>
            <pc:sldMk cId="0" sldId="265"/>
            <ac:spMk id="8029" creationId="{00000000-0000-0000-0000-000000000000}"/>
          </ac:spMkLst>
        </pc:spChg>
        <pc:spChg chg="mod">
          <ac:chgData name="Νικόλας Π." userId="0b200704ff3f1b6c" providerId="LiveId" clId="{0FB95F26-93C5-46C3-AC4F-58159149A21A}" dt="2021-04-02T21:55:19.473" v="1489" actId="20577"/>
          <ac:spMkLst>
            <pc:docMk/>
            <pc:sldMk cId="0" sldId="265"/>
            <ac:spMk id="8030" creationId="{00000000-0000-0000-0000-000000000000}"/>
          </ac:spMkLst>
        </pc:spChg>
        <pc:grpChg chg="del">
          <ac:chgData name="Νικόλας Π." userId="0b200704ff3f1b6c" providerId="LiveId" clId="{0FB95F26-93C5-46C3-AC4F-58159149A21A}" dt="2021-04-02T21:51:30.838" v="1385" actId="478"/>
          <ac:grpSpMkLst>
            <pc:docMk/>
            <pc:sldMk cId="0" sldId="265"/>
            <ac:grpSpMk id="8031" creationId="{00000000-0000-0000-0000-000000000000}"/>
          </ac:grpSpMkLst>
        </pc:grpChg>
        <pc:picChg chg="add del mod">
          <ac:chgData name="Νικόλας Π." userId="0b200704ff3f1b6c" providerId="LiveId" clId="{0FB95F26-93C5-46C3-AC4F-58159149A21A}" dt="2021-04-02T21:51:06.927" v="1379" actId="478"/>
          <ac:picMkLst>
            <pc:docMk/>
            <pc:sldMk cId="0" sldId="265"/>
            <ac:picMk id="8028" creationId="{00000000-0000-0000-0000-000000000000}"/>
          </ac:picMkLst>
        </pc:picChg>
      </pc:sldChg>
      <pc:sldChg chg="del">
        <pc:chgData name="Νικόλας Π." userId="0b200704ff3f1b6c" providerId="LiveId" clId="{0FB95F26-93C5-46C3-AC4F-58159149A21A}" dt="2021-04-02T22:46:34.081" v="1980" actId="47"/>
        <pc:sldMkLst>
          <pc:docMk/>
          <pc:sldMk cId="0" sldId="266"/>
        </pc:sldMkLst>
      </pc:sldChg>
      <pc:sldChg chg="del">
        <pc:chgData name="Νικόλας Π." userId="0b200704ff3f1b6c" providerId="LiveId" clId="{0FB95F26-93C5-46C3-AC4F-58159149A21A}" dt="2021-04-02T19:13:29.334" v="656" actId="47"/>
        <pc:sldMkLst>
          <pc:docMk/>
          <pc:sldMk cId="0" sldId="267"/>
        </pc:sldMkLst>
      </pc:sldChg>
      <pc:sldChg chg="del">
        <pc:chgData name="Νικόλας Π." userId="0b200704ff3f1b6c" providerId="LiveId" clId="{0FB95F26-93C5-46C3-AC4F-58159149A21A}" dt="2021-04-02T23:17:34.603" v="2015" actId="47"/>
        <pc:sldMkLst>
          <pc:docMk/>
          <pc:sldMk cId="0" sldId="268"/>
        </pc:sldMkLst>
      </pc:sldChg>
      <pc:sldChg chg="del">
        <pc:chgData name="Νικόλας Π." userId="0b200704ff3f1b6c" providerId="LiveId" clId="{0FB95F26-93C5-46C3-AC4F-58159149A21A}" dt="2021-04-02T23:17:34.603" v="2015" actId="47"/>
        <pc:sldMkLst>
          <pc:docMk/>
          <pc:sldMk cId="0" sldId="269"/>
        </pc:sldMkLst>
      </pc:sldChg>
      <pc:sldChg chg="del">
        <pc:chgData name="Νικόλας Π." userId="0b200704ff3f1b6c" providerId="LiveId" clId="{0FB95F26-93C5-46C3-AC4F-58159149A21A}" dt="2021-04-02T23:17:34.603" v="2015" actId="47"/>
        <pc:sldMkLst>
          <pc:docMk/>
          <pc:sldMk cId="0" sldId="270"/>
        </pc:sldMkLst>
      </pc:sldChg>
      <pc:sldChg chg="del">
        <pc:chgData name="Νικόλας Π." userId="0b200704ff3f1b6c" providerId="LiveId" clId="{0FB95F26-93C5-46C3-AC4F-58159149A21A}" dt="2021-04-02T23:17:34.603" v="2015" actId="47"/>
        <pc:sldMkLst>
          <pc:docMk/>
          <pc:sldMk cId="0" sldId="271"/>
        </pc:sldMkLst>
      </pc:sldChg>
      <pc:sldChg chg="del">
        <pc:chgData name="Νικόλας Π." userId="0b200704ff3f1b6c" providerId="LiveId" clId="{0FB95F26-93C5-46C3-AC4F-58159149A21A}" dt="2021-04-02T23:17:34.603" v="2015" actId="47"/>
        <pc:sldMkLst>
          <pc:docMk/>
          <pc:sldMk cId="0" sldId="272"/>
        </pc:sldMkLst>
      </pc:sldChg>
      <pc:sldChg chg="del">
        <pc:chgData name="Νικόλας Π." userId="0b200704ff3f1b6c" providerId="LiveId" clId="{0FB95F26-93C5-46C3-AC4F-58159149A21A}" dt="2021-04-02T19:13:13.394" v="655" actId="47"/>
        <pc:sldMkLst>
          <pc:docMk/>
          <pc:sldMk cId="0" sldId="273"/>
        </pc:sldMkLst>
      </pc:sldChg>
      <pc:sldChg chg="del">
        <pc:chgData name="Νικόλας Π." userId="0b200704ff3f1b6c" providerId="LiveId" clId="{0FB95F26-93C5-46C3-AC4F-58159149A21A}" dt="2021-04-02T23:17:34.603" v="2015" actId="47"/>
        <pc:sldMkLst>
          <pc:docMk/>
          <pc:sldMk cId="0" sldId="274"/>
        </pc:sldMkLst>
      </pc:sldChg>
      <pc:sldChg chg="del">
        <pc:chgData name="Νικόλας Π." userId="0b200704ff3f1b6c" providerId="LiveId" clId="{0FB95F26-93C5-46C3-AC4F-58159149A21A}" dt="2021-04-02T19:13:09.120" v="654" actId="47"/>
        <pc:sldMkLst>
          <pc:docMk/>
          <pc:sldMk cId="0" sldId="275"/>
        </pc:sldMkLst>
      </pc:sldChg>
      <pc:sldChg chg="del">
        <pc:chgData name="Νικόλας Π." userId="0b200704ff3f1b6c" providerId="LiveId" clId="{0FB95F26-93C5-46C3-AC4F-58159149A21A}" dt="2021-04-02T19:13:07.255" v="653" actId="47"/>
        <pc:sldMkLst>
          <pc:docMk/>
          <pc:sldMk cId="0" sldId="276"/>
        </pc:sldMkLst>
      </pc:sldChg>
      <pc:sldChg chg="del">
        <pc:chgData name="Νικόλας Π." userId="0b200704ff3f1b6c" providerId="LiveId" clId="{0FB95F26-93C5-46C3-AC4F-58159149A21A}" dt="2021-04-02T23:17:34.603" v="2015" actId="47"/>
        <pc:sldMkLst>
          <pc:docMk/>
          <pc:sldMk cId="0" sldId="277"/>
        </pc:sldMkLst>
      </pc:sldChg>
      <pc:sldChg chg="del">
        <pc:chgData name="Νικόλας Π." userId="0b200704ff3f1b6c" providerId="LiveId" clId="{0FB95F26-93C5-46C3-AC4F-58159149A21A}" dt="2021-04-02T19:13:03.341" v="652" actId="47"/>
        <pc:sldMkLst>
          <pc:docMk/>
          <pc:sldMk cId="0" sldId="278"/>
        </pc:sldMkLst>
      </pc:sldChg>
      <pc:sldChg chg="del">
        <pc:chgData name="Νικόλας Π." userId="0b200704ff3f1b6c" providerId="LiveId" clId="{0FB95F26-93C5-46C3-AC4F-58159149A21A}" dt="2021-04-02T23:17:34.603" v="2015" actId="47"/>
        <pc:sldMkLst>
          <pc:docMk/>
          <pc:sldMk cId="0" sldId="279"/>
        </pc:sldMkLst>
      </pc:sldChg>
      <pc:sldChg chg="del">
        <pc:chgData name="Νικόλας Π." userId="0b200704ff3f1b6c" providerId="LiveId" clId="{0FB95F26-93C5-46C3-AC4F-58159149A21A}" dt="2021-04-02T19:11:57.131" v="616" actId="47"/>
        <pc:sldMkLst>
          <pc:docMk/>
          <pc:sldMk cId="0" sldId="280"/>
        </pc:sldMkLst>
      </pc:sldChg>
      <pc:sldChg chg="del">
        <pc:chgData name="Νικόλας Π." userId="0b200704ff3f1b6c" providerId="LiveId" clId="{0FB95F26-93C5-46C3-AC4F-58159149A21A}" dt="2021-04-02T23:17:34.603" v="2015" actId="47"/>
        <pc:sldMkLst>
          <pc:docMk/>
          <pc:sldMk cId="0" sldId="281"/>
        </pc:sldMkLst>
      </pc:sldChg>
      <pc:sldChg chg="del">
        <pc:chgData name="Νικόλας Π." userId="0b200704ff3f1b6c" providerId="LiveId" clId="{0FB95F26-93C5-46C3-AC4F-58159149A21A}" dt="2021-04-02T19:11:55.440" v="615" actId="47"/>
        <pc:sldMkLst>
          <pc:docMk/>
          <pc:sldMk cId="0" sldId="282"/>
        </pc:sldMkLst>
      </pc:sldChg>
      <pc:sldChg chg="del">
        <pc:chgData name="Νικόλας Π." userId="0b200704ff3f1b6c" providerId="LiveId" clId="{0FB95F26-93C5-46C3-AC4F-58159149A21A}" dt="2021-04-02T23:17:34.603" v="2015" actId="47"/>
        <pc:sldMkLst>
          <pc:docMk/>
          <pc:sldMk cId="0" sldId="283"/>
        </pc:sldMkLst>
      </pc:sldChg>
      <pc:sldChg chg="del">
        <pc:chgData name="Νικόλας Π." userId="0b200704ff3f1b6c" providerId="LiveId" clId="{0FB95F26-93C5-46C3-AC4F-58159149A21A}" dt="2021-04-02T19:11:51.357" v="614" actId="47"/>
        <pc:sldMkLst>
          <pc:docMk/>
          <pc:sldMk cId="0" sldId="284"/>
        </pc:sldMkLst>
      </pc:sldChg>
      <pc:sldChg chg="del">
        <pc:chgData name="Νικόλας Π." userId="0b200704ff3f1b6c" providerId="LiveId" clId="{0FB95F26-93C5-46C3-AC4F-58159149A21A}" dt="2021-04-02T19:11:50.047" v="613" actId="47"/>
        <pc:sldMkLst>
          <pc:docMk/>
          <pc:sldMk cId="0" sldId="285"/>
        </pc:sldMkLst>
      </pc:sldChg>
      <pc:sldChg chg="del">
        <pc:chgData name="Νικόλας Π." userId="0b200704ff3f1b6c" providerId="LiveId" clId="{0FB95F26-93C5-46C3-AC4F-58159149A21A}" dt="2021-04-02T19:11:48.311" v="612" actId="47"/>
        <pc:sldMkLst>
          <pc:docMk/>
          <pc:sldMk cId="0" sldId="286"/>
        </pc:sldMkLst>
      </pc:sldChg>
      <pc:sldChg chg="del">
        <pc:chgData name="Νικόλας Π." userId="0b200704ff3f1b6c" providerId="LiveId" clId="{0FB95F26-93C5-46C3-AC4F-58159149A21A}" dt="2021-04-02T19:11:47.334" v="611" actId="47"/>
        <pc:sldMkLst>
          <pc:docMk/>
          <pc:sldMk cId="0" sldId="287"/>
        </pc:sldMkLst>
      </pc:sldChg>
      <pc:sldChg chg="del">
        <pc:chgData name="Νικόλας Π." userId="0b200704ff3f1b6c" providerId="LiveId" clId="{0FB95F26-93C5-46C3-AC4F-58159149A21A}" dt="2021-04-02T19:11:42.546" v="610" actId="47"/>
        <pc:sldMkLst>
          <pc:docMk/>
          <pc:sldMk cId="0" sldId="288"/>
        </pc:sldMkLst>
      </pc:sldChg>
      <pc:sldChg chg="delSp modSp del mod">
        <pc:chgData name="Νικόλας Π." userId="0b200704ff3f1b6c" providerId="LiveId" clId="{0FB95F26-93C5-46C3-AC4F-58159149A21A}" dt="2021-04-02T19:11:38.845" v="609" actId="47"/>
        <pc:sldMkLst>
          <pc:docMk/>
          <pc:sldMk cId="0" sldId="289"/>
        </pc:sldMkLst>
        <pc:spChg chg="mod">
          <ac:chgData name="Νικόλας Π." userId="0b200704ff3f1b6c" providerId="LiveId" clId="{0FB95F26-93C5-46C3-AC4F-58159149A21A}" dt="2021-04-02T19:11:03.616" v="603" actId="2711"/>
          <ac:spMkLst>
            <pc:docMk/>
            <pc:sldMk cId="0" sldId="289"/>
            <ac:spMk id="9473" creationId="{00000000-0000-0000-0000-000000000000}"/>
          </ac:spMkLst>
        </pc:spChg>
        <pc:spChg chg="del mod">
          <ac:chgData name="Νικόλας Π." userId="0b200704ff3f1b6c" providerId="LiveId" clId="{0FB95F26-93C5-46C3-AC4F-58159149A21A}" dt="2021-04-02T19:11:17.397" v="608" actId="478"/>
          <ac:spMkLst>
            <pc:docMk/>
            <pc:sldMk cId="0" sldId="289"/>
            <ac:spMk id="9475" creationId="{00000000-0000-0000-0000-000000000000}"/>
          </ac:spMkLst>
        </pc:spChg>
        <pc:grpChg chg="del">
          <ac:chgData name="Νικόλας Π." userId="0b200704ff3f1b6c" providerId="LiveId" clId="{0FB95F26-93C5-46C3-AC4F-58159149A21A}" dt="2021-04-02T19:11:09.409" v="605" actId="478"/>
          <ac:grpSpMkLst>
            <pc:docMk/>
            <pc:sldMk cId="0" sldId="289"/>
            <ac:grpSpMk id="9476" creationId="{00000000-0000-0000-0000-000000000000}"/>
          </ac:grpSpMkLst>
        </pc:grpChg>
        <pc:grpChg chg="del">
          <ac:chgData name="Νικόλας Π." userId="0b200704ff3f1b6c" providerId="LiveId" clId="{0FB95F26-93C5-46C3-AC4F-58159149A21A}" dt="2021-04-02T19:11:08.019" v="604" actId="478"/>
          <ac:grpSpMkLst>
            <pc:docMk/>
            <pc:sldMk cId="0" sldId="289"/>
            <ac:grpSpMk id="9479" creationId="{00000000-0000-0000-0000-000000000000}"/>
          </ac:grpSpMkLst>
        </pc:grpChg>
        <pc:grpChg chg="del">
          <ac:chgData name="Νικόλας Π." userId="0b200704ff3f1b6c" providerId="LiveId" clId="{0FB95F26-93C5-46C3-AC4F-58159149A21A}" dt="2021-04-02T19:11:09.886" v="606" actId="478"/>
          <ac:grpSpMkLst>
            <pc:docMk/>
            <pc:sldMk cId="0" sldId="289"/>
            <ac:grpSpMk id="9482" creationId="{00000000-0000-0000-0000-000000000000}"/>
          </ac:grpSpMkLst>
        </pc:grpChg>
        <pc:grpChg chg="del">
          <ac:chgData name="Νικόλας Π." userId="0b200704ff3f1b6c" providerId="LiveId" clId="{0FB95F26-93C5-46C3-AC4F-58159149A21A}" dt="2021-04-02T19:11:08.019" v="604" actId="478"/>
          <ac:grpSpMkLst>
            <pc:docMk/>
            <pc:sldMk cId="0" sldId="289"/>
            <ac:grpSpMk id="9485" creationId="{00000000-0000-0000-0000-000000000000}"/>
          </ac:grpSpMkLst>
        </pc:grpChg>
        <pc:grpChg chg="del">
          <ac:chgData name="Νικόλας Π." userId="0b200704ff3f1b6c" providerId="LiveId" clId="{0FB95F26-93C5-46C3-AC4F-58159149A21A}" dt="2021-04-02T19:11:08.019" v="604" actId="478"/>
          <ac:grpSpMkLst>
            <pc:docMk/>
            <pc:sldMk cId="0" sldId="289"/>
            <ac:grpSpMk id="9489" creationId="{00000000-0000-0000-0000-000000000000}"/>
          </ac:grpSpMkLst>
        </pc:grpChg>
      </pc:sldChg>
      <pc:sldChg chg="del">
        <pc:chgData name="Νικόλας Π." userId="0b200704ff3f1b6c" providerId="LiveId" clId="{0FB95F26-93C5-46C3-AC4F-58159149A21A}" dt="2021-04-02T22:29:55.870" v="1858" actId="47"/>
        <pc:sldMkLst>
          <pc:docMk/>
          <pc:sldMk cId="0" sldId="290"/>
        </pc:sldMkLst>
      </pc:sldChg>
      <pc:sldChg chg="modSp mod">
        <pc:chgData name="Νικόλας Π." userId="0b200704ff3f1b6c" providerId="LiveId" clId="{0FB95F26-93C5-46C3-AC4F-58159149A21A}" dt="2021-04-02T19:00:26.747" v="300" actId="113"/>
        <pc:sldMkLst>
          <pc:docMk/>
          <pc:sldMk cId="0" sldId="291"/>
        </pc:sldMkLst>
        <pc:spChg chg="mod">
          <ac:chgData name="Νικόλας Π." userId="0b200704ff3f1b6c" providerId="LiveId" clId="{0FB95F26-93C5-46C3-AC4F-58159149A21A}" dt="2021-04-02T19:00:26.747" v="300" actId="113"/>
          <ac:spMkLst>
            <pc:docMk/>
            <pc:sldMk cId="0" sldId="291"/>
            <ac:spMk id="9727" creationId="{00000000-0000-0000-0000-000000000000}"/>
          </ac:spMkLst>
        </pc:spChg>
        <pc:spChg chg="mod">
          <ac:chgData name="Νικόλας Π." userId="0b200704ff3f1b6c" providerId="LiveId" clId="{0FB95F26-93C5-46C3-AC4F-58159149A21A}" dt="2021-04-02T18:56:25.346" v="298" actId="14100"/>
          <ac:spMkLst>
            <pc:docMk/>
            <pc:sldMk cId="0" sldId="291"/>
            <ac:spMk id="10856" creationId="{00000000-0000-0000-0000-000000000000}"/>
          </ac:spMkLst>
        </pc:spChg>
      </pc:sldChg>
      <pc:sldChg chg="modSp mod">
        <pc:chgData name="Νικόλας Π." userId="0b200704ff3f1b6c" providerId="LiveId" clId="{0FB95F26-93C5-46C3-AC4F-58159149A21A}" dt="2021-04-02T19:09:31.706" v="593" actId="404"/>
        <pc:sldMkLst>
          <pc:docMk/>
          <pc:sldMk cId="0" sldId="292"/>
        </pc:sldMkLst>
        <pc:spChg chg="mod">
          <ac:chgData name="Νικόλας Π." userId="0b200704ff3f1b6c" providerId="LiveId" clId="{0FB95F26-93C5-46C3-AC4F-58159149A21A}" dt="2021-04-02T19:00:41.413" v="309" actId="113"/>
          <ac:spMkLst>
            <pc:docMk/>
            <pc:sldMk cId="0" sldId="292"/>
            <ac:spMk id="10861" creationId="{00000000-0000-0000-0000-000000000000}"/>
          </ac:spMkLst>
        </pc:spChg>
        <pc:spChg chg="mod">
          <ac:chgData name="Νικόλας Π." userId="0b200704ff3f1b6c" providerId="LiveId" clId="{0FB95F26-93C5-46C3-AC4F-58159149A21A}" dt="2021-04-02T19:09:31.706" v="593" actId="404"/>
          <ac:spMkLst>
            <pc:docMk/>
            <pc:sldMk cId="0" sldId="292"/>
            <ac:spMk id="10862" creationId="{00000000-0000-0000-0000-000000000000}"/>
          </ac:spMkLst>
        </pc:spChg>
        <pc:spChg chg="mod">
          <ac:chgData name="Νικόλας Π." userId="0b200704ff3f1b6c" providerId="LiveId" clId="{0FB95F26-93C5-46C3-AC4F-58159149A21A}" dt="2021-04-02T19:05:11.970" v="580" actId="20577"/>
          <ac:spMkLst>
            <pc:docMk/>
            <pc:sldMk cId="0" sldId="292"/>
            <ac:spMk id="10863" creationId="{00000000-0000-0000-0000-000000000000}"/>
          </ac:spMkLst>
        </pc:spChg>
      </pc:sldChg>
      <pc:sldChg chg="del">
        <pc:chgData name="Νικόλας Π." userId="0b200704ff3f1b6c" providerId="LiveId" clId="{0FB95F26-93C5-46C3-AC4F-58159149A21A}" dt="2021-04-02T18:46:07.332" v="7" actId="47"/>
        <pc:sldMkLst>
          <pc:docMk/>
          <pc:sldMk cId="0" sldId="293"/>
        </pc:sldMkLst>
      </pc:sldChg>
      <pc:sldChg chg="modSp mod">
        <pc:chgData name="Νικόλας Π." userId="0b200704ff3f1b6c" providerId="LiveId" clId="{0FB95F26-93C5-46C3-AC4F-58159149A21A}" dt="2021-04-02T19:03:45.592" v="529" actId="20577"/>
        <pc:sldMkLst>
          <pc:docMk/>
          <pc:sldMk cId="0" sldId="294"/>
        </pc:sldMkLst>
        <pc:spChg chg="mod">
          <ac:chgData name="Νικόλας Π." userId="0b200704ff3f1b6c" providerId="LiveId" clId="{0FB95F26-93C5-46C3-AC4F-58159149A21A}" dt="2021-04-02T19:03:01.472" v="445" actId="20577"/>
          <ac:spMkLst>
            <pc:docMk/>
            <pc:sldMk cId="0" sldId="294"/>
            <ac:spMk id="10875" creationId="{00000000-0000-0000-0000-000000000000}"/>
          </ac:spMkLst>
        </pc:spChg>
        <pc:spChg chg="mod">
          <ac:chgData name="Νικόλας Π." userId="0b200704ff3f1b6c" providerId="LiveId" clId="{0FB95F26-93C5-46C3-AC4F-58159149A21A}" dt="2021-04-02T19:03:45.592" v="529" actId="20577"/>
          <ac:spMkLst>
            <pc:docMk/>
            <pc:sldMk cId="0" sldId="294"/>
            <ac:spMk id="10876" creationId="{00000000-0000-0000-0000-000000000000}"/>
          </ac:spMkLst>
        </pc:spChg>
      </pc:sldChg>
      <pc:sldChg chg="del">
        <pc:chgData name="Νικόλας Π." userId="0b200704ff3f1b6c" providerId="LiveId" clId="{0FB95F26-93C5-46C3-AC4F-58159149A21A}" dt="2021-04-02T18:46:20.105" v="8" actId="47"/>
        <pc:sldMkLst>
          <pc:docMk/>
          <pc:sldMk cId="0" sldId="295"/>
        </pc:sldMkLst>
      </pc:sldChg>
      <pc:sldChg chg="del">
        <pc:chgData name="Νικόλας Π." userId="0b200704ff3f1b6c" providerId="LiveId" clId="{0FB95F26-93C5-46C3-AC4F-58159149A21A}" dt="2021-04-02T23:17:34.603" v="2015" actId="47"/>
        <pc:sldMkLst>
          <pc:docMk/>
          <pc:sldMk cId="0" sldId="296"/>
        </pc:sldMkLst>
      </pc:sldChg>
      <pc:sldChg chg="del">
        <pc:chgData name="Νικόλας Π." userId="0b200704ff3f1b6c" providerId="LiveId" clId="{0FB95F26-93C5-46C3-AC4F-58159149A21A}" dt="2021-04-02T23:17:34.603" v="2015" actId="47"/>
        <pc:sldMkLst>
          <pc:docMk/>
          <pc:sldMk cId="0" sldId="297"/>
        </pc:sldMkLst>
      </pc:sldChg>
      <pc:sldChg chg="del">
        <pc:chgData name="Νικόλας Π." userId="0b200704ff3f1b6c" providerId="LiveId" clId="{0FB95F26-93C5-46C3-AC4F-58159149A21A}" dt="2021-04-02T23:17:34.603" v="2015" actId="47"/>
        <pc:sldMkLst>
          <pc:docMk/>
          <pc:sldMk cId="0" sldId="298"/>
        </pc:sldMkLst>
      </pc:sldChg>
      <pc:sldChg chg="del">
        <pc:chgData name="Νικόλας Π." userId="0b200704ff3f1b6c" providerId="LiveId" clId="{0FB95F26-93C5-46C3-AC4F-58159149A21A}" dt="2021-04-02T23:17:34.603" v="2015" actId="47"/>
        <pc:sldMkLst>
          <pc:docMk/>
          <pc:sldMk cId="0" sldId="299"/>
        </pc:sldMkLst>
      </pc:sldChg>
      <pc:sldChg chg="del">
        <pc:chgData name="Νικόλας Π." userId="0b200704ff3f1b6c" providerId="LiveId" clId="{0FB95F26-93C5-46C3-AC4F-58159149A21A}" dt="2021-04-02T23:17:34.603" v="2015" actId="47"/>
        <pc:sldMkLst>
          <pc:docMk/>
          <pc:sldMk cId="0" sldId="300"/>
        </pc:sldMkLst>
      </pc:sldChg>
      <pc:sldChg chg="del">
        <pc:chgData name="Νικόλας Π." userId="0b200704ff3f1b6c" providerId="LiveId" clId="{0FB95F26-93C5-46C3-AC4F-58159149A21A}" dt="2021-04-02T23:17:34.603" v="2015" actId="47"/>
        <pc:sldMkLst>
          <pc:docMk/>
          <pc:sldMk cId="0" sldId="301"/>
        </pc:sldMkLst>
      </pc:sldChg>
      <pc:sldChg chg="del">
        <pc:chgData name="Νικόλας Π." userId="0b200704ff3f1b6c" providerId="LiveId" clId="{0FB95F26-93C5-46C3-AC4F-58159149A21A}" dt="2021-04-02T23:17:34.603" v="2015" actId="47"/>
        <pc:sldMkLst>
          <pc:docMk/>
          <pc:sldMk cId="0" sldId="302"/>
        </pc:sldMkLst>
      </pc:sldChg>
      <pc:sldChg chg="del">
        <pc:chgData name="Νικόλας Π." userId="0b200704ff3f1b6c" providerId="LiveId" clId="{0FB95F26-93C5-46C3-AC4F-58159149A21A}" dt="2021-04-02T23:17:34.603" v="2015" actId="47"/>
        <pc:sldMkLst>
          <pc:docMk/>
          <pc:sldMk cId="0" sldId="303"/>
        </pc:sldMkLst>
      </pc:sldChg>
      <pc:sldChg chg="del">
        <pc:chgData name="Νικόλας Π." userId="0b200704ff3f1b6c" providerId="LiveId" clId="{0FB95F26-93C5-46C3-AC4F-58159149A21A}" dt="2021-04-02T23:17:34.603" v="2015" actId="47"/>
        <pc:sldMkLst>
          <pc:docMk/>
          <pc:sldMk cId="0" sldId="304"/>
        </pc:sldMkLst>
      </pc:sldChg>
      <pc:sldChg chg="del">
        <pc:chgData name="Νικόλας Π." userId="0b200704ff3f1b6c" providerId="LiveId" clId="{0FB95F26-93C5-46C3-AC4F-58159149A21A}" dt="2021-04-02T23:17:34.603" v="2015" actId="47"/>
        <pc:sldMkLst>
          <pc:docMk/>
          <pc:sldMk cId="0" sldId="305"/>
        </pc:sldMkLst>
      </pc:sldChg>
      <pc:sldChg chg="del">
        <pc:chgData name="Νικόλας Π." userId="0b200704ff3f1b6c" providerId="LiveId" clId="{0FB95F26-93C5-46C3-AC4F-58159149A21A}" dt="2021-04-02T23:17:34.603" v="2015" actId="47"/>
        <pc:sldMkLst>
          <pc:docMk/>
          <pc:sldMk cId="0" sldId="306"/>
        </pc:sldMkLst>
      </pc:sldChg>
      <pc:sldChg chg="del">
        <pc:chgData name="Νικόλας Π." userId="0b200704ff3f1b6c" providerId="LiveId" clId="{0FB95F26-93C5-46C3-AC4F-58159149A21A}" dt="2021-04-02T23:17:34.603" v="2015" actId="47"/>
        <pc:sldMkLst>
          <pc:docMk/>
          <pc:sldMk cId="0" sldId="307"/>
        </pc:sldMkLst>
      </pc:sldChg>
      <pc:sldChg chg="del">
        <pc:chgData name="Νικόλας Π." userId="0b200704ff3f1b6c" providerId="LiveId" clId="{0FB95F26-93C5-46C3-AC4F-58159149A21A}" dt="2021-04-02T23:17:34.603" v="2015" actId="47"/>
        <pc:sldMkLst>
          <pc:docMk/>
          <pc:sldMk cId="0" sldId="308"/>
        </pc:sldMkLst>
      </pc:sldChg>
      <pc:sldChg chg="modSp add del mod ord">
        <pc:chgData name="Νικόλας Π." userId="0b200704ff3f1b6c" providerId="LiveId" clId="{0FB95F26-93C5-46C3-AC4F-58159149A21A}" dt="2021-04-02T22:29:50.430" v="1857"/>
        <pc:sldMkLst>
          <pc:docMk/>
          <pc:sldMk cId="3851370807" sldId="309"/>
        </pc:sldMkLst>
        <pc:spChg chg="mod">
          <ac:chgData name="Νικόλας Π." userId="0b200704ff3f1b6c" providerId="LiveId" clId="{0FB95F26-93C5-46C3-AC4F-58159149A21A}" dt="2021-04-02T19:12:49.146" v="651" actId="113"/>
          <ac:spMkLst>
            <pc:docMk/>
            <pc:sldMk cId="3851370807" sldId="309"/>
            <ac:spMk id="8784" creationId="{00000000-0000-0000-0000-000000000000}"/>
          </ac:spMkLst>
        </pc:spChg>
        <pc:spChg chg="mod">
          <ac:chgData name="Νικόλας Π." userId="0b200704ff3f1b6c" providerId="LiveId" clId="{0FB95F26-93C5-46C3-AC4F-58159149A21A}" dt="2021-04-02T19:12:36.203" v="648" actId="20577"/>
          <ac:spMkLst>
            <pc:docMk/>
            <pc:sldMk cId="3851370807" sldId="309"/>
            <ac:spMk id="8785" creationId="{00000000-0000-0000-0000-000000000000}"/>
          </ac:spMkLst>
        </pc:spChg>
      </pc:sldChg>
      <pc:sldChg chg="modSp add mod ord">
        <pc:chgData name="Νικόλας Π." userId="0b200704ff3f1b6c" providerId="LiveId" clId="{0FB95F26-93C5-46C3-AC4F-58159149A21A}" dt="2021-04-02T22:01:25.286" v="1504" actId="1076"/>
        <pc:sldMkLst>
          <pc:docMk/>
          <pc:sldMk cId="3958187133" sldId="310"/>
        </pc:sldMkLst>
        <pc:spChg chg="mod">
          <ac:chgData name="Νικόλας Π." userId="0b200704ff3f1b6c" providerId="LiveId" clId="{0FB95F26-93C5-46C3-AC4F-58159149A21A}" dt="2021-04-02T22:01:25.286" v="1504" actId="1076"/>
          <ac:spMkLst>
            <pc:docMk/>
            <pc:sldMk cId="3958187133" sldId="310"/>
            <ac:spMk id="7984" creationId="{00000000-0000-0000-0000-000000000000}"/>
          </ac:spMkLst>
        </pc:spChg>
        <pc:spChg chg="mod">
          <ac:chgData name="Νικόλας Π." userId="0b200704ff3f1b6c" providerId="LiveId" clId="{0FB95F26-93C5-46C3-AC4F-58159149A21A}" dt="2021-04-02T22:01:25.286" v="1504" actId="1076"/>
          <ac:spMkLst>
            <pc:docMk/>
            <pc:sldMk cId="3958187133" sldId="310"/>
            <ac:spMk id="7985" creationId="{00000000-0000-0000-0000-000000000000}"/>
          </ac:spMkLst>
        </pc:spChg>
      </pc:sldChg>
      <pc:sldChg chg="addSp delSp modSp add mod">
        <pc:chgData name="Νικόλας Π." userId="0b200704ff3f1b6c" providerId="LiveId" clId="{0FB95F26-93C5-46C3-AC4F-58159149A21A}" dt="2021-04-02T22:33:11.157" v="1936" actId="20577"/>
        <pc:sldMkLst>
          <pc:docMk/>
          <pc:sldMk cId="2559273017" sldId="311"/>
        </pc:sldMkLst>
        <pc:spChg chg="add del mod">
          <ac:chgData name="Νικόλας Π." userId="0b200704ff3f1b6c" providerId="LiveId" clId="{0FB95F26-93C5-46C3-AC4F-58159149A21A}" dt="2021-04-02T22:06:15.401" v="1555" actId="478"/>
          <ac:spMkLst>
            <pc:docMk/>
            <pc:sldMk cId="2559273017" sldId="311"/>
            <ac:spMk id="3" creationId="{9E4A9E6F-97E9-48B5-B50C-1452BDC0CE7E}"/>
          </ac:spMkLst>
        </pc:spChg>
        <pc:spChg chg="add mod">
          <ac:chgData name="Νικόλας Π." userId="0b200704ff3f1b6c" providerId="LiveId" clId="{0FB95F26-93C5-46C3-AC4F-58159149A21A}" dt="2021-04-02T22:06:39.059" v="1593" actId="1076"/>
          <ac:spMkLst>
            <pc:docMk/>
            <pc:sldMk cId="2559273017" sldId="311"/>
            <ac:spMk id="5" creationId="{0B91D9A3-CE85-49F0-8835-6171E0D63AE5}"/>
          </ac:spMkLst>
        </pc:spChg>
        <pc:spChg chg="add mod">
          <ac:chgData name="Νικόλας Π." userId="0b200704ff3f1b6c" providerId="LiveId" clId="{0FB95F26-93C5-46C3-AC4F-58159149A21A}" dt="2021-04-02T22:33:11.157" v="1936" actId="20577"/>
          <ac:spMkLst>
            <pc:docMk/>
            <pc:sldMk cId="2559273017" sldId="311"/>
            <ac:spMk id="26" creationId="{58C7E272-DA28-4043-8331-CA9C1545A206}"/>
          </ac:spMkLst>
        </pc:spChg>
        <pc:spChg chg="del mod">
          <ac:chgData name="Νικόλας Π." userId="0b200704ff3f1b6c" providerId="LiveId" clId="{0FB95F26-93C5-46C3-AC4F-58159149A21A}" dt="2021-04-02T22:06:11.412" v="1552" actId="478"/>
          <ac:spMkLst>
            <pc:docMk/>
            <pc:sldMk cId="2559273017" sldId="311"/>
            <ac:spMk id="8029" creationId="{00000000-0000-0000-0000-000000000000}"/>
          </ac:spMkLst>
        </pc:spChg>
        <pc:spChg chg="del mod">
          <ac:chgData name="Νικόλας Π." userId="0b200704ff3f1b6c" providerId="LiveId" clId="{0FB95F26-93C5-46C3-AC4F-58159149A21A}" dt="2021-04-02T22:06:13.681" v="1554" actId="478"/>
          <ac:spMkLst>
            <pc:docMk/>
            <pc:sldMk cId="2559273017" sldId="311"/>
            <ac:spMk id="8030" creationId="{00000000-0000-0000-0000-000000000000}"/>
          </ac:spMkLst>
        </pc:spChg>
        <pc:grpChg chg="del">
          <ac:chgData name="Νικόλας Π." userId="0b200704ff3f1b6c" providerId="LiveId" clId="{0FB95F26-93C5-46C3-AC4F-58159149A21A}" dt="2021-04-02T22:04:57.404" v="1527" actId="478"/>
          <ac:grpSpMkLst>
            <pc:docMk/>
            <pc:sldMk cId="2559273017" sldId="311"/>
            <ac:grpSpMk id="8031" creationId="{00000000-0000-0000-0000-000000000000}"/>
          </ac:grpSpMkLst>
        </pc:grpChg>
        <pc:picChg chg="add mod">
          <ac:chgData name="Νικόλας Π." userId="0b200704ff3f1b6c" providerId="LiveId" clId="{0FB95F26-93C5-46C3-AC4F-58159149A21A}" dt="2021-04-02T22:06:48.176" v="1594" actId="1076"/>
          <ac:picMkLst>
            <pc:docMk/>
            <pc:sldMk cId="2559273017" sldId="311"/>
            <ac:picMk id="25" creationId="{ABD13FB2-7683-4DB8-A667-3CBC2B51CA5D}"/>
          </ac:picMkLst>
        </pc:picChg>
        <pc:picChg chg="del">
          <ac:chgData name="Νικόλας Π." userId="0b200704ff3f1b6c" providerId="LiveId" clId="{0FB95F26-93C5-46C3-AC4F-58159149A21A}" dt="2021-04-02T22:04:56.080" v="1526" actId="478"/>
          <ac:picMkLst>
            <pc:docMk/>
            <pc:sldMk cId="2559273017" sldId="311"/>
            <ac:picMk id="8028" creationId="{00000000-0000-0000-0000-000000000000}"/>
          </ac:picMkLst>
        </pc:picChg>
      </pc:sldChg>
      <pc:sldChg chg="modSp add mod">
        <pc:chgData name="Νικόλας Π." userId="0b200704ff3f1b6c" providerId="LiveId" clId="{0FB95F26-93C5-46C3-AC4F-58159149A21A}" dt="2021-04-02T21:54:55.725" v="1457" actId="20577"/>
        <pc:sldMkLst>
          <pc:docMk/>
          <pc:sldMk cId="1938126885" sldId="312"/>
        </pc:sldMkLst>
        <pc:spChg chg="mod">
          <ac:chgData name="Νικόλας Π." userId="0b200704ff3f1b6c" providerId="LiveId" clId="{0FB95F26-93C5-46C3-AC4F-58159149A21A}" dt="2021-04-02T21:54:48.553" v="1455" actId="20577"/>
          <ac:spMkLst>
            <pc:docMk/>
            <pc:sldMk cId="1938126885" sldId="312"/>
            <ac:spMk id="8029" creationId="{00000000-0000-0000-0000-000000000000}"/>
          </ac:spMkLst>
        </pc:spChg>
        <pc:spChg chg="mod">
          <ac:chgData name="Νικόλας Π." userId="0b200704ff3f1b6c" providerId="LiveId" clId="{0FB95F26-93C5-46C3-AC4F-58159149A21A}" dt="2021-04-02T21:54:55.725" v="1457" actId="20577"/>
          <ac:spMkLst>
            <pc:docMk/>
            <pc:sldMk cId="1938126885" sldId="312"/>
            <ac:spMk id="8030" creationId="{00000000-0000-0000-0000-000000000000}"/>
          </ac:spMkLst>
        </pc:spChg>
      </pc:sldChg>
      <pc:sldChg chg="modSp add mod">
        <pc:chgData name="Νικόλας Π." userId="0b200704ff3f1b6c" providerId="LiveId" clId="{0FB95F26-93C5-46C3-AC4F-58159149A21A}" dt="2021-04-02T22:01:16.843" v="1503" actId="1076"/>
        <pc:sldMkLst>
          <pc:docMk/>
          <pc:sldMk cId="1645609043" sldId="313"/>
        </pc:sldMkLst>
        <pc:spChg chg="mod">
          <ac:chgData name="Νικόλας Π." userId="0b200704ff3f1b6c" providerId="LiveId" clId="{0FB95F26-93C5-46C3-AC4F-58159149A21A}" dt="2021-04-02T22:01:16.843" v="1503" actId="1076"/>
          <ac:spMkLst>
            <pc:docMk/>
            <pc:sldMk cId="1645609043" sldId="313"/>
            <ac:spMk id="7984" creationId="{00000000-0000-0000-0000-000000000000}"/>
          </ac:spMkLst>
        </pc:spChg>
        <pc:spChg chg="mod">
          <ac:chgData name="Νικόλας Π." userId="0b200704ff3f1b6c" providerId="LiveId" clId="{0FB95F26-93C5-46C3-AC4F-58159149A21A}" dt="2021-04-02T22:01:16.843" v="1503" actId="1076"/>
          <ac:spMkLst>
            <pc:docMk/>
            <pc:sldMk cId="1645609043" sldId="313"/>
            <ac:spMk id="7985" creationId="{00000000-0000-0000-0000-000000000000}"/>
          </ac:spMkLst>
        </pc:spChg>
      </pc:sldChg>
      <pc:sldChg chg="addSp delSp modSp add mod addCm delCm">
        <pc:chgData name="Νικόλας Π." userId="0b200704ff3f1b6c" providerId="LiveId" clId="{0FB95F26-93C5-46C3-AC4F-58159149A21A}" dt="2021-04-02T22:33:05.648" v="1934" actId="20577"/>
        <pc:sldMkLst>
          <pc:docMk/>
          <pc:sldMk cId="3691900068" sldId="314"/>
        </pc:sldMkLst>
        <pc:spChg chg="add mod">
          <ac:chgData name="Νικόλας Π." userId="0b200704ff3f1b6c" providerId="LiveId" clId="{0FB95F26-93C5-46C3-AC4F-58159149A21A}" dt="2021-04-02T22:10:55.913" v="1676" actId="1076"/>
          <ac:spMkLst>
            <pc:docMk/>
            <pc:sldMk cId="3691900068" sldId="314"/>
            <ac:spMk id="2" creationId="{5D9B726D-5386-44A8-ACCC-C585F80001D8}"/>
          </ac:spMkLst>
        </pc:spChg>
        <pc:spChg chg="mod">
          <ac:chgData name="Νικόλας Π." userId="0b200704ff3f1b6c" providerId="LiveId" clId="{0FB95F26-93C5-46C3-AC4F-58159149A21A}" dt="2021-04-02T22:33:05.648" v="1934" actId="20577"/>
          <ac:spMkLst>
            <pc:docMk/>
            <pc:sldMk cId="3691900068" sldId="314"/>
            <ac:spMk id="6" creationId="{BD76583A-D70C-4390-94CE-94F5261C522A}"/>
          </ac:spMkLst>
        </pc:spChg>
        <pc:spChg chg="mod">
          <ac:chgData name="Νικόλας Π." userId="0b200704ff3f1b6c" providerId="LiveId" clId="{0FB95F26-93C5-46C3-AC4F-58159149A21A}" dt="2021-04-02T22:08:52.153" v="1625" actId="14100"/>
          <ac:spMkLst>
            <pc:docMk/>
            <pc:sldMk cId="3691900068" sldId="314"/>
            <ac:spMk id="8018" creationId="{00000000-0000-0000-0000-000000000000}"/>
          </ac:spMkLst>
        </pc:spChg>
        <pc:picChg chg="add mod">
          <ac:chgData name="Νικόλας Π." userId="0b200704ff3f1b6c" providerId="LiveId" clId="{0FB95F26-93C5-46C3-AC4F-58159149A21A}" dt="2021-04-02T22:10:55.913" v="1676" actId="1076"/>
          <ac:picMkLst>
            <pc:docMk/>
            <pc:sldMk cId="3691900068" sldId="314"/>
            <ac:picMk id="5" creationId="{B8E2FF6E-B2CD-4186-9744-9A5F9F6BDC5D}"/>
          </ac:picMkLst>
        </pc:picChg>
        <pc:picChg chg="del">
          <ac:chgData name="Νικόλας Π." userId="0b200704ff3f1b6c" providerId="LiveId" clId="{0FB95F26-93C5-46C3-AC4F-58159149A21A}" dt="2021-04-02T22:09:07.383" v="1627" actId="478"/>
          <ac:picMkLst>
            <pc:docMk/>
            <pc:sldMk cId="3691900068" sldId="314"/>
            <ac:picMk id="7" creationId="{65B1157C-24B6-4C1F-8AC4-F4BF67D77A33}"/>
          </ac:picMkLst>
        </pc:picChg>
        <pc:picChg chg="add mod">
          <ac:chgData name="Νικόλας Π." userId="0b200704ff3f1b6c" providerId="LiveId" clId="{0FB95F26-93C5-46C3-AC4F-58159149A21A}" dt="2021-04-02T22:10:55.913" v="1676" actId="1076"/>
          <ac:picMkLst>
            <pc:docMk/>
            <pc:sldMk cId="3691900068" sldId="314"/>
            <ac:picMk id="8" creationId="{ECB95E61-6188-46ED-9825-898C18975C0E}"/>
          </ac:picMkLst>
        </pc:picChg>
        <pc:picChg chg="add mod">
          <ac:chgData name="Νικόλας Π." userId="0b200704ff3f1b6c" providerId="LiveId" clId="{0FB95F26-93C5-46C3-AC4F-58159149A21A}" dt="2021-04-02T22:10:55.913" v="1676" actId="1076"/>
          <ac:picMkLst>
            <pc:docMk/>
            <pc:sldMk cId="3691900068" sldId="314"/>
            <ac:picMk id="9" creationId="{4CCB54DB-BB00-48FE-B1C8-F70F8138CEA5}"/>
          </ac:picMkLst>
        </pc:picChg>
      </pc:sldChg>
      <pc:sldChg chg="addSp delSp modSp add mod">
        <pc:chgData name="Νικόλας Π." userId="0b200704ff3f1b6c" providerId="LiveId" clId="{0FB95F26-93C5-46C3-AC4F-58159149A21A}" dt="2021-04-02T22:33:02.596" v="1933" actId="20577"/>
        <pc:sldMkLst>
          <pc:docMk/>
          <pc:sldMk cId="2313957509" sldId="315"/>
        </pc:sldMkLst>
        <pc:spChg chg="del mod">
          <ac:chgData name="Νικόλας Π." userId="0b200704ff3f1b6c" providerId="LiveId" clId="{0FB95F26-93C5-46C3-AC4F-58159149A21A}" dt="2021-04-02T22:18:06.067" v="1743" actId="478"/>
          <ac:spMkLst>
            <pc:docMk/>
            <pc:sldMk cId="2313957509" sldId="315"/>
            <ac:spMk id="2" creationId="{5D9B726D-5386-44A8-ACCC-C585F80001D8}"/>
          </ac:spMkLst>
        </pc:spChg>
        <pc:spChg chg="add del">
          <ac:chgData name="Νικόλας Π." userId="0b200704ff3f1b6c" providerId="LiveId" clId="{0FB95F26-93C5-46C3-AC4F-58159149A21A}" dt="2021-04-02T22:17:39.581" v="1735"/>
          <ac:spMkLst>
            <pc:docMk/>
            <pc:sldMk cId="2313957509" sldId="315"/>
            <ac:spMk id="3" creationId="{18EA4FAB-C3FC-4264-A1B4-240259FCBFF9}"/>
          </ac:spMkLst>
        </pc:spChg>
        <pc:spChg chg="add del">
          <ac:chgData name="Νικόλας Π." userId="0b200704ff3f1b6c" providerId="LiveId" clId="{0FB95F26-93C5-46C3-AC4F-58159149A21A}" dt="2021-04-02T22:17:39.581" v="1735"/>
          <ac:spMkLst>
            <pc:docMk/>
            <pc:sldMk cId="2313957509" sldId="315"/>
            <ac:spMk id="4" creationId="{BFF57592-C9ED-4DC1-9A06-5D940BF06F61}"/>
          </ac:spMkLst>
        </pc:spChg>
        <pc:spChg chg="mod">
          <ac:chgData name="Νικόλας Π." userId="0b200704ff3f1b6c" providerId="LiveId" clId="{0FB95F26-93C5-46C3-AC4F-58159149A21A}" dt="2021-04-02T22:33:02.596" v="1933" actId="20577"/>
          <ac:spMkLst>
            <pc:docMk/>
            <pc:sldMk cId="2313957509" sldId="315"/>
            <ac:spMk id="6" creationId="{BD76583A-D70C-4390-94CE-94F5261C522A}"/>
          </ac:spMkLst>
        </pc:spChg>
        <pc:spChg chg="mod">
          <ac:chgData name="Νικόλας Π." userId="0b200704ff3f1b6c" providerId="LiveId" clId="{0FB95F26-93C5-46C3-AC4F-58159149A21A}" dt="2021-04-02T22:18:34.142" v="1751" actId="14100"/>
          <ac:spMkLst>
            <pc:docMk/>
            <pc:sldMk cId="2313957509" sldId="315"/>
            <ac:spMk id="8018" creationId="{00000000-0000-0000-0000-000000000000}"/>
          </ac:spMkLst>
        </pc:spChg>
        <pc:picChg chg="del">
          <ac:chgData name="Νικόλας Π." userId="0b200704ff3f1b6c" providerId="LiveId" clId="{0FB95F26-93C5-46C3-AC4F-58159149A21A}" dt="2021-04-02T22:17:58.069" v="1738" actId="478"/>
          <ac:picMkLst>
            <pc:docMk/>
            <pc:sldMk cId="2313957509" sldId="315"/>
            <ac:picMk id="5" creationId="{B8E2FF6E-B2CD-4186-9744-9A5F9F6BDC5D}"/>
          </ac:picMkLst>
        </pc:picChg>
        <pc:picChg chg="del">
          <ac:chgData name="Νικόλας Π." userId="0b200704ff3f1b6c" providerId="LiveId" clId="{0FB95F26-93C5-46C3-AC4F-58159149A21A}" dt="2021-04-02T22:17:58.069" v="1738" actId="478"/>
          <ac:picMkLst>
            <pc:docMk/>
            <pc:sldMk cId="2313957509" sldId="315"/>
            <ac:picMk id="8" creationId="{ECB95E61-6188-46ED-9825-898C18975C0E}"/>
          </ac:picMkLst>
        </pc:picChg>
        <pc:picChg chg="del">
          <ac:chgData name="Νικόλας Π." userId="0b200704ff3f1b6c" providerId="LiveId" clId="{0FB95F26-93C5-46C3-AC4F-58159149A21A}" dt="2021-04-02T22:17:58.069" v="1738" actId="478"/>
          <ac:picMkLst>
            <pc:docMk/>
            <pc:sldMk cId="2313957509" sldId="315"/>
            <ac:picMk id="9" creationId="{4CCB54DB-BB00-48FE-B1C8-F70F8138CEA5}"/>
          </ac:picMkLst>
        </pc:picChg>
        <pc:picChg chg="add mod">
          <ac:chgData name="Νικόλας Π." userId="0b200704ff3f1b6c" providerId="LiveId" clId="{0FB95F26-93C5-46C3-AC4F-58159149A21A}" dt="2021-04-02T22:18:37.488" v="1752" actId="208"/>
          <ac:picMkLst>
            <pc:docMk/>
            <pc:sldMk cId="2313957509" sldId="315"/>
            <ac:picMk id="11" creationId="{D5838CFF-4846-4C17-B51E-AC789E897A2A}"/>
          </ac:picMkLst>
        </pc:picChg>
        <pc:picChg chg="add del">
          <ac:chgData name="Νικόλας Π." userId="0b200704ff3f1b6c" providerId="LiveId" clId="{0FB95F26-93C5-46C3-AC4F-58159149A21A}" dt="2021-04-02T22:17:39.581" v="1735"/>
          <ac:picMkLst>
            <pc:docMk/>
            <pc:sldMk cId="2313957509" sldId="315"/>
            <ac:picMk id="2049" creationId="{CFF47CCB-18D2-4AC1-B2BC-3A2857A5E48C}"/>
          </ac:picMkLst>
        </pc:picChg>
      </pc:sldChg>
      <pc:sldChg chg="addSp delSp modSp add mod">
        <pc:chgData name="Νικόλας Π." userId="0b200704ff3f1b6c" providerId="LiveId" clId="{0FB95F26-93C5-46C3-AC4F-58159149A21A}" dt="2021-04-02T22:32:59.845" v="1932" actId="20577"/>
        <pc:sldMkLst>
          <pc:docMk/>
          <pc:sldMk cId="3063463863" sldId="316"/>
        </pc:sldMkLst>
        <pc:spChg chg="add del">
          <ac:chgData name="Νικόλας Π." userId="0b200704ff3f1b6c" providerId="LiveId" clId="{0FB95F26-93C5-46C3-AC4F-58159149A21A}" dt="2021-04-02T22:20:03.681" v="1771"/>
          <ac:spMkLst>
            <pc:docMk/>
            <pc:sldMk cId="3063463863" sldId="316"/>
            <ac:spMk id="2" creationId="{9ADD7A51-9BC3-4A32-B314-3F52399E3412}"/>
          </ac:spMkLst>
        </pc:spChg>
        <pc:spChg chg="add del">
          <ac:chgData name="Νικόλας Π." userId="0b200704ff3f1b6c" providerId="LiveId" clId="{0FB95F26-93C5-46C3-AC4F-58159149A21A}" dt="2021-04-02T22:20:03.681" v="1771"/>
          <ac:spMkLst>
            <pc:docMk/>
            <pc:sldMk cId="3063463863" sldId="316"/>
            <ac:spMk id="3" creationId="{68E9BFD4-C458-4A59-B1E0-E3B73B496875}"/>
          </ac:spMkLst>
        </pc:spChg>
        <pc:spChg chg="mod">
          <ac:chgData name="Νικόλας Π." userId="0b200704ff3f1b6c" providerId="LiveId" clId="{0FB95F26-93C5-46C3-AC4F-58159149A21A}" dt="2021-04-02T22:32:59.845" v="1932" actId="20577"/>
          <ac:spMkLst>
            <pc:docMk/>
            <pc:sldMk cId="3063463863" sldId="316"/>
            <ac:spMk id="6" creationId="{BD76583A-D70C-4390-94CE-94F5261C522A}"/>
          </ac:spMkLst>
        </pc:spChg>
        <pc:spChg chg="mod">
          <ac:chgData name="Νικόλας Π." userId="0b200704ff3f1b6c" providerId="LiveId" clId="{0FB95F26-93C5-46C3-AC4F-58159149A21A}" dt="2021-04-02T22:21:13.024" v="1787" actId="1076"/>
          <ac:spMkLst>
            <pc:docMk/>
            <pc:sldMk cId="3063463863" sldId="316"/>
            <ac:spMk id="8018" creationId="{00000000-0000-0000-0000-000000000000}"/>
          </ac:spMkLst>
        </pc:spChg>
        <pc:picChg chg="add mod">
          <ac:chgData name="Νικόλας Π." userId="0b200704ff3f1b6c" providerId="LiveId" clId="{0FB95F26-93C5-46C3-AC4F-58159149A21A}" dt="2021-04-02T22:21:06.263" v="1785" actId="14100"/>
          <ac:picMkLst>
            <pc:docMk/>
            <pc:sldMk cId="3063463863" sldId="316"/>
            <ac:picMk id="9" creationId="{14B9730B-6E61-42C1-B373-394AC7161645}"/>
          </ac:picMkLst>
        </pc:picChg>
        <pc:picChg chg="del">
          <ac:chgData name="Νικόλας Π." userId="0b200704ff3f1b6c" providerId="LiveId" clId="{0FB95F26-93C5-46C3-AC4F-58159149A21A}" dt="2021-04-02T22:20:37.792" v="1775" actId="478"/>
          <ac:picMkLst>
            <pc:docMk/>
            <pc:sldMk cId="3063463863" sldId="316"/>
            <ac:picMk id="11" creationId="{D5838CFF-4846-4C17-B51E-AC789E897A2A}"/>
          </ac:picMkLst>
        </pc:picChg>
        <pc:picChg chg="add del">
          <ac:chgData name="Νικόλας Π." userId="0b200704ff3f1b6c" providerId="LiveId" clId="{0FB95F26-93C5-46C3-AC4F-58159149A21A}" dt="2021-04-02T22:20:03.681" v="1771"/>
          <ac:picMkLst>
            <pc:docMk/>
            <pc:sldMk cId="3063463863" sldId="316"/>
            <ac:picMk id="3073" creationId="{0D3356DB-87E6-4266-9E90-C1DEDB19E465}"/>
          </ac:picMkLst>
        </pc:picChg>
        <pc:picChg chg="add del">
          <ac:chgData name="Νικόλας Π." userId="0b200704ff3f1b6c" providerId="LiveId" clId="{0FB95F26-93C5-46C3-AC4F-58159149A21A}" dt="2021-04-02T22:20:03.681" v="1771"/>
          <ac:picMkLst>
            <pc:docMk/>
            <pc:sldMk cId="3063463863" sldId="316"/>
            <ac:picMk id="3074" creationId="{1142C04B-9B55-4CBA-BFA0-E0876E7A00C5}"/>
          </ac:picMkLst>
        </pc:picChg>
      </pc:sldChg>
      <pc:sldChg chg="addSp delSp modSp add mod">
        <pc:chgData name="Νικόλας Π." userId="0b200704ff3f1b6c" providerId="LiveId" clId="{0FB95F26-93C5-46C3-AC4F-58159149A21A}" dt="2021-04-02T22:32:56.790" v="1931" actId="20577"/>
        <pc:sldMkLst>
          <pc:docMk/>
          <pc:sldMk cId="4208344063" sldId="317"/>
        </pc:sldMkLst>
        <pc:spChg chg="mod">
          <ac:chgData name="Νικόλας Π." userId="0b200704ff3f1b6c" providerId="LiveId" clId="{0FB95F26-93C5-46C3-AC4F-58159149A21A}" dt="2021-04-02T22:32:56.790" v="1931" actId="20577"/>
          <ac:spMkLst>
            <pc:docMk/>
            <pc:sldMk cId="4208344063" sldId="317"/>
            <ac:spMk id="6" creationId="{BD76583A-D70C-4390-94CE-94F5261C522A}"/>
          </ac:spMkLst>
        </pc:spChg>
        <pc:spChg chg="mod">
          <ac:chgData name="Νικόλας Π." userId="0b200704ff3f1b6c" providerId="LiveId" clId="{0FB95F26-93C5-46C3-AC4F-58159149A21A}" dt="2021-04-02T22:24:02.313" v="1814" actId="11"/>
          <ac:spMkLst>
            <pc:docMk/>
            <pc:sldMk cId="4208344063" sldId="317"/>
            <ac:spMk id="8018" creationId="{00000000-0000-0000-0000-000000000000}"/>
          </ac:spMkLst>
        </pc:spChg>
        <pc:picChg chg="add del mod">
          <ac:chgData name="Νικόλας Π." userId="0b200704ff3f1b6c" providerId="LiveId" clId="{0FB95F26-93C5-46C3-AC4F-58159149A21A}" dt="2021-04-02T22:22:55.263" v="1807" actId="478"/>
          <ac:picMkLst>
            <pc:docMk/>
            <pc:sldMk cId="4208344063" sldId="317"/>
            <ac:picMk id="5" creationId="{30E11771-6CED-407B-89D4-68840D705166}"/>
          </ac:picMkLst>
        </pc:picChg>
        <pc:picChg chg="del">
          <ac:chgData name="Νικόλας Π." userId="0b200704ff3f1b6c" providerId="LiveId" clId="{0FB95F26-93C5-46C3-AC4F-58159149A21A}" dt="2021-04-02T22:22:21.739" v="1798" actId="478"/>
          <ac:picMkLst>
            <pc:docMk/>
            <pc:sldMk cId="4208344063" sldId="317"/>
            <ac:picMk id="9" creationId="{14B9730B-6E61-42C1-B373-394AC7161645}"/>
          </ac:picMkLst>
        </pc:picChg>
      </pc:sldChg>
      <pc:sldChg chg="addSp delSp modSp add mod ord setBg">
        <pc:chgData name="Νικόλας Π." userId="0b200704ff3f1b6c" providerId="LiveId" clId="{0FB95F26-93C5-46C3-AC4F-58159149A21A}" dt="2021-04-02T22:35:37.199" v="1974"/>
        <pc:sldMkLst>
          <pc:docMk/>
          <pc:sldMk cId="3997068883" sldId="318"/>
        </pc:sldMkLst>
        <pc:spChg chg="add del mod">
          <ac:chgData name="Νικόλας Π." userId="0b200704ff3f1b6c" providerId="LiveId" clId="{0FB95F26-93C5-46C3-AC4F-58159149A21A}" dt="2021-04-02T22:25:30.023" v="1822" actId="478"/>
          <ac:spMkLst>
            <pc:docMk/>
            <pc:sldMk cId="3997068883" sldId="318"/>
            <ac:spMk id="3" creationId="{52D50ABD-2805-4BD6-BB62-3F884FC62F36}"/>
          </ac:spMkLst>
        </pc:spChg>
        <pc:spChg chg="del mod">
          <ac:chgData name="Νικόλας Π." userId="0b200704ff3f1b6c" providerId="LiveId" clId="{0FB95F26-93C5-46C3-AC4F-58159149A21A}" dt="2021-04-02T22:25:27.107" v="1821" actId="478"/>
          <ac:spMkLst>
            <pc:docMk/>
            <pc:sldMk cId="3997068883" sldId="318"/>
            <ac:spMk id="8189" creationId="{00000000-0000-0000-0000-000000000000}"/>
          </ac:spMkLst>
        </pc:spChg>
        <pc:grpChg chg="del mod">
          <ac:chgData name="Νικόλας Π." userId="0b200704ff3f1b6c" providerId="LiveId" clId="{0FB95F26-93C5-46C3-AC4F-58159149A21A}" dt="2021-04-02T22:26:20.863" v="1831" actId="478"/>
          <ac:grpSpMkLst>
            <pc:docMk/>
            <pc:sldMk cId="3997068883" sldId="318"/>
            <ac:grpSpMk id="8190" creationId="{00000000-0000-0000-0000-000000000000}"/>
          </ac:grpSpMkLst>
        </pc:grpChg>
        <pc:grpChg chg="del mod">
          <ac:chgData name="Νικόλας Π." userId="0b200704ff3f1b6c" providerId="LiveId" clId="{0FB95F26-93C5-46C3-AC4F-58159149A21A}" dt="2021-04-02T22:26:19.570" v="1830" actId="478"/>
          <ac:grpSpMkLst>
            <pc:docMk/>
            <pc:sldMk cId="3997068883" sldId="318"/>
            <ac:grpSpMk id="8360" creationId="{00000000-0000-0000-0000-000000000000}"/>
          </ac:grpSpMkLst>
        </pc:grpChg>
        <pc:grpChg chg="del">
          <ac:chgData name="Νικόλας Π." userId="0b200704ff3f1b6c" providerId="LiveId" clId="{0FB95F26-93C5-46C3-AC4F-58159149A21A}" dt="2021-04-02T22:26:16.741" v="1829" actId="478"/>
          <ac:grpSpMkLst>
            <pc:docMk/>
            <pc:sldMk cId="3997068883" sldId="318"/>
            <ac:grpSpMk id="8504" creationId="{00000000-0000-0000-0000-000000000000}"/>
          </ac:grpSpMkLst>
        </pc:grpChg>
        <pc:picChg chg="add mod ord">
          <ac:chgData name="Νικόλας Π." userId="0b200704ff3f1b6c" providerId="LiveId" clId="{0FB95F26-93C5-46C3-AC4F-58159149A21A}" dt="2021-04-02T22:26:39.608" v="1846" actId="14100"/>
          <ac:picMkLst>
            <pc:docMk/>
            <pc:sldMk cId="3997068883" sldId="318"/>
            <ac:picMk id="341" creationId="{35977E59-2D5E-4F9B-9B6A-46EC04A5C0DE}"/>
          </ac:picMkLst>
        </pc:picChg>
      </pc:sldChg>
      <pc:sldChg chg="add del">
        <pc:chgData name="Νικόλας Π." userId="0b200704ff3f1b6c" providerId="LiveId" clId="{0FB95F26-93C5-46C3-AC4F-58159149A21A}" dt="2021-04-02T22:46:34.081" v="1980" actId="47"/>
        <pc:sldMkLst>
          <pc:docMk/>
          <pc:sldMk cId="3959538926" sldId="319"/>
        </pc:sldMkLst>
      </pc:sldChg>
      <pc:sldChg chg="modSp add mod">
        <pc:chgData name="Νικόλας Π." userId="0b200704ff3f1b6c" providerId="LiveId" clId="{0FB95F26-93C5-46C3-AC4F-58159149A21A}" dt="2021-04-02T22:58:15.069" v="2005" actId="14100"/>
        <pc:sldMkLst>
          <pc:docMk/>
          <pc:sldMk cId="1610762127" sldId="320"/>
        </pc:sldMkLst>
        <pc:spChg chg="mod">
          <ac:chgData name="Νικόλας Π." userId="0b200704ff3f1b6c" providerId="LiveId" clId="{0FB95F26-93C5-46C3-AC4F-58159149A21A}" dt="2021-04-02T22:32:48.862" v="1928" actId="20577"/>
          <ac:spMkLst>
            <pc:docMk/>
            <pc:sldMk cId="1610762127" sldId="320"/>
            <ac:spMk id="6" creationId="{BD76583A-D70C-4390-94CE-94F5261C522A}"/>
          </ac:spMkLst>
        </pc:spChg>
        <pc:spChg chg="mod">
          <ac:chgData name="Νικόλας Π." userId="0b200704ff3f1b6c" providerId="LiveId" clId="{0FB95F26-93C5-46C3-AC4F-58159149A21A}" dt="2021-04-02T22:58:15.069" v="2005" actId="14100"/>
          <ac:spMkLst>
            <pc:docMk/>
            <pc:sldMk cId="1610762127" sldId="320"/>
            <ac:spMk id="8018" creationId="{00000000-0000-0000-0000-000000000000}"/>
          </ac:spMkLst>
        </pc:spChg>
      </pc:sldChg>
      <pc:sldChg chg="modSp add mod">
        <pc:chgData name="Νικόλας Π." userId="0b200704ff3f1b6c" providerId="LiveId" clId="{0FB95F26-93C5-46C3-AC4F-58159149A21A}" dt="2021-04-02T22:58:22.529" v="2006" actId="14100"/>
        <pc:sldMkLst>
          <pc:docMk/>
          <pc:sldMk cId="3032139693" sldId="321"/>
        </pc:sldMkLst>
        <pc:spChg chg="mod">
          <ac:chgData name="Νικόλας Π." userId="0b200704ff3f1b6c" providerId="LiveId" clId="{0FB95F26-93C5-46C3-AC4F-58159149A21A}" dt="2021-04-02T22:31:37.891" v="1927" actId="2711"/>
          <ac:spMkLst>
            <pc:docMk/>
            <pc:sldMk cId="3032139693" sldId="321"/>
            <ac:spMk id="6" creationId="{BD76583A-D70C-4390-94CE-94F5261C522A}"/>
          </ac:spMkLst>
        </pc:spChg>
        <pc:spChg chg="mod">
          <ac:chgData name="Νικόλας Π." userId="0b200704ff3f1b6c" providerId="LiveId" clId="{0FB95F26-93C5-46C3-AC4F-58159149A21A}" dt="2021-04-02T22:58:22.529" v="2006" actId="14100"/>
          <ac:spMkLst>
            <pc:docMk/>
            <pc:sldMk cId="3032139693" sldId="321"/>
            <ac:spMk id="8018" creationId="{00000000-0000-0000-0000-000000000000}"/>
          </ac:spMkLst>
        </pc:spChg>
      </pc:sldChg>
      <pc:sldChg chg="del">
        <pc:chgData name="Νικόλας Π." userId="0b200704ff3f1b6c" providerId="LiveId" clId="{0FB95F26-93C5-46C3-AC4F-58159149A21A}" dt="2021-04-02T23:16:56.605" v="2012" actId="47"/>
        <pc:sldMkLst>
          <pc:docMk/>
          <pc:sldMk cId="1794360090" sldId="322"/>
        </pc:sldMkLst>
      </pc:sldChg>
      <pc:sldChg chg="addSp delSp modSp add mod">
        <pc:chgData name="Νικόλας Π." userId="0b200704ff3f1b6c" providerId="LiveId" clId="{0FB95F26-93C5-46C3-AC4F-58159149A21A}" dt="2021-04-02T22:35:49.024" v="1979" actId="14100"/>
        <pc:sldMkLst>
          <pc:docMk/>
          <pc:sldMk cId="2375246171" sldId="323"/>
        </pc:sldMkLst>
        <pc:picChg chg="add mod">
          <ac:chgData name="Νικόλας Π." userId="0b200704ff3f1b6c" providerId="LiveId" clId="{0FB95F26-93C5-46C3-AC4F-58159149A21A}" dt="2021-04-02T22:35:49.024" v="1979" actId="14100"/>
          <ac:picMkLst>
            <pc:docMk/>
            <pc:sldMk cId="2375246171" sldId="323"/>
            <ac:picMk id="3" creationId="{0CB6FD5C-FF5B-4EB0-BD66-67DB31DEABF4}"/>
          </ac:picMkLst>
        </pc:picChg>
        <pc:picChg chg="del">
          <ac:chgData name="Νικόλας Π." userId="0b200704ff3f1b6c" providerId="LiveId" clId="{0FB95F26-93C5-46C3-AC4F-58159149A21A}" dt="2021-04-02T22:35:41.543" v="1976" actId="478"/>
          <ac:picMkLst>
            <pc:docMk/>
            <pc:sldMk cId="2375246171" sldId="323"/>
            <ac:picMk id="341" creationId="{35977E59-2D5E-4F9B-9B6A-46EC04A5C0DE}"/>
          </ac:picMkLst>
        </pc:picChg>
      </pc:sldChg>
      <pc:sldChg chg="modSp mod">
        <pc:chgData name="Νικόλας Π." userId="0b200704ff3f1b6c" providerId="LiveId" clId="{0FB95F26-93C5-46C3-AC4F-58159149A21A}" dt="2021-04-02T23:17:59.906" v="2018" actId="1076"/>
        <pc:sldMkLst>
          <pc:docMk/>
          <pc:sldMk cId="2451530048" sldId="324"/>
        </pc:sldMkLst>
        <pc:spChg chg="mod">
          <ac:chgData name="Νικόλας Π." userId="0b200704ff3f1b6c" providerId="LiveId" clId="{0FB95F26-93C5-46C3-AC4F-58159149A21A}" dt="2021-04-02T23:17:59.906" v="2018" actId="1076"/>
          <ac:spMkLst>
            <pc:docMk/>
            <pc:sldMk cId="2451530048" sldId="324"/>
            <ac:spMk id="7984" creationId="{00000000-0000-0000-0000-000000000000}"/>
          </ac:spMkLst>
        </pc:spChg>
        <pc:spChg chg="mod">
          <ac:chgData name="Νικόλας Π." userId="0b200704ff3f1b6c" providerId="LiveId" clId="{0FB95F26-93C5-46C3-AC4F-58159149A21A}" dt="2021-04-02T23:17:59.906" v="2018" actId="1076"/>
          <ac:spMkLst>
            <pc:docMk/>
            <pc:sldMk cId="2451530048" sldId="324"/>
            <ac:spMk id="7985" creationId="{00000000-0000-0000-0000-000000000000}"/>
          </ac:spMkLst>
        </pc:spChg>
      </pc:sldChg>
      <pc:sldChg chg="modSp mod">
        <pc:chgData name="Νικόλας Π." userId="0b200704ff3f1b6c" providerId="LiveId" clId="{0FB95F26-93C5-46C3-AC4F-58159149A21A}" dt="2021-04-02T23:19:14.326" v="2022" actId="20577"/>
        <pc:sldMkLst>
          <pc:docMk/>
          <pc:sldMk cId="1837688540" sldId="325"/>
        </pc:sldMkLst>
        <pc:spChg chg="mod">
          <ac:chgData name="Νικόλας Π." userId="0b200704ff3f1b6c" providerId="LiveId" clId="{0FB95F26-93C5-46C3-AC4F-58159149A21A}" dt="2021-04-02T23:19:14.326" v="2022" actId="20577"/>
          <ac:spMkLst>
            <pc:docMk/>
            <pc:sldMk cId="1837688540" sldId="325"/>
            <ac:spMk id="7984" creationId="{00000000-0000-0000-0000-000000000000}"/>
          </ac:spMkLst>
        </pc:spChg>
        <pc:spChg chg="mod">
          <ac:chgData name="Νικόλας Π." userId="0b200704ff3f1b6c" providerId="LiveId" clId="{0FB95F26-93C5-46C3-AC4F-58159149A21A}" dt="2021-04-02T23:17:21.006" v="2014" actId="1076"/>
          <ac:spMkLst>
            <pc:docMk/>
            <pc:sldMk cId="1837688540" sldId="325"/>
            <ac:spMk id="7985" creationId="{00000000-0000-0000-0000-000000000000}"/>
          </ac:spMkLst>
        </pc:spChg>
      </pc:sldChg>
      <pc:sldMasterChg chg="delSldLayout">
        <pc:chgData name="Νικόλας Π." userId="0b200704ff3f1b6c" providerId="LiveId" clId="{0FB95F26-93C5-46C3-AC4F-58159149A21A}" dt="2021-04-02T23:17:34.603" v="2015" actId="47"/>
        <pc:sldMasterMkLst>
          <pc:docMk/>
          <pc:sldMasterMk cId="0" sldId="2147483679"/>
        </pc:sldMasterMkLst>
        <pc:sldLayoutChg chg="del">
          <pc:chgData name="Νικόλας Π." userId="0b200704ff3f1b6c" providerId="LiveId" clId="{0FB95F26-93C5-46C3-AC4F-58159149A21A}" dt="2021-04-02T19:13:51.449" v="657" actId="47"/>
          <pc:sldLayoutMkLst>
            <pc:docMk/>
            <pc:sldMasterMk cId="0" sldId="2147483679"/>
            <pc:sldLayoutMk cId="0" sldId="2147483650"/>
          </pc:sldLayoutMkLst>
        </pc:sldLayoutChg>
        <pc:sldLayoutChg chg="del">
          <pc:chgData name="Νικόλας Π." userId="0b200704ff3f1b6c" providerId="LiveId" clId="{0FB95F26-93C5-46C3-AC4F-58159149A21A}" dt="2021-04-02T22:46:34.081" v="1980" actId="47"/>
          <pc:sldLayoutMkLst>
            <pc:docMk/>
            <pc:sldMasterMk cId="0" sldId="2147483679"/>
            <pc:sldLayoutMk cId="0" sldId="2147483651"/>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52"/>
          </pc:sldLayoutMkLst>
        </pc:sldLayoutChg>
        <pc:sldLayoutChg chg="del">
          <pc:chgData name="Νικόλας Π." userId="0b200704ff3f1b6c" providerId="LiveId" clId="{0FB95F26-93C5-46C3-AC4F-58159149A21A}" dt="2021-04-02T21:29:18.642" v="658" actId="47"/>
          <pc:sldLayoutMkLst>
            <pc:docMk/>
            <pc:sldMasterMk cId="0" sldId="2147483679"/>
            <pc:sldLayoutMk cId="0" sldId="2147483653"/>
          </pc:sldLayoutMkLst>
        </pc:sldLayoutChg>
        <pc:sldLayoutChg chg="del">
          <pc:chgData name="Νικόλας Π." userId="0b200704ff3f1b6c" providerId="LiveId" clId="{0FB95F26-93C5-46C3-AC4F-58159149A21A}" dt="2021-04-02T21:49:26.365" v="1355" actId="47"/>
          <pc:sldLayoutMkLst>
            <pc:docMk/>
            <pc:sldMasterMk cId="0" sldId="2147483679"/>
            <pc:sldLayoutMk cId="0" sldId="2147483654"/>
          </pc:sldLayoutMkLst>
        </pc:sldLayoutChg>
        <pc:sldLayoutChg chg="del">
          <pc:chgData name="Νικόλας Π." userId="0b200704ff3f1b6c" providerId="LiveId" clId="{0FB95F26-93C5-46C3-AC4F-58159149A21A}" dt="2021-04-02T21:29:20.560" v="659" actId="47"/>
          <pc:sldLayoutMkLst>
            <pc:docMk/>
            <pc:sldMasterMk cId="0" sldId="2147483679"/>
            <pc:sldLayoutMk cId="0" sldId="2147483660"/>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61"/>
          </pc:sldLayoutMkLst>
        </pc:sldLayoutChg>
        <pc:sldLayoutChg chg="del">
          <pc:chgData name="Νικόλας Π." userId="0b200704ff3f1b6c" providerId="LiveId" clId="{0FB95F26-93C5-46C3-AC4F-58159149A21A}" dt="2021-04-02T19:11:42.546" v="610" actId="47"/>
          <pc:sldLayoutMkLst>
            <pc:docMk/>
            <pc:sldMasterMk cId="0" sldId="2147483679"/>
            <pc:sldLayoutMk cId="0" sldId="2147483662"/>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63"/>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64"/>
          </pc:sldLayoutMkLst>
        </pc:sldLayoutChg>
        <pc:sldLayoutChg chg="del">
          <pc:chgData name="Νικόλας Π." userId="0b200704ff3f1b6c" providerId="LiveId" clId="{0FB95F26-93C5-46C3-AC4F-58159149A21A}" dt="2021-04-02T19:13:07.255" v="653" actId="47"/>
          <pc:sldLayoutMkLst>
            <pc:docMk/>
            <pc:sldMasterMk cId="0" sldId="2147483679"/>
            <pc:sldLayoutMk cId="0" sldId="2147483665"/>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66"/>
          </pc:sldLayoutMkLst>
        </pc:sldLayoutChg>
        <pc:sldLayoutChg chg="del">
          <pc:chgData name="Νικόλας Π." userId="0b200704ff3f1b6c" providerId="LiveId" clId="{0FB95F26-93C5-46C3-AC4F-58159149A21A}" dt="2021-04-02T19:11:57.131" v="616" actId="47"/>
          <pc:sldLayoutMkLst>
            <pc:docMk/>
            <pc:sldMasterMk cId="0" sldId="2147483679"/>
            <pc:sldLayoutMk cId="0" sldId="2147483667"/>
          </pc:sldLayoutMkLst>
        </pc:sldLayoutChg>
        <pc:sldLayoutChg chg="del">
          <pc:chgData name="Νικόλας Π." userId="0b200704ff3f1b6c" providerId="LiveId" clId="{0FB95F26-93C5-46C3-AC4F-58159149A21A}" dt="2021-04-02T23:17:34.603" v="2015" actId="47"/>
          <pc:sldLayoutMkLst>
            <pc:docMk/>
            <pc:sldMasterMk cId="0" sldId="2147483679"/>
            <pc:sldLayoutMk cId="0" sldId="2147483671"/>
          </pc:sldLayoutMkLst>
        </pc:sldLayoutChg>
        <pc:sldLayoutChg chg="del">
          <pc:chgData name="Νικόλας Π." userId="0b200704ff3f1b6c" providerId="LiveId" clId="{0FB95F26-93C5-46C3-AC4F-58159149A21A}" dt="2021-04-02T19:11:50.047" v="613" actId="47"/>
          <pc:sldLayoutMkLst>
            <pc:docMk/>
            <pc:sldMasterMk cId="0" sldId="2147483679"/>
            <pc:sldLayoutMk cId="0" sldId="2147483672"/>
          </pc:sldLayoutMkLst>
        </pc:sldLayoutChg>
        <pc:sldLayoutChg chg="del">
          <pc:chgData name="Νικόλας Π." userId="0b200704ff3f1b6c" providerId="LiveId" clId="{0FB95F26-93C5-46C3-AC4F-58159149A21A}" dt="2021-04-02T19:11:48.311" v="612" actId="47"/>
          <pc:sldLayoutMkLst>
            <pc:docMk/>
            <pc:sldMasterMk cId="0" sldId="2147483679"/>
            <pc:sldLayoutMk cId="0" sldId="2147483673"/>
          </pc:sldLayoutMkLst>
        </pc:sldLayoutChg>
        <pc:sldLayoutChg chg="del">
          <pc:chgData name="Νικόλας Π." userId="0b200704ff3f1b6c" providerId="LiveId" clId="{0FB95F26-93C5-46C3-AC4F-58159149A21A}" dt="2021-04-02T19:11:38.845" v="609" actId="47"/>
          <pc:sldLayoutMkLst>
            <pc:docMk/>
            <pc:sldMasterMk cId="0" sldId="2147483679"/>
            <pc:sldLayoutMk cId="0" sldId="2147483675"/>
          </pc:sldLayoutMkLst>
        </pc:sldLayoutChg>
      </pc:sldMasterChg>
    </pc:docChg>
  </pc:docChgLst>
  <pc:docChgLst>
    <pc:chgData name="Νικόλας Π." userId="0b200704ff3f1b6c" providerId="LiveId" clId="{D0565807-61AF-43F5-A6B7-94C11A504273}"/>
    <pc:docChg chg="undo custSel modSld">
      <pc:chgData name="Νικόλας Π." userId="0b200704ff3f1b6c" providerId="LiveId" clId="{D0565807-61AF-43F5-A6B7-94C11A504273}" dt="2021-03-07T00:26:36.710" v="293" actId="20577"/>
      <pc:docMkLst>
        <pc:docMk/>
      </pc:docMkLst>
      <pc:sldChg chg="addSp delSp modSp mod">
        <pc:chgData name="Νικόλας Π." userId="0b200704ff3f1b6c" providerId="LiveId" clId="{D0565807-61AF-43F5-A6B7-94C11A504273}" dt="2021-03-07T00:26:36.710" v="293" actId="20577"/>
        <pc:sldMkLst>
          <pc:docMk/>
          <pc:sldMk cId="0" sldId="256"/>
        </pc:sldMkLst>
        <pc:spChg chg="mod">
          <ac:chgData name="Νικόλας Π." userId="0b200704ff3f1b6c" providerId="LiveId" clId="{D0565807-61AF-43F5-A6B7-94C11A504273}" dt="2021-03-07T00:11:06.103" v="210" actId="1076"/>
          <ac:spMkLst>
            <pc:docMk/>
            <pc:sldMk cId="0" sldId="256"/>
            <ac:spMk id="7860" creationId="{00000000-0000-0000-0000-000000000000}"/>
          </ac:spMkLst>
        </pc:spChg>
        <pc:spChg chg="mod">
          <ac:chgData name="Νικόλας Π." userId="0b200704ff3f1b6c" providerId="LiveId" clId="{D0565807-61AF-43F5-A6B7-94C11A504273}" dt="2021-03-07T00:26:36.710" v="293" actId="20577"/>
          <ac:spMkLst>
            <pc:docMk/>
            <pc:sldMk cId="0" sldId="256"/>
            <ac:spMk id="7861" creationId="{00000000-0000-0000-0000-000000000000}"/>
          </ac:spMkLst>
        </pc:spChg>
        <pc:grpChg chg="mod">
          <ac:chgData name="Νικόλας Π." userId="0b200704ff3f1b6c" providerId="LiveId" clId="{D0565807-61AF-43F5-A6B7-94C11A504273}" dt="2021-03-07T00:24:40.677" v="237" actId="14100"/>
          <ac:grpSpMkLst>
            <pc:docMk/>
            <pc:sldMk cId="0" sldId="256"/>
            <ac:grpSpMk id="7879" creationId="{00000000-0000-0000-0000-000000000000}"/>
          </ac:grpSpMkLst>
        </pc:grpChg>
        <pc:picChg chg="add del mod ord">
          <ac:chgData name="Νικόλας Π." userId="0b200704ff3f1b6c" providerId="LiveId" clId="{D0565807-61AF-43F5-A6B7-94C11A504273}" dt="2021-03-07T00:25:29.186" v="263" actId="478"/>
          <ac:picMkLst>
            <pc:docMk/>
            <pc:sldMk cId="0" sldId="256"/>
            <ac:picMk id="3" creationId="{DAAB0214-5E8E-4ECD-8B54-198F98D75562}"/>
          </ac:picMkLst>
        </pc:picChg>
        <pc:picChg chg="add del mod">
          <ac:chgData name="Νικόλας Π." userId="0b200704ff3f1b6c" providerId="LiveId" clId="{D0565807-61AF-43F5-A6B7-94C11A504273}" dt="2021-03-07T00:25:44.801" v="264" actId="14826"/>
          <ac:picMkLst>
            <pc:docMk/>
            <pc:sldMk cId="0" sldId="256"/>
            <ac:picMk id="7878" creationId="{00000000-0000-0000-0000-000000000000}"/>
          </ac:picMkLst>
        </pc:picChg>
      </pc:sldChg>
    </pc:docChg>
  </pc:docChgLst>
  <pc:docChgLst>
    <pc:chgData name="Βασίλειος Ζάρτηλας" userId="87afcf30d895b059" providerId="LiveId" clId="{28189C5F-D17C-4488-A790-DDD4B27CFCD2}"/>
    <pc:docChg chg="undo custSel addSld delSld modSld modSection">
      <pc:chgData name="Βασίλειος Ζάρτηλας" userId="87afcf30d895b059" providerId="LiveId" clId="{28189C5F-D17C-4488-A790-DDD4B27CFCD2}" dt="2021-08-02T16:30:37.348" v="1629" actId="1076"/>
      <pc:docMkLst>
        <pc:docMk/>
      </pc:docMkLst>
      <pc:sldChg chg="addSp delSp modSp mod">
        <pc:chgData name="Βασίλειος Ζάρτηλας" userId="87afcf30d895b059" providerId="LiveId" clId="{28189C5F-D17C-4488-A790-DDD4B27CFCD2}" dt="2021-07-27T14:56:44.470" v="1356" actId="20577"/>
        <pc:sldMkLst>
          <pc:docMk/>
          <pc:sldMk cId="0" sldId="263"/>
        </pc:sldMkLst>
        <pc:spChg chg="mod">
          <ac:chgData name="Βασίλειος Ζάρτηλας" userId="87afcf30d895b059" providerId="LiveId" clId="{28189C5F-D17C-4488-A790-DDD4B27CFCD2}" dt="2021-07-27T14:56:44.470" v="1356" actId="20577"/>
          <ac:spMkLst>
            <pc:docMk/>
            <pc:sldMk cId="0" sldId="263"/>
            <ac:spMk id="6" creationId="{BD76583A-D70C-4390-94CE-94F5261C522A}"/>
          </ac:spMkLst>
        </pc:spChg>
        <pc:spChg chg="mod">
          <ac:chgData name="Βασίλειος Ζάρτηλας" userId="87afcf30d895b059" providerId="LiveId" clId="{28189C5F-D17C-4488-A790-DDD4B27CFCD2}" dt="2021-07-27T14:10:41" v="68" actId="12"/>
          <ac:spMkLst>
            <pc:docMk/>
            <pc:sldMk cId="0" sldId="263"/>
            <ac:spMk id="8018" creationId="{00000000-0000-0000-0000-000000000000}"/>
          </ac:spMkLst>
        </pc:spChg>
        <pc:picChg chg="add mod">
          <ac:chgData name="Βασίλειος Ζάρτηλας" userId="87afcf30d895b059" providerId="LiveId" clId="{28189C5F-D17C-4488-A790-DDD4B27CFCD2}" dt="2021-07-27T14:10:15.290" v="57" actId="1076"/>
          <ac:picMkLst>
            <pc:docMk/>
            <pc:sldMk cId="0" sldId="263"/>
            <ac:picMk id="5" creationId="{18488A64-DE05-4501-886D-1B52B9E96BF5}"/>
          </ac:picMkLst>
        </pc:picChg>
        <pc:picChg chg="del">
          <ac:chgData name="Βασίλειος Ζάρτηλας" userId="87afcf30d895b059" providerId="LiveId" clId="{28189C5F-D17C-4488-A790-DDD4B27CFCD2}" dt="2021-07-27T14:09:25.573" v="44" actId="478"/>
          <ac:picMkLst>
            <pc:docMk/>
            <pc:sldMk cId="0" sldId="263"/>
            <ac:picMk id="7" creationId="{65B1157C-24B6-4C1F-8AC4-F4BF67D77A33}"/>
          </ac:picMkLst>
        </pc:picChg>
      </pc:sldChg>
      <pc:sldChg chg="modSp mod">
        <pc:chgData name="Βασίλειος Ζάρτηλας" userId="87afcf30d895b059" providerId="LiveId" clId="{28189C5F-D17C-4488-A790-DDD4B27CFCD2}" dt="2021-07-27T14:06:17.118" v="16" actId="20577"/>
        <pc:sldMkLst>
          <pc:docMk/>
          <pc:sldMk cId="0" sldId="265"/>
        </pc:sldMkLst>
        <pc:spChg chg="mod">
          <ac:chgData name="Βασίλειος Ζάρτηλας" userId="87afcf30d895b059" providerId="LiveId" clId="{28189C5F-D17C-4488-A790-DDD4B27CFCD2}" dt="2021-07-27T14:06:17.118" v="16" actId="20577"/>
          <ac:spMkLst>
            <pc:docMk/>
            <pc:sldMk cId="0" sldId="265"/>
            <ac:spMk id="8030" creationId="{00000000-0000-0000-0000-000000000000}"/>
          </ac:spMkLst>
        </pc:spChg>
      </pc:sldChg>
      <pc:sldChg chg="modSp mod">
        <pc:chgData name="Βασίλειος Ζάρτηλας" userId="87afcf30d895b059" providerId="LiveId" clId="{28189C5F-D17C-4488-A790-DDD4B27CFCD2}" dt="2021-07-27T15:10:31.268" v="1497"/>
        <pc:sldMkLst>
          <pc:docMk/>
          <pc:sldMk cId="0" sldId="291"/>
        </pc:sldMkLst>
        <pc:spChg chg="mod">
          <ac:chgData name="Βασίλειος Ζάρτηλας" userId="87afcf30d895b059" providerId="LiveId" clId="{28189C5F-D17C-4488-A790-DDD4B27CFCD2}" dt="2021-07-27T15:10:31.268" v="1497"/>
          <ac:spMkLst>
            <pc:docMk/>
            <pc:sldMk cId="0" sldId="291"/>
            <ac:spMk id="10856" creationId="{00000000-0000-0000-0000-000000000000}"/>
          </ac:spMkLst>
        </pc:spChg>
      </pc:sldChg>
      <pc:sldChg chg="addSp delSp modSp mod">
        <pc:chgData name="Βασίλειος Ζάρτηλας" userId="87afcf30d895b059" providerId="LiveId" clId="{28189C5F-D17C-4488-A790-DDD4B27CFCD2}" dt="2021-07-27T15:12:23.911" v="1517" actId="20577"/>
        <pc:sldMkLst>
          <pc:docMk/>
          <pc:sldMk cId="0" sldId="292"/>
        </pc:sldMkLst>
        <pc:spChg chg="add del mod">
          <ac:chgData name="Βασίλειος Ζάρτηλας" userId="87afcf30d895b059" providerId="LiveId" clId="{28189C5F-D17C-4488-A790-DDD4B27CFCD2}" dt="2021-07-27T15:11:10.879" v="1509" actId="478"/>
          <ac:spMkLst>
            <pc:docMk/>
            <pc:sldMk cId="0" sldId="292"/>
            <ac:spMk id="3" creationId="{BE1A2597-CF18-4072-8ABC-ADBDBEF75255}"/>
          </ac:spMkLst>
        </pc:spChg>
        <pc:spChg chg="mod">
          <ac:chgData name="Βασίλειος Ζάρτηλας" userId="87afcf30d895b059" providerId="LiveId" clId="{28189C5F-D17C-4488-A790-DDD4B27CFCD2}" dt="2021-07-27T15:12:23.911" v="1517" actId="20577"/>
          <ac:spMkLst>
            <pc:docMk/>
            <pc:sldMk cId="0" sldId="292"/>
            <ac:spMk id="10862" creationId="{00000000-0000-0000-0000-000000000000}"/>
          </ac:spMkLst>
        </pc:spChg>
        <pc:spChg chg="del mod">
          <ac:chgData name="Βασίλειος Ζάρτηλας" userId="87afcf30d895b059" providerId="LiveId" clId="{28189C5F-D17C-4488-A790-DDD4B27CFCD2}" dt="2021-07-27T15:11:08.179" v="1508" actId="478"/>
          <ac:spMkLst>
            <pc:docMk/>
            <pc:sldMk cId="0" sldId="292"/>
            <ac:spMk id="10863" creationId="{00000000-0000-0000-0000-000000000000}"/>
          </ac:spMkLst>
        </pc:spChg>
      </pc:sldChg>
      <pc:sldChg chg="addSp delSp modSp mod">
        <pc:chgData name="Βασίλειος Ζάρτηλας" userId="87afcf30d895b059" providerId="LiveId" clId="{28189C5F-D17C-4488-A790-DDD4B27CFCD2}" dt="2021-07-27T14:56:47.878" v="1358" actId="20577"/>
        <pc:sldMkLst>
          <pc:docMk/>
          <pc:sldMk cId="2559273017" sldId="311"/>
        </pc:sldMkLst>
        <pc:spChg chg="mod">
          <ac:chgData name="Βασίλειος Ζάρτηλας" userId="87afcf30d895b059" providerId="LiveId" clId="{28189C5F-D17C-4488-A790-DDD4B27CFCD2}" dt="2021-07-27T14:56:47.878" v="1358" actId="20577"/>
          <ac:spMkLst>
            <pc:docMk/>
            <pc:sldMk cId="2559273017" sldId="311"/>
            <ac:spMk id="26" creationId="{58C7E272-DA28-4043-8331-CA9C1545A206}"/>
          </ac:spMkLst>
        </pc:spChg>
        <pc:picChg chg="add mod">
          <ac:chgData name="Βασίλειος Ζάρτηλας" userId="87afcf30d895b059" providerId="LiveId" clId="{28189C5F-D17C-4488-A790-DDD4B27CFCD2}" dt="2021-07-27T14:09:13.461" v="43" actId="1076"/>
          <ac:picMkLst>
            <pc:docMk/>
            <pc:sldMk cId="2559273017" sldId="311"/>
            <ac:picMk id="6" creationId="{FEF728B9-AEF7-467B-8B77-9A4169C572BA}"/>
          </ac:picMkLst>
        </pc:picChg>
        <pc:picChg chg="del">
          <ac:chgData name="Βασίλειος Ζάρτηλας" userId="87afcf30d895b059" providerId="LiveId" clId="{28189C5F-D17C-4488-A790-DDD4B27CFCD2}" dt="2021-07-27T14:09:07.500" v="40" actId="478"/>
          <ac:picMkLst>
            <pc:docMk/>
            <pc:sldMk cId="2559273017" sldId="311"/>
            <ac:picMk id="25" creationId="{ABD13FB2-7683-4DB8-A667-3CBC2B51CA5D}"/>
          </ac:picMkLst>
        </pc:picChg>
      </pc:sldChg>
      <pc:sldChg chg="modSp mod">
        <pc:chgData name="Βασίλειος Ζάρτηλας" userId="87afcf30d895b059" providerId="LiveId" clId="{28189C5F-D17C-4488-A790-DDD4B27CFCD2}" dt="2021-07-27T14:06:40.866" v="21"/>
        <pc:sldMkLst>
          <pc:docMk/>
          <pc:sldMk cId="1938126885" sldId="312"/>
        </pc:sldMkLst>
        <pc:spChg chg="mod">
          <ac:chgData name="Βασίλειος Ζάρτηλας" userId="87afcf30d895b059" providerId="LiveId" clId="{28189C5F-D17C-4488-A790-DDD4B27CFCD2}" dt="2021-07-27T14:06:40.866" v="21"/>
          <ac:spMkLst>
            <pc:docMk/>
            <pc:sldMk cId="1938126885" sldId="312"/>
            <ac:spMk id="8030" creationId="{00000000-0000-0000-0000-000000000000}"/>
          </ac:spMkLst>
        </pc:spChg>
      </pc:sldChg>
      <pc:sldChg chg="addSp delSp modSp mod">
        <pc:chgData name="Βασίλειος Ζάρτηλας" userId="87afcf30d895b059" providerId="LiveId" clId="{28189C5F-D17C-4488-A790-DDD4B27CFCD2}" dt="2021-08-02T16:27:15.550" v="1540" actId="1076"/>
        <pc:sldMkLst>
          <pc:docMk/>
          <pc:sldMk cId="3691900068" sldId="314"/>
        </pc:sldMkLst>
        <pc:spChg chg="del mod">
          <ac:chgData name="Βασίλειος Ζάρτηλας" userId="87afcf30d895b059" providerId="LiveId" clId="{28189C5F-D17C-4488-A790-DDD4B27CFCD2}" dt="2021-07-27T14:11:16.405" v="75" actId="478"/>
          <ac:spMkLst>
            <pc:docMk/>
            <pc:sldMk cId="3691900068" sldId="314"/>
            <ac:spMk id="2" creationId="{5D9B726D-5386-44A8-ACCC-C585F80001D8}"/>
          </ac:spMkLst>
        </pc:spChg>
        <pc:spChg chg="mod">
          <ac:chgData name="Βασίλειος Ζάρτηλας" userId="87afcf30d895b059" providerId="LiveId" clId="{28189C5F-D17C-4488-A790-DDD4B27CFCD2}" dt="2021-07-27T14:56:42.277" v="1354" actId="20577"/>
          <ac:spMkLst>
            <pc:docMk/>
            <pc:sldMk cId="3691900068" sldId="314"/>
            <ac:spMk id="6" creationId="{BD76583A-D70C-4390-94CE-94F5261C522A}"/>
          </ac:spMkLst>
        </pc:spChg>
        <pc:spChg chg="mod">
          <ac:chgData name="Βασίλειος Ζάρτηλας" userId="87afcf30d895b059" providerId="LiveId" clId="{28189C5F-D17C-4488-A790-DDD4B27CFCD2}" dt="2021-07-27T14:11:07.296" v="70" actId="20577"/>
          <ac:spMkLst>
            <pc:docMk/>
            <pc:sldMk cId="3691900068" sldId="314"/>
            <ac:spMk id="8018" creationId="{00000000-0000-0000-0000-000000000000}"/>
          </ac:spMkLst>
        </pc:spChg>
        <pc:picChg chg="add mod">
          <ac:chgData name="Βασίλειος Ζάρτηλας" userId="87afcf30d895b059" providerId="LiveId" clId="{28189C5F-D17C-4488-A790-DDD4B27CFCD2}" dt="2021-08-02T16:27:15.550" v="1540" actId="1076"/>
          <ac:picMkLst>
            <pc:docMk/>
            <pc:sldMk cId="3691900068" sldId="314"/>
            <ac:picMk id="3" creationId="{BAC4B571-B98C-41E3-894F-3E9662D2787F}"/>
          </ac:picMkLst>
        </pc:picChg>
        <pc:picChg chg="add mod">
          <ac:chgData name="Βασίλειος Ζάρτηλας" userId="87afcf30d895b059" providerId="LiveId" clId="{28189C5F-D17C-4488-A790-DDD4B27CFCD2}" dt="2021-07-27T14:23:49.930" v="101" actId="1076"/>
          <ac:picMkLst>
            <pc:docMk/>
            <pc:sldMk cId="3691900068" sldId="314"/>
            <ac:picMk id="4" creationId="{570C5B74-9DF4-4CA2-929F-30DDCEC22718}"/>
          </ac:picMkLst>
        </pc:picChg>
        <pc:picChg chg="del">
          <ac:chgData name="Βασίλειος Ζάρτηλας" userId="87afcf30d895b059" providerId="LiveId" clId="{28189C5F-D17C-4488-A790-DDD4B27CFCD2}" dt="2021-07-27T14:11:08.980" v="71" actId="478"/>
          <ac:picMkLst>
            <pc:docMk/>
            <pc:sldMk cId="3691900068" sldId="314"/>
            <ac:picMk id="5" creationId="{B8E2FF6E-B2CD-4186-9744-9A5F9F6BDC5D}"/>
          </ac:picMkLst>
        </pc:picChg>
        <pc:picChg chg="del">
          <ac:chgData name="Βασίλειος Ζάρτηλας" userId="87afcf30d895b059" providerId="LiveId" clId="{28189C5F-D17C-4488-A790-DDD4B27CFCD2}" dt="2021-07-27T14:11:10.708" v="72" actId="478"/>
          <ac:picMkLst>
            <pc:docMk/>
            <pc:sldMk cId="3691900068" sldId="314"/>
            <ac:picMk id="8" creationId="{ECB95E61-6188-46ED-9825-898C18975C0E}"/>
          </ac:picMkLst>
        </pc:picChg>
        <pc:picChg chg="del">
          <ac:chgData name="Βασίλειος Ζάρτηλας" userId="87afcf30d895b059" providerId="LiveId" clId="{28189C5F-D17C-4488-A790-DDD4B27CFCD2}" dt="2021-07-27T14:18:55.490" v="77" actId="478"/>
          <ac:picMkLst>
            <pc:docMk/>
            <pc:sldMk cId="3691900068" sldId="314"/>
            <ac:picMk id="9" creationId="{4CCB54DB-BB00-48FE-B1C8-F70F8138CEA5}"/>
          </ac:picMkLst>
        </pc:picChg>
        <pc:picChg chg="add mod">
          <ac:chgData name="Βασίλειος Ζάρτηλας" userId="87afcf30d895b059" providerId="LiveId" clId="{28189C5F-D17C-4488-A790-DDD4B27CFCD2}" dt="2021-07-27T14:23:30.594" v="96" actId="1076"/>
          <ac:picMkLst>
            <pc:docMk/>
            <pc:sldMk cId="3691900068" sldId="314"/>
            <ac:picMk id="10" creationId="{9F0646CB-1590-44C3-9C64-52EBCECE035F}"/>
          </ac:picMkLst>
        </pc:picChg>
        <pc:picChg chg="add mod">
          <ac:chgData name="Βασίλειος Ζάρτηλας" userId="87afcf30d895b059" providerId="LiveId" clId="{28189C5F-D17C-4488-A790-DDD4B27CFCD2}" dt="2021-07-27T14:23:32.931" v="98" actId="1076"/>
          <ac:picMkLst>
            <pc:docMk/>
            <pc:sldMk cId="3691900068" sldId="314"/>
            <ac:picMk id="12" creationId="{A93C6114-BF7A-4D4E-B243-EB0EC8480B18}"/>
          </ac:picMkLst>
        </pc:picChg>
        <pc:picChg chg="add mod">
          <ac:chgData name="Βασίλειος Ζάρτηλας" userId="87afcf30d895b059" providerId="LiveId" clId="{28189C5F-D17C-4488-A790-DDD4B27CFCD2}" dt="2021-07-27T14:23:26.178" v="93" actId="1076"/>
          <ac:picMkLst>
            <pc:docMk/>
            <pc:sldMk cId="3691900068" sldId="314"/>
            <ac:picMk id="14" creationId="{972B3F91-A497-4D66-BAB5-664E5EBC70DC}"/>
          </ac:picMkLst>
        </pc:picChg>
        <pc:picChg chg="add mod">
          <ac:chgData name="Βασίλειος Ζάρτηλας" userId="87afcf30d895b059" providerId="LiveId" clId="{28189C5F-D17C-4488-A790-DDD4B27CFCD2}" dt="2021-07-27T14:23:29.098" v="95" actId="1076"/>
          <ac:picMkLst>
            <pc:docMk/>
            <pc:sldMk cId="3691900068" sldId="314"/>
            <ac:picMk id="16" creationId="{F56B6B00-7F63-4345-8FE6-94100A317B20}"/>
          </ac:picMkLst>
        </pc:picChg>
      </pc:sldChg>
      <pc:sldChg chg="addSp delSp modSp mod">
        <pc:chgData name="Βασίλειος Ζάρτηλας" userId="87afcf30d895b059" providerId="LiveId" clId="{28189C5F-D17C-4488-A790-DDD4B27CFCD2}" dt="2021-07-27T14:56:40.164" v="1352" actId="20577"/>
        <pc:sldMkLst>
          <pc:docMk/>
          <pc:sldMk cId="2313957509" sldId="315"/>
        </pc:sldMkLst>
        <pc:spChg chg="mod">
          <ac:chgData name="Βασίλειος Ζάρτηλας" userId="87afcf30d895b059" providerId="LiveId" clId="{28189C5F-D17C-4488-A790-DDD4B27CFCD2}" dt="2021-07-27T14:56:40.164" v="1352" actId="20577"/>
          <ac:spMkLst>
            <pc:docMk/>
            <pc:sldMk cId="2313957509" sldId="315"/>
            <ac:spMk id="6" creationId="{BD76583A-D70C-4390-94CE-94F5261C522A}"/>
          </ac:spMkLst>
        </pc:spChg>
        <pc:spChg chg="mod">
          <ac:chgData name="Βασίλειος Ζάρτηλας" userId="87afcf30d895b059" providerId="LiveId" clId="{28189C5F-D17C-4488-A790-DDD4B27CFCD2}" dt="2021-07-27T14:30:33.178" v="567" actId="14100"/>
          <ac:spMkLst>
            <pc:docMk/>
            <pc:sldMk cId="2313957509" sldId="315"/>
            <ac:spMk id="8018" creationId="{00000000-0000-0000-0000-000000000000}"/>
          </ac:spMkLst>
        </pc:spChg>
        <pc:picChg chg="add mod">
          <ac:chgData name="Βασίλειος Ζάρτηλας" userId="87afcf30d895b059" providerId="LiveId" clId="{28189C5F-D17C-4488-A790-DDD4B27CFCD2}" dt="2021-07-27T14:28:43.633" v="429" actId="1076"/>
          <ac:picMkLst>
            <pc:docMk/>
            <pc:sldMk cId="2313957509" sldId="315"/>
            <ac:picMk id="3" creationId="{1B59ED10-5CFA-407D-B307-02032DFB498A}"/>
          </ac:picMkLst>
        </pc:picChg>
        <pc:picChg chg="add mod">
          <ac:chgData name="Βασίλειος Ζάρτηλας" userId="87afcf30d895b059" providerId="LiveId" clId="{28189C5F-D17C-4488-A790-DDD4B27CFCD2}" dt="2021-07-27T14:29:31.328" v="443" actId="1076"/>
          <ac:picMkLst>
            <pc:docMk/>
            <pc:sldMk cId="2313957509" sldId="315"/>
            <ac:picMk id="5" creationId="{8C5A1AD6-A934-488E-81C0-08FE8B06684C}"/>
          </ac:picMkLst>
        </pc:picChg>
        <pc:picChg chg="add mod">
          <ac:chgData name="Βασίλειος Ζάρτηλας" userId="87afcf30d895b059" providerId="LiveId" clId="{28189C5F-D17C-4488-A790-DDD4B27CFCD2}" dt="2021-07-27T14:29:26.915" v="439" actId="1076"/>
          <ac:picMkLst>
            <pc:docMk/>
            <pc:sldMk cId="2313957509" sldId="315"/>
            <ac:picMk id="8" creationId="{DC9A39BC-37B6-4505-BD25-90BF608BAFE2}"/>
          </ac:picMkLst>
        </pc:picChg>
        <pc:picChg chg="add mod">
          <ac:chgData name="Βασίλειος Ζάρτηλας" userId="87afcf30d895b059" providerId="LiveId" clId="{28189C5F-D17C-4488-A790-DDD4B27CFCD2}" dt="2021-07-27T14:29:29.720" v="442" actId="14100"/>
          <ac:picMkLst>
            <pc:docMk/>
            <pc:sldMk cId="2313957509" sldId="315"/>
            <ac:picMk id="10" creationId="{4F375CD2-A10B-44A7-B2F9-8C94EED0DA39}"/>
          </ac:picMkLst>
        </pc:picChg>
        <pc:picChg chg="del">
          <ac:chgData name="Βασίλειος Ζάρτηλας" userId="87afcf30d895b059" providerId="LiveId" clId="{28189C5F-D17C-4488-A790-DDD4B27CFCD2}" dt="2021-07-27T14:24:28.289" v="134" actId="478"/>
          <ac:picMkLst>
            <pc:docMk/>
            <pc:sldMk cId="2313957509" sldId="315"/>
            <ac:picMk id="11" creationId="{D5838CFF-4846-4C17-B51E-AC789E897A2A}"/>
          </ac:picMkLst>
        </pc:picChg>
      </pc:sldChg>
      <pc:sldChg chg="addSp delSp modSp mod">
        <pc:chgData name="Βασίλειος Ζάρτηλας" userId="87afcf30d895b059" providerId="LiveId" clId="{28189C5F-D17C-4488-A790-DDD4B27CFCD2}" dt="2021-07-27T14:56:37.258" v="1350" actId="20577"/>
        <pc:sldMkLst>
          <pc:docMk/>
          <pc:sldMk cId="3063463863" sldId="316"/>
        </pc:sldMkLst>
        <pc:spChg chg="mod">
          <ac:chgData name="Βασίλειος Ζάρτηλας" userId="87afcf30d895b059" providerId="LiveId" clId="{28189C5F-D17C-4488-A790-DDD4B27CFCD2}" dt="2021-07-27T14:56:37.258" v="1350" actId="20577"/>
          <ac:spMkLst>
            <pc:docMk/>
            <pc:sldMk cId="3063463863" sldId="316"/>
            <ac:spMk id="6" creationId="{BD76583A-D70C-4390-94CE-94F5261C522A}"/>
          </ac:spMkLst>
        </pc:spChg>
        <pc:spChg chg="mod">
          <ac:chgData name="Βασίλειος Ζάρτηλας" userId="87afcf30d895b059" providerId="LiveId" clId="{28189C5F-D17C-4488-A790-DDD4B27CFCD2}" dt="2021-07-27T14:43:08.203" v="1064" actId="20577"/>
          <ac:spMkLst>
            <pc:docMk/>
            <pc:sldMk cId="3063463863" sldId="316"/>
            <ac:spMk id="8018" creationId="{00000000-0000-0000-0000-000000000000}"/>
          </ac:spMkLst>
        </pc:spChg>
        <pc:picChg chg="add mod">
          <ac:chgData name="Βασίλειος Ζάρτηλας" userId="87afcf30d895b059" providerId="LiveId" clId="{28189C5F-D17C-4488-A790-DDD4B27CFCD2}" dt="2021-07-27T14:44:11.106" v="1082" actId="1076"/>
          <ac:picMkLst>
            <pc:docMk/>
            <pc:sldMk cId="3063463863" sldId="316"/>
            <ac:picMk id="3" creationId="{BAE69823-5AC5-4E3B-8560-BA6F01A4430F}"/>
          </ac:picMkLst>
        </pc:picChg>
        <pc:picChg chg="add mod">
          <ac:chgData name="Βασίλειος Ζάρτηλας" userId="87afcf30d895b059" providerId="LiveId" clId="{28189C5F-D17C-4488-A790-DDD4B27CFCD2}" dt="2021-07-27T14:44:09.821" v="1081" actId="1076"/>
          <ac:picMkLst>
            <pc:docMk/>
            <pc:sldMk cId="3063463863" sldId="316"/>
            <ac:picMk id="5" creationId="{4B296756-1BCB-456B-9F62-A54060CFD405}"/>
          </ac:picMkLst>
        </pc:picChg>
        <pc:picChg chg="add mod">
          <ac:chgData name="Βασίλειος Ζάρτηλας" userId="87afcf30d895b059" providerId="LiveId" clId="{28189C5F-D17C-4488-A790-DDD4B27CFCD2}" dt="2021-07-27T14:44:08.209" v="1080" actId="1076"/>
          <ac:picMkLst>
            <pc:docMk/>
            <pc:sldMk cId="3063463863" sldId="316"/>
            <ac:picMk id="8" creationId="{F3A5EF33-6166-42AF-9F13-27D0F83E5D17}"/>
          </ac:picMkLst>
        </pc:picChg>
        <pc:picChg chg="del">
          <ac:chgData name="Βασίλειος Ζάρτηλας" userId="87afcf30d895b059" providerId="LiveId" clId="{28189C5F-D17C-4488-A790-DDD4B27CFCD2}" dt="2021-07-27T14:43:42.761" v="1065" actId="478"/>
          <ac:picMkLst>
            <pc:docMk/>
            <pc:sldMk cId="3063463863" sldId="316"/>
            <ac:picMk id="9" creationId="{14B9730B-6E61-42C1-B373-394AC7161645}"/>
          </ac:picMkLst>
        </pc:picChg>
      </pc:sldChg>
      <pc:sldChg chg="addSp delSp modSp mod">
        <pc:chgData name="Βασίλειος Ζάρτηλας" userId="87afcf30d895b059" providerId="LiveId" clId="{28189C5F-D17C-4488-A790-DDD4B27CFCD2}" dt="2021-08-02T16:29:54.852" v="1620" actId="1076"/>
        <pc:sldMkLst>
          <pc:docMk/>
          <pc:sldMk cId="4208344063" sldId="317"/>
        </pc:sldMkLst>
        <pc:spChg chg="mod">
          <ac:chgData name="Βασίλειος Ζάρτηλας" userId="87afcf30d895b059" providerId="LiveId" clId="{28189C5F-D17C-4488-A790-DDD4B27CFCD2}" dt="2021-08-02T16:28:16.038" v="1590" actId="14100"/>
          <ac:spMkLst>
            <pc:docMk/>
            <pc:sldMk cId="4208344063" sldId="317"/>
            <ac:spMk id="6" creationId="{BD76583A-D70C-4390-94CE-94F5261C522A}"/>
          </ac:spMkLst>
        </pc:spChg>
        <pc:spChg chg="mod">
          <ac:chgData name="Βασίλειος Ζάρτηλας" userId="87afcf30d895b059" providerId="LiveId" clId="{28189C5F-D17C-4488-A790-DDD4B27CFCD2}" dt="2021-08-02T16:29:42.119" v="1615" actId="20577"/>
          <ac:spMkLst>
            <pc:docMk/>
            <pc:sldMk cId="4208344063" sldId="317"/>
            <ac:spMk id="8018" creationId="{00000000-0000-0000-0000-000000000000}"/>
          </ac:spMkLst>
        </pc:spChg>
        <pc:picChg chg="add mod">
          <ac:chgData name="Βασίλειος Ζάρτηλας" userId="87afcf30d895b059" providerId="LiveId" clId="{28189C5F-D17C-4488-A790-DDD4B27CFCD2}" dt="2021-08-02T16:29:14.280" v="1601" actId="1076"/>
          <ac:picMkLst>
            <pc:docMk/>
            <pc:sldMk cId="4208344063" sldId="317"/>
            <ac:picMk id="3" creationId="{AF6170DF-2AE4-4B3A-B91D-9C98BBA9C397}"/>
          </ac:picMkLst>
        </pc:picChg>
        <pc:picChg chg="add del">
          <ac:chgData name="Βασίλειος Ζάρτηλας" userId="87afcf30d895b059" providerId="LiveId" clId="{28189C5F-D17C-4488-A790-DDD4B27CFCD2}" dt="2021-07-27T14:55:31.252" v="1333" actId="478"/>
          <ac:picMkLst>
            <pc:docMk/>
            <pc:sldMk cId="4208344063" sldId="317"/>
            <ac:picMk id="3" creationId="{E3D8B143-1ACD-462C-80DB-2107EEE02B04}"/>
          </ac:picMkLst>
        </pc:picChg>
        <pc:picChg chg="add del mod">
          <ac:chgData name="Βασίλειος Ζάρτηλας" userId="87afcf30d895b059" providerId="LiveId" clId="{28189C5F-D17C-4488-A790-DDD4B27CFCD2}" dt="2021-08-02T16:26:28.571" v="1525" actId="478"/>
          <ac:picMkLst>
            <pc:docMk/>
            <pc:sldMk cId="4208344063" sldId="317"/>
            <ac:picMk id="5" creationId="{64AFF8A0-6087-4E04-9E72-663B23794AAB}"/>
          </ac:picMkLst>
        </pc:picChg>
        <pc:picChg chg="add mod">
          <ac:chgData name="Βασίλειος Ζάρτηλας" userId="87afcf30d895b059" providerId="LiveId" clId="{28189C5F-D17C-4488-A790-DDD4B27CFCD2}" dt="2021-08-02T16:29:08.631" v="1598" actId="1076"/>
          <ac:picMkLst>
            <pc:docMk/>
            <pc:sldMk cId="4208344063" sldId="317"/>
            <ac:picMk id="7" creationId="{CB0DEB01-1B7C-4925-9830-CA439E90EB6E}"/>
          </ac:picMkLst>
        </pc:picChg>
        <pc:picChg chg="add del mod">
          <ac:chgData name="Βασίλειος Ζάρτηλας" userId="87afcf30d895b059" providerId="LiveId" clId="{28189C5F-D17C-4488-A790-DDD4B27CFCD2}" dt="2021-08-02T16:26:30.435" v="1527" actId="478"/>
          <ac:picMkLst>
            <pc:docMk/>
            <pc:sldMk cId="4208344063" sldId="317"/>
            <ac:picMk id="8" creationId="{869E98CD-B153-4868-8758-D8AC5FBAC322}"/>
          </ac:picMkLst>
        </pc:picChg>
        <pc:picChg chg="add mod">
          <ac:chgData name="Βασίλειος Ζάρτηλας" userId="87afcf30d895b059" providerId="LiveId" clId="{28189C5F-D17C-4488-A790-DDD4B27CFCD2}" dt="2021-08-02T16:29:54.852" v="1620" actId="1076"/>
          <ac:picMkLst>
            <pc:docMk/>
            <pc:sldMk cId="4208344063" sldId="317"/>
            <ac:picMk id="10" creationId="{D61A2BBB-BC4B-4F21-BB17-047F813A0E38}"/>
          </ac:picMkLst>
        </pc:picChg>
      </pc:sldChg>
      <pc:sldChg chg="del">
        <pc:chgData name="Βασίλειος Ζάρτηλας" userId="87afcf30d895b059" providerId="LiveId" clId="{28189C5F-D17C-4488-A790-DDD4B27CFCD2}" dt="2021-07-27T14:44:15.617" v="1083" actId="47"/>
        <pc:sldMkLst>
          <pc:docMk/>
          <pc:sldMk cId="3997068883" sldId="318"/>
        </pc:sldMkLst>
      </pc:sldChg>
      <pc:sldChg chg="del">
        <pc:chgData name="Βασίλειος Ζάρτηλας" userId="87afcf30d895b059" providerId="LiveId" clId="{28189C5F-D17C-4488-A790-DDD4B27CFCD2}" dt="2021-07-27T14:56:26.002" v="1344" actId="47"/>
        <pc:sldMkLst>
          <pc:docMk/>
          <pc:sldMk cId="1610762127" sldId="320"/>
        </pc:sldMkLst>
      </pc:sldChg>
      <pc:sldChg chg="modSp mod">
        <pc:chgData name="Βασίλειος Ζάρτηλας" userId="87afcf30d895b059" providerId="LiveId" clId="{28189C5F-D17C-4488-A790-DDD4B27CFCD2}" dt="2021-07-27T14:57:34.542" v="1369" actId="20577"/>
        <pc:sldMkLst>
          <pc:docMk/>
          <pc:sldMk cId="3032139693" sldId="321"/>
        </pc:sldMkLst>
        <pc:spChg chg="mod">
          <ac:chgData name="Βασίλειος Ζάρτηλας" userId="87afcf30d895b059" providerId="LiveId" clId="{28189C5F-D17C-4488-A790-DDD4B27CFCD2}" dt="2021-07-27T14:56:31.333" v="1348" actId="20577"/>
          <ac:spMkLst>
            <pc:docMk/>
            <pc:sldMk cId="3032139693" sldId="321"/>
            <ac:spMk id="6" creationId="{BD76583A-D70C-4390-94CE-94F5261C522A}"/>
          </ac:spMkLst>
        </pc:spChg>
        <pc:spChg chg="mod">
          <ac:chgData name="Βασίλειος Ζάρτηλας" userId="87afcf30d895b059" providerId="LiveId" clId="{28189C5F-D17C-4488-A790-DDD4B27CFCD2}" dt="2021-07-27T14:57:34.542" v="1369" actId="20577"/>
          <ac:spMkLst>
            <pc:docMk/>
            <pc:sldMk cId="3032139693" sldId="321"/>
            <ac:spMk id="8018" creationId="{00000000-0000-0000-0000-000000000000}"/>
          </ac:spMkLst>
        </pc:spChg>
      </pc:sldChg>
      <pc:sldChg chg="del">
        <pc:chgData name="Βασίλειος Ζάρτηλας" userId="87afcf30d895b059" providerId="LiveId" clId="{28189C5F-D17C-4488-A790-DDD4B27CFCD2}" dt="2021-07-27T14:55:54.626" v="1343" actId="47"/>
        <pc:sldMkLst>
          <pc:docMk/>
          <pc:sldMk cId="2375246171" sldId="323"/>
        </pc:sldMkLst>
      </pc:sldChg>
      <pc:sldChg chg="del">
        <pc:chgData name="Βασίλειος Ζάρτηλας" userId="87afcf30d895b059" providerId="LiveId" clId="{28189C5F-D17C-4488-A790-DDD4B27CFCD2}" dt="2021-07-27T13:25:17.422" v="1" actId="47"/>
        <pc:sldMkLst>
          <pc:docMk/>
          <pc:sldMk cId="2195851189" sldId="326"/>
        </pc:sldMkLst>
      </pc:sldChg>
      <pc:sldChg chg="del">
        <pc:chgData name="Βασίλειος Ζάρτηλας" userId="87afcf30d895b059" providerId="LiveId" clId="{28189C5F-D17C-4488-A790-DDD4B27CFCD2}" dt="2021-07-27T13:25:19.241" v="2" actId="47"/>
        <pc:sldMkLst>
          <pc:docMk/>
          <pc:sldMk cId="2181427648" sldId="327"/>
        </pc:sldMkLst>
      </pc:sldChg>
      <pc:sldChg chg="del">
        <pc:chgData name="Βασίλειος Ζάρτηλας" userId="87afcf30d895b059" providerId="LiveId" clId="{28189C5F-D17C-4488-A790-DDD4B27CFCD2}" dt="2021-07-27T13:25:19.951" v="3" actId="47"/>
        <pc:sldMkLst>
          <pc:docMk/>
          <pc:sldMk cId="210920630" sldId="328"/>
        </pc:sldMkLst>
      </pc:sldChg>
      <pc:sldChg chg="del">
        <pc:chgData name="Βασίλειος Ζάρτηλας" userId="87afcf30d895b059" providerId="LiveId" clId="{28189C5F-D17C-4488-A790-DDD4B27CFCD2}" dt="2021-07-27T13:25:20.382" v="4" actId="47"/>
        <pc:sldMkLst>
          <pc:docMk/>
          <pc:sldMk cId="4154606161" sldId="329"/>
        </pc:sldMkLst>
      </pc:sldChg>
      <pc:sldChg chg="del">
        <pc:chgData name="Βασίλειος Ζάρτηλας" userId="87afcf30d895b059" providerId="LiveId" clId="{28189C5F-D17C-4488-A790-DDD4B27CFCD2}" dt="2021-07-27T13:25:20.766" v="5" actId="47"/>
        <pc:sldMkLst>
          <pc:docMk/>
          <pc:sldMk cId="1290556196" sldId="330"/>
        </pc:sldMkLst>
      </pc:sldChg>
      <pc:sldChg chg="del">
        <pc:chgData name="Βασίλειος Ζάρτηλας" userId="87afcf30d895b059" providerId="LiveId" clId="{28189C5F-D17C-4488-A790-DDD4B27CFCD2}" dt="2021-07-27T13:25:21.093" v="6" actId="47"/>
        <pc:sldMkLst>
          <pc:docMk/>
          <pc:sldMk cId="607944767" sldId="331"/>
        </pc:sldMkLst>
      </pc:sldChg>
      <pc:sldChg chg="del">
        <pc:chgData name="Βασίλειος Ζάρτηλας" userId="87afcf30d895b059" providerId="LiveId" clId="{28189C5F-D17C-4488-A790-DDD4B27CFCD2}" dt="2021-07-27T13:25:21.557" v="7" actId="47"/>
        <pc:sldMkLst>
          <pc:docMk/>
          <pc:sldMk cId="1200318903" sldId="332"/>
        </pc:sldMkLst>
      </pc:sldChg>
      <pc:sldChg chg="del">
        <pc:chgData name="Βασίλειος Ζάρτηλας" userId="87afcf30d895b059" providerId="LiveId" clId="{28189C5F-D17C-4488-A790-DDD4B27CFCD2}" dt="2021-07-27T13:25:22.189" v="8" actId="47"/>
        <pc:sldMkLst>
          <pc:docMk/>
          <pc:sldMk cId="309470850" sldId="333"/>
        </pc:sldMkLst>
      </pc:sldChg>
      <pc:sldChg chg="del">
        <pc:chgData name="Βασίλειος Ζάρτηλας" userId="87afcf30d895b059" providerId="LiveId" clId="{28189C5F-D17C-4488-A790-DDD4B27CFCD2}" dt="2021-07-27T13:25:22.742" v="9" actId="47"/>
        <pc:sldMkLst>
          <pc:docMk/>
          <pc:sldMk cId="3684869432" sldId="334"/>
        </pc:sldMkLst>
      </pc:sldChg>
      <pc:sldChg chg="del">
        <pc:chgData name="Βασίλειος Ζάρτηλας" userId="87afcf30d895b059" providerId="LiveId" clId="{28189C5F-D17C-4488-A790-DDD4B27CFCD2}" dt="2021-07-27T13:25:37.158" v="10" actId="47"/>
        <pc:sldMkLst>
          <pc:docMk/>
          <pc:sldMk cId="3118486308" sldId="335"/>
        </pc:sldMkLst>
      </pc:sldChg>
      <pc:sldChg chg="del">
        <pc:chgData name="Βασίλειος Ζάρτηλας" userId="87afcf30d895b059" providerId="LiveId" clId="{28189C5F-D17C-4488-A790-DDD4B27CFCD2}" dt="2021-07-27T13:25:38.509" v="11" actId="47"/>
        <pc:sldMkLst>
          <pc:docMk/>
          <pc:sldMk cId="3665838007" sldId="336"/>
        </pc:sldMkLst>
      </pc:sldChg>
      <pc:sldChg chg="del">
        <pc:chgData name="Βασίλειος Ζάρτηλας" userId="87afcf30d895b059" providerId="LiveId" clId="{28189C5F-D17C-4488-A790-DDD4B27CFCD2}" dt="2021-07-27T13:25:47.444" v="13" actId="47"/>
        <pc:sldMkLst>
          <pc:docMk/>
          <pc:sldMk cId="630330136" sldId="337"/>
        </pc:sldMkLst>
      </pc:sldChg>
      <pc:sldChg chg="del">
        <pc:chgData name="Βασίλειος Ζάρτηλας" userId="87afcf30d895b059" providerId="LiveId" clId="{28189C5F-D17C-4488-A790-DDD4B27CFCD2}" dt="2021-07-27T13:25:44.127" v="12" actId="47"/>
        <pc:sldMkLst>
          <pc:docMk/>
          <pc:sldMk cId="440259467" sldId="339"/>
        </pc:sldMkLst>
      </pc:sldChg>
      <pc:sldChg chg="modSp mod">
        <pc:chgData name="Βασίλειος Ζάρτηλας" userId="87afcf30d895b059" providerId="LiveId" clId="{28189C5F-D17C-4488-A790-DDD4B27CFCD2}" dt="2021-07-27T14:58:17.563" v="1385" actId="20577"/>
        <pc:sldMkLst>
          <pc:docMk/>
          <pc:sldMk cId="980763889" sldId="341"/>
        </pc:sldMkLst>
        <pc:spChg chg="mod">
          <ac:chgData name="Βασίλειος Ζάρτηλας" userId="87afcf30d895b059" providerId="LiveId" clId="{28189C5F-D17C-4488-A790-DDD4B27CFCD2}" dt="2021-07-27T14:08:53.145" v="38" actId="20577"/>
          <ac:spMkLst>
            <pc:docMk/>
            <pc:sldMk cId="980763889" sldId="341"/>
            <ac:spMk id="8029" creationId="{00000000-0000-0000-0000-000000000000}"/>
          </ac:spMkLst>
        </pc:spChg>
        <pc:spChg chg="mod">
          <ac:chgData name="Βασίλειος Ζάρτηλας" userId="87afcf30d895b059" providerId="LiveId" clId="{28189C5F-D17C-4488-A790-DDD4B27CFCD2}" dt="2021-07-27T14:58:17.563" v="1385" actId="20577"/>
          <ac:spMkLst>
            <pc:docMk/>
            <pc:sldMk cId="980763889" sldId="341"/>
            <ac:spMk id="8030" creationId="{00000000-0000-0000-0000-000000000000}"/>
          </ac:spMkLst>
        </pc:spChg>
      </pc:sldChg>
      <pc:sldChg chg="addSp delSp modSp new mod">
        <pc:chgData name="Βασίλειος Ζάρτηλας" userId="87afcf30d895b059" providerId="LiveId" clId="{28189C5F-D17C-4488-A790-DDD4B27CFCD2}" dt="2021-08-02T16:26:03.680" v="1521" actId="22"/>
        <pc:sldMkLst>
          <pc:docMk/>
          <pc:sldMk cId="2659169123" sldId="342"/>
        </pc:sldMkLst>
        <pc:spChg chg="del">
          <ac:chgData name="Βασίλειος Ζάρτηλας" userId="87afcf30d895b059" providerId="LiveId" clId="{28189C5F-D17C-4488-A790-DDD4B27CFCD2}" dt="2021-07-27T15:03:05.932" v="1387" actId="478"/>
          <ac:spMkLst>
            <pc:docMk/>
            <pc:sldMk cId="2659169123" sldId="342"/>
            <ac:spMk id="2" creationId="{B8B0AECD-4E3E-469E-B620-47D53D242C37}"/>
          </ac:spMkLst>
        </pc:spChg>
        <pc:spChg chg="del">
          <ac:chgData name="Βασίλειος Ζάρτηλας" userId="87afcf30d895b059" providerId="LiveId" clId="{28189C5F-D17C-4488-A790-DDD4B27CFCD2}" dt="2021-07-27T15:03:10.571" v="1389" actId="478"/>
          <ac:spMkLst>
            <pc:docMk/>
            <pc:sldMk cId="2659169123" sldId="342"/>
            <ac:spMk id="3" creationId="{3F067659-DDC8-49B8-B0BC-471E50E63934}"/>
          </ac:spMkLst>
        </pc:spChg>
        <pc:spChg chg="del">
          <ac:chgData name="Βασίλειος Ζάρτηλας" userId="87afcf30d895b059" providerId="LiveId" clId="{28189C5F-D17C-4488-A790-DDD4B27CFCD2}" dt="2021-07-27T15:03:07.763" v="1388" actId="478"/>
          <ac:spMkLst>
            <pc:docMk/>
            <pc:sldMk cId="2659169123" sldId="342"/>
            <ac:spMk id="4" creationId="{DA54B6DE-43EB-46C5-B28A-8A4E442EEA4D}"/>
          </ac:spMkLst>
        </pc:spChg>
        <pc:picChg chg="add">
          <ac:chgData name="Βασίλειος Ζάρτηλας" userId="87afcf30d895b059" providerId="LiveId" clId="{28189C5F-D17C-4488-A790-DDD4B27CFCD2}" dt="2021-08-02T16:26:03.680" v="1521" actId="22"/>
          <ac:picMkLst>
            <pc:docMk/>
            <pc:sldMk cId="2659169123" sldId="342"/>
            <ac:picMk id="3" creationId="{3E48D4B5-AD56-496D-BC0D-F02F6D09B1EF}"/>
          </ac:picMkLst>
        </pc:picChg>
        <pc:picChg chg="add del mod">
          <ac:chgData name="Βασίλειος Ζάρτηλας" userId="87afcf30d895b059" providerId="LiveId" clId="{28189C5F-D17C-4488-A790-DDD4B27CFCD2}" dt="2021-08-02T16:26:02.274" v="1520" actId="478"/>
          <ac:picMkLst>
            <pc:docMk/>
            <pc:sldMk cId="2659169123" sldId="342"/>
            <ac:picMk id="6" creationId="{55BFFB52-F980-406E-BF5C-971317FF0705}"/>
          </ac:picMkLst>
        </pc:picChg>
      </pc:sldChg>
      <pc:sldChg chg="del">
        <pc:chgData name="Βασίλειος Ζάρτηλας" userId="87afcf30d895b059" providerId="LiveId" clId="{28189C5F-D17C-4488-A790-DDD4B27CFCD2}" dt="2021-07-27T14:08:47.213" v="36" actId="47"/>
        <pc:sldMkLst>
          <pc:docMk/>
          <pc:sldMk cId="3335333477" sldId="342"/>
        </pc:sldMkLst>
      </pc:sldChg>
      <pc:sldChg chg="addSp delSp modSp new mod">
        <pc:chgData name="Βασίλειος Ζάρτηλας" userId="87afcf30d895b059" providerId="LiveId" clId="{28189C5F-D17C-4488-A790-DDD4B27CFCD2}" dt="2021-08-02T16:30:20.913" v="1623" actId="1076"/>
        <pc:sldMkLst>
          <pc:docMk/>
          <pc:sldMk cId="164095959" sldId="343"/>
        </pc:sldMkLst>
        <pc:spChg chg="del">
          <ac:chgData name="Βασίλειος Ζάρτηλας" userId="87afcf30d895b059" providerId="LiveId" clId="{28189C5F-D17C-4488-A790-DDD4B27CFCD2}" dt="2021-07-27T15:03:36.763" v="1396" actId="478"/>
          <ac:spMkLst>
            <pc:docMk/>
            <pc:sldMk cId="164095959" sldId="343"/>
            <ac:spMk id="2" creationId="{DCEFB76D-4E68-4FA3-A96C-495FAFBF4E5D}"/>
          </ac:spMkLst>
        </pc:spChg>
        <pc:spChg chg="del">
          <ac:chgData name="Βασίλειος Ζάρτηλας" userId="87afcf30d895b059" providerId="LiveId" clId="{28189C5F-D17C-4488-A790-DDD4B27CFCD2}" dt="2021-07-27T15:03:35.483" v="1395" actId="478"/>
          <ac:spMkLst>
            <pc:docMk/>
            <pc:sldMk cId="164095959" sldId="343"/>
            <ac:spMk id="3" creationId="{EE64F8E4-707B-4F2C-BDFA-8F94D944FFE9}"/>
          </ac:spMkLst>
        </pc:spChg>
        <pc:spChg chg="del">
          <ac:chgData name="Βασίλειος Ζάρτηλας" userId="87afcf30d895b059" providerId="LiveId" clId="{28189C5F-D17C-4488-A790-DDD4B27CFCD2}" dt="2021-07-27T15:03:38.515" v="1397" actId="478"/>
          <ac:spMkLst>
            <pc:docMk/>
            <pc:sldMk cId="164095959" sldId="343"/>
            <ac:spMk id="4" creationId="{EFDDDB81-546A-4981-91C0-81CA314D8363}"/>
          </ac:spMkLst>
        </pc:spChg>
        <pc:picChg chg="add mod">
          <ac:chgData name="Βασίλειος Ζάρτηλας" userId="87afcf30d895b059" providerId="LiveId" clId="{28189C5F-D17C-4488-A790-DDD4B27CFCD2}" dt="2021-08-02T16:30:20.913" v="1623" actId="1076"/>
          <ac:picMkLst>
            <pc:docMk/>
            <pc:sldMk cId="164095959" sldId="343"/>
            <ac:picMk id="3" creationId="{CCE2480F-8879-44D3-9556-C8B4AC38722E}"/>
          </ac:picMkLst>
        </pc:picChg>
        <pc:picChg chg="add del mod">
          <ac:chgData name="Βασίλειος Ζάρτηλας" userId="87afcf30d895b059" providerId="LiveId" clId="{28189C5F-D17C-4488-A790-DDD4B27CFCD2}" dt="2021-08-02T16:25:21.031" v="1518" actId="478"/>
          <ac:picMkLst>
            <pc:docMk/>
            <pc:sldMk cId="164095959" sldId="343"/>
            <ac:picMk id="6" creationId="{000E43B2-C472-44D3-AB0A-1FB1C2FAEACA}"/>
          </ac:picMkLst>
        </pc:picChg>
      </pc:sldChg>
      <pc:sldChg chg="new del">
        <pc:chgData name="Βασίλειος Ζάρτηλας" userId="87afcf30d895b059" providerId="LiveId" clId="{28189C5F-D17C-4488-A790-DDD4B27CFCD2}" dt="2021-07-27T14:07:17.898" v="22" actId="47"/>
        <pc:sldMkLst>
          <pc:docMk/>
          <pc:sldMk cId="3684045738" sldId="343"/>
        </pc:sldMkLst>
      </pc:sldChg>
      <pc:sldChg chg="addSp delSp modSp add mod">
        <pc:chgData name="Βασίλειος Ζάρτηλας" userId="87afcf30d895b059" providerId="LiveId" clId="{28189C5F-D17C-4488-A790-DDD4B27CFCD2}" dt="2021-08-02T16:30:27.385" v="1625" actId="1076"/>
        <pc:sldMkLst>
          <pc:docMk/>
          <pc:sldMk cId="199965283" sldId="344"/>
        </pc:sldMkLst>
        <pc:picChg chg="del">
          <ac:chgData name="Βασίλειος Ζάρτηλας" userId="87afcf30d895b059" providerId="LiveId" clId="{28189C5F-D17C-4488-A790-DDD4B27CFCD2}" dt="2021-08-02T16:30:18.138" v="1622" actId="478"/>
          <ac:picMkLst>
            <pc:docMk/>
            <pc:sldMk cId="199965283" sldId="344"/>
            <ac:picMk id="3" creationId="{CCE2480F-8879-44D3-9556-C8B4AC38722E}"/>
          </ac:picMkLst>
        </pc:picChg>
        <pc:picChg chg="add mod">
          <ac:chgData name="Βασίλειος Ζάρτηλας" userId="87afcf30d895b059" providerId="LiveId" clId="{28189C5F-D17C-4488-A790-DDD4B27CFCD2}" dt="2021-08-02T16:30:27.385" v="1625" actId="1076"/>
          <ac:picMkLst>
            <pc:docMk/>
            <pc:sldMk cId="199965283" sldId="344"/>
            <ac:picMk id="4" creationId="{8BCD4866-ADAA-486A-A2A6-FFF3F9F8E5F4}"/>
          </ac:picMkLst>
        </pc:picChg>
      </pc:sldChg>
      <pc:sldChg chg="addSp delSp modSp add mod">
        <pc:chgData name="Βασίλειος Ζάρτηλας" userId="87afcf30d895b059" providerId="LiveId" clId="{28189C5F-D17C-4488-A790-DDD4B27CFCD2}" dt="2021-08-02T16:30:37.348" v="1629" actId="1076"/>
        <pc:sldMkLst>
          <pc:docMk/>
          <pc:sldMk cId="4118588761" sldId="345"/>
        </pc:sldMkLst>
        <pc:picChg chg="del">
          <ac:chgData name="Βασίλειος Ζάρτηλας" userId="87afcf30d895b059" providerId="LiveId" clId="{28189C5F-D17C-4488-A790-DDD4B27CFCD2}" dt="2021-08-02T16:30:32.130" v="1627" actId="478"/>
          <ac:picMkLst>
            <pc:docMk/>
            <pc:sldMk cId="4118588761" sldId="345"/>
            <ac:picMk id="3" creationId="{CCE2480F-8879-44D3-9556-C8B4AC38722E}"/>
          </ac:picMkLst>
        </pc:picChg>
        <pc:picChg chg="add mod">
          <ac:chgData name="Βασίλειος Ζάρτηλας" userId="87afcf30d895b059" providerId="LiveId" clId="{28189C5F-D17C-4488-A790-DDD4B27CFCD2}" dt="2021-08-02T16:30:37.348" v="1629" actId="1076"/>
          <ac:picMkLst>
            <pc:docMk/>
            <pc:sldMk cId="4118588761" sldId="345"/>
            <ac:picMk id="4" creationId="{29E838DF-E85D-40F2-8A41-6FC0A0625552}"/>
          </ac:picMkLst>
        </pc:picChg>
      </pc:sldChg>
      <pc:sldMasterChg chg="delSldLayout">
        <pc:chgData name="Βασίλειος Ζάρτηλας" userId="87afcf30d895b059" providerId="LiveId" clId="{28189C5F-D17C-4488-A790-DDD4B27CFCD2}" dt="2021-07-27T14:55:54.626" v="1343" actId="47"/>
        <pc:sldMasterMkLst>
          <pc:docMk/>
          <pc:sldMasterMk cId="0" sldId="2147483679"/>
        </pc:sldMasterMkLst>
        <pc:sldLayoutChg chg="del">
          <pc:chgData name="Βασίλειος Ζάρτηλας" userId="87afcf30d895b059" providerId="LiveId" clId="{28189C5F-D17C-4488-A790-DDD4B27CFCD2}" dt="2021-07-27T14:55:54.626" v="1343" actId="47"/>
          <pc:sldLayoutMkLst>
            <pc:docMk/>
            <pc:sldMasterMk cId="0" sldId="2147483679"/>
            <pc:sldLayoutMk cId="0" sldId="2147483656"/>
          </pc:sldLayoutMkLst>
        </pc:sldLayoutChg>
      </pc:sldMasterChg>
    </pc:docChg>
  </pc:docChgLst>
  <pc:docChgLst>
    <pc:chgData name="Βασίλειος Ζάρτηλας" userId="87afcf30d895b059" providerId="LiveId" clId="{D6960CC8-161C-43E1-B540-7D6A99030ABF}"/>
    <pc:docChg chg="undo custSel addSld delSld modSld sldOrd addSection delSection modSection">
      <pc:chgData name="Βασίλειος Ζάρτηλας" userId="87afcf30d895b059" providerId="LiveId" clId="{D6960CC8-161C-43E1-B540-7D6A99030ABF}" dt="2021-04-02T23:16:32.580" v="255" actId="20577"/>
      <pc:docMkLst>
        <pc:docMk/>
      </pc:docMkLst>
      <pc:sldChg chg="addSp modSp mod">
        <pc:chgData name="Βασίλειος Ζάρτηλας" userId="87afcf30d895b059" providerId="LiveId" clId="{D6960CC8-161C-43E1-B540-7D6A99030ABF}" dt="2021-04-02T22:36:18.939" v="56" actId="20577"/>
        <pc:sldMkLst>
          <pc:docMk/>
          <pc:sldMk cId="0" sldId="258"/>
        </pc:sldMkLst>
        <pc:spChg chg="add mod">
          <ac:chgData name="Βασίλειος Ζάρτηλας" userId="87afcf30d895b059" providerId="LiveId" clId="{D6960CC8-161C-43E1-B540-7D6A99030ABF}" dt="2021-04-02T22:34:53.114" v="38" actId="20577"/>
          <ac:spMkLst>
            <pc:docMk/>
            <pc:sldMk cId="0" sldId="258"/>
            <ac:spMk id="14" creationId="{719F410B-070D-4FFB-8B41-77C66D597A12}"/>
          </ac:spMkLst>
        </pc:spChg>
        <pc:spChg chg="add mod">
          <ac:chgData name="Βασίλειος Ζάρτηλας" userId="87afcf30d895b059" providerId="LiveId" clId="{D6960CC8-161C-43E1-B540-7D6A99030ABF}" dt="2021-04-02T22:36:18.939" v="56" actId="20577"/>
          <ac:spMkLst>
            <pc:docMk/>
            <pc:sldMk cId="0" sldId="258"/>
            <ac:spMk id="15" creationId="{D4CA65B9-5016-41F9-BBBA-A13487D7C3A8}"/>
          </ac:spMkLst>
        </pc:spChg>
        <pc:spChg chg="mod">
          <ac:chgData name="Βασίλειος Ζάρτηλας" userId="87afcf30d895b059" providerId="LiveId" clId="{D6960CC8-161C-43E1-B540-7D6A99030ABF}" dt="2021-04-02T22:34:23.628" v="34"/>
          <ac:spMkLst>
            <pc:docMk/>
            <pc:sldMk cId="0" sldId="258"/>
            <ac:spMk id="7920" creationId="{00000000-0000-0000-0000-000000000000}"/>
          </ac:spMkLst>
        </pc:spChg>
      </pc:sldChg>
      <pc:sldChg chg="ord">
        <pc:chgData name="Βασίλειος Ζάρτηλας" userId="87afcf30d895b059" providerId="LiveId" clId="{D6960CC8-161C-43E1-B540-7D6A99030ABF}" dt="2021-04-02T22:43:36.896" v="132"/>
        <pc:sldMkLst>
          <pc:docMk/>
          <pc:sldMk cId="0" sldId="291"/>
        </pc:sldMkLst>
      </pc:sldChg>
      <pc:sldChg chg="ord">
        <pc:chgData name="Βασίλειος Ζάρτηλας" userId="87afcf30d895b059" providerId="LiveId" clId="{D6960CC8-161C-43E1-B540-7D6A99030ABF}" dt="2021-04-02T22:43:25.591" v="130"/>
        <pc:sldMkLst>
          <pc:docMk/>
          <pc:sldMk cId="0" sldId="292"/>
        </pc:sldMkLst>
      </pc:sldChg>
      <pc:sldChg chg="ord">
        <pc:chgData name="Βασίλειος Ζάρτηλας" userId="87afcf30d895b059" providerId="LiveId" clId="{D6960CC8-161C-43E1-B540-7D6A99030ABF}" dt="2021-04-02T22:43:25.591" v="130"/>
        <pc:sldMkLst>
          <pc:docMk/>
          <pc:sldMk cId="0" sldId="294"/>
        </pc:sldMkLst>
      </pc:sldChg>
      <pc:sldChg chg="ord modNotes">
        <pc:chgData name="Βασίλειος Ζάρτηλας" userId="87afcf30d895b059" providerId="LiveId" clId="{D6960CC8-161C-43E1-B540-7D6A99030ABF}" dt="2021-04-02T22:43:25.591" v="130"/>
        <pc:sldMkLst>
          <pc:docMk/>
          <pc:sldMk cId="0" sldId="296"/>
        </pc:sldMkLst>
      </pc:sldChg>
      <pc:sldChg chg="ord modNotes">
        <pc:chgData name="Βασίλειος Ζάρτηλας" userId="87afcf30d895b059" providerId="LiveId" clId="{D6960CC8-161C-43E1-B540-7D6A99030ABF}" dt="2021-04-02T22:43:25.591" v="130"/>
        <pc:sldMkLst>
          <pc:docMk/>
          <pc:sldMk cId="0" sldId="297"/>
        </pc:sldMkLst>
      </pc:sldChg>
      <pc:sldChg chg="ord modNotes">
        <pc:chgData name="Βασίλειος Ζάρτηλας" userId="87afcf30d895b059" providerId="LiveId" clId="{D6960CC8-161C-43E1-B540-7D6A99030ABF}" dt="2021-04-02T22:43:25.591" v="130"/>
        <pc:sldMkLst>
          <pc:docMk/>
          <pc:sldMk cId="0" sldId="298"/>
        </pc:sldMkLst>
      </pc:sldChg>
      <pc:sldChg chg="ord">
        <pc:chgData name="Βασίλειος Ζάρτηλας" userId="87afcf30d895b059" providerId="LiveId" clId="{D6960CC8-161C-43E1-B540-7D6A99030ABF}" dt="2021-04-02T22:43:25.591" v="130"/>
        <pc:sldMkLst>
          <pc:docMk/>
          <pc:sldMk cId="0" sldId="299"/>
        </pc:sldMkLst>
      </pc:sldChg>
      <pc:sldChg chg="ord modNotes">
        <pc:chgData name="Βασίλειος Ζάρτηλας" userId="87afcf30d895b059" providerId="LiveId" clId="{D6960CC8-161C-43E1-B540-7D6A99030ABF}" dt="2021-04-02T22:43:25.591" v="130"/>
        <pc:sldMkLst>
          <pc:docMk/>
          <pc:sldMk cId="0" sldId="300"/>
        </pc:sldMkLst>
      </pc:sldChg>
      <pc:sldChg chg="ord modNotes">
        <pc:chgData name="Βασίλειος Ζάρτηλας" userId="87afcf30d895b059" providerId="LiveId" clId="{D6960CC8-161C-43E1-B540-7D6A99030ABF}" dt="2021-04-02T22:43:25.591" v="130"/>
        <pc:sldMkLst>
          <pc:docMk/>
          <pc:sldMk cId="0" sldId="301"/>
        </pc:sldMkLst>
      </pc:sldChg>
      <pc:sldChg chg="ord modNotes">
        <pc:chgData name="Βασίλειος Ζάρτηλας" userId="87afcf30d895b059" providerId="LiveId" clId="{D6960CC8-161C-43E1-B540-7D6A99030ABF}" dt="2021-04-02T22:43:25.591" v="130"/>
        <pc:sldMkLst>
          <pc:docMk/>
          <pc:sldMk cId="0" sldId="302"/>
        </pc:sldMkLst>
      </pc:sldChg>
      <pc:sldChg chg="ord modNotes">
        <pc:chgData name="Βασίλειος Ζάρτηλας" userId="87afcf30d895b059" providerId="LiveId" clId="{D6960CC8-161C-43E1-B540-7D6A99030ABF}" dt="2021-04-02T22:43:25.591" v="130"/>
        <pc:sldMkLst>
          <pc:docMk/>
          <pc:sldMk cId="0" sldId="303"/>
        </pc:sldMkLst>
      </pc:sldChg>
      <pc:sldChg chg="ord modNotes">
        <pc:chgData name="Βασίλειος Ζάρτηλας" userId="87afcf30d895b059" providerId="LiveId" clId="{D6960CC8-161C-43E1-B540-7D6A99030ABF}" dt="2021-04-02T22:43:25.591" v="130"/>
        <pc:sldMkLst>
          <pc:docMk/>
          <pc:sldMk cId="0" sldId="304"/>
        </pc:sldMkLst>
      </pc:sldChg>
      <pc:sldChg chg="ord modNotes">
        <pc:chgData name="Βασίλειος Ζάρτηλας" userId="87afcf30d895b059" providerId="LiveId" clId="{D6960CC8-161C-43E1-B540-7D6A99030ABF}" dt="2021-04-02T22:43:25.591" v="130"/>
        <pc:sldMkLst>
          <pc:docMk/>
          <pc:sldMk cId="0" sldId="305"/>
        </pc:sldMkLst>
      </pc:sldChg>
      <pc:sldChg chg="ord modNotes">
        <pc:chgData name="Βασίλειος Ζάρτηλας" userId="87afcf30d895b059" providerId="LiveId" clId="{D6960CC8-161C-43E1-B540-7D6A99030ABF}" dt="2021-04-02T22:43:25.591" v="130"/>
        <pc:sldMkLst>
          <pc:docMk/>
          <pc:sldMk cId="0" sldId="306"/>
        </pc:sldMkLst>
      </pc:sldChg>
      <pc:sldChg chg="ord modNotes">
        <pc:chgData name="Βασίλειος Ζάρτηλας" userId="87afcf30d895b059" providerId="LiveId" clId="{D6960CC8-161C-43E1-B540-7D6A99030ABF}" dt="2021-04-02T22:43:25.591" v="130"/>
        <pc:sldMkLst>
          <pc:docMk/>
          <pc:sldMk cId="0" sldId="307"/>
        </pc:sldMkLst>
      </pc:sldChg>
      <pc:sldChg chg="ord modNotes">
        <pc:chgData name="Βασίλειος Ζάρτηλας" userId="87afcf30d895b059" providerId="LiveId" clId="{D6960CC8-161C-43E1-B540-7D6A99030ABF}" dt="2021-04-02T22:43:25.591" v="130"/>
        <pc:sldMkLst>
          <pc:docMk/>
          <pc:sldMk cId="0" sldId="308"/>
        </pc:sldMkLst>
      </pc:sldChg>
      <pc:sldChg chg="ord">
        <pc:chgData name="Βασίλειος Ζάρτηλας" userId="87afcf30d895b059" providerId="LiveId" clId="{D6960CC8-161C-43E1-B540-7D6A99030ABF}" dt="2021-04-02T22:43:25.591" v="130"/>
        <pc:sldMkLst>
          <pc:docMk/>
          <pc:sldMk cId="3851370807" sldId="309"/>
        </pc:sldMkLst>
      </pc:sldChg>
      <pc:sldChg chg="modSp mod">
        <pc:chgData name="Βασίλειος Ζάρτηλας" userId="87afcf30d895b059" providerId="LiveId" clId="{D6960CC8-161C-43E1-B540-7D6A99030ABF}" dt="2021-04-02T22:57:05.101" v="139" actId="20577"/>
        <pc:sldMkLst>
          <pc:docMk/>
          <pc:sldMk cId="3691900068" sldId="314"/>
        </pc:sldMkLst>
        <pc:spChg chg="mod">
          <ac:chgData name="Βασίλειος Ζάρτηλας" userId="87afcf30d895b059" providerId="LiveId" clId="{D6960CC8-161C-43E1-B540-7D6A99030ABF}" dt="2021-04-02T22:57:05.101" v="139" actId="20577"/>
          <ac:spMkLst>
            <pc:docMk/>
            <pc:sldMk cId="3691900068" sldId="314"/>
            <ac:spMk id="8018" creationId="{00000000-0000-0000-0000-000000000000}"/>
          </ac:spMkLst>
        </pc:spChg>
      </pc:sldChg>
      <pc:sldChg chg="modSp add del mod ord">
        <pc:chgData name="Βασίλειος Ζάρτηλας" userId="87afcf30d895b059" providerId="LiveId" clId="{D6960CC8-161C-43E1-B540-7D6A99030ABF}" dt="2021-04-02T23:16:15.054" v="248" actId="47"/>
        <pc:sldMkLst>
          <pc:docMk/>
          <pc:sldMk cId="1794360090" sldId="322"/>
        </pc:sldMkLst>
        <pc:spChg chg="mod">
          <ac:chgData name="Βασίλειος Ζάρτηλας" userId="87afcf30d895b059" providerId="LiveId" clId="{D6960CC8-161C-43E1-B540-7D6A99030ABF}" dt="2021-04-02T22:33:46.573" v="29" actId="20577"/>
          <ac:spMkLst>
            <pc:docMk/>
            <pc:sldMk cId="1794360090" sldId="322"/>
            <ac:spMk id="7984" creationId="{00000000-0000-0000-0000-000000000000}"/>
          </ac:spMkLst>
        </pc:spChg>
        <pc:spChg chg="mod">
          <ac:chgData name="Βασίλειος Ζάρτηλας" userId="87afcf30d895b059" providerId="LiveId" clId="{D6960CC8-161C-43E1-B540-7D6A99030ABF}" dt="2021-04-02T22:33:50.156" v="31" actId="20577"/>
          <ac:spMkLst>
            <pc:docMk/>
            <pc:sldMk cId="1794360090" sldId="322"/>
            <ac:spMk id="7985" creationId="{00000000-0000-0000-0000-000000000000}"/>
          </ac:spMkLst>
        </pc:spChg>
      </pc:sldChg>
      <pc:sldChg chg="modSp add mod">
        <pc:chgData name="Βασίλειος Ζάρτηλας" userId="87afcf30d895b059" providerId="LiveId" clId="{D6960CC8-161C-43E1-B540-7D6A99030ABF}" dt="2021-04-02T23:16:21.598" v="251" actId="20577"/>
        <pc:sldMkLst>
          <pc:docMk/>
          <pc:sldMk cId="2451530048" sldId="324"/>
        </pc:sldMkLst>
        <pc:spChg chg="mod">
          <ac:chgData name="Βασίλειος Ζάρτηλας" userId="87afcf30d895b059" providerId="LiveId" clId="{D6960CC8-161C-43E1-B540-7D6A99030ABF}" dt="2021-04-02T22:41:11.650" v="88" actId="14100"/>
          <ac:spMkLst>
            <pc:docMk/>
            <pc:sldMk cId="2451530048" sldId="324"/>
            <ac:spMk id="7984" creationId="{00000000-0000-0000-0000-000000000000}"/>
          </ac:spMkLst>
        </pc:spChg>
        <pc:spChg chg="mod">
          <ac:chgData name="Βασίλειος Ζάρτηλας" userId="87afcf30d895b059" providerId="LiveId" clId="{D6960CC8-161C-43E1-B540-7D6A99030ABF}" dt="2021-04-02T23:16:21.598" v="251" actId="20577"/>
          <ac:spMkLst>
            <pc:docMk/>
            <pc:sldMk cId="2451530048" sldId="324"/>
            <ac:spMk id="7985" creationId="{00000000-0000-0000-0000-000000000000}"/>
          </ac:spMkLst>
        </pc:spChg>
      </pc:sldChg>
      <pc:sldChg chg="modSp add mod ord">
        <pc:chgData name="Βασίλειος Ζάρτηλας" userId="87afcf30d895b059" providerId="LiveId" clId="{D6960CC8-161C-43E1-B540-7D6A99030ABF}" dt="2021-04-02T23:16:32.580" v="255" actId="20577"/>
        <pc:sldMkLst>
          <pc:docMk/>
          <pc:sldMk cId="1837688540" sldId="325"/>
        </pc:sldMkLst>
        <pc:spChg chg="mod">
          <ac:chgData name="Βασίλειος Ζάρτηλας" userId="87afcf30d895b059" providerId="LiveId" clId="{D6960CC8-161C-43E1-B540-7D6A99030ABF}" dt="2021-04-02T22:42:19.930" v="123" actId="14100"/>
          <ac:spMkLst>
            <pc:docMk/>
            <pc:sldMk cId="1837688540" sldId="325"/>
            <ac:spMk id="7984" creationId="{00000000-0000-0000-0000-000000000000}"/>
          </ac:spMkLst>
        </pc:spChg>
        <pc:spChg chg="mod">
          <ac:chgData name="Βασίλειος Ζάρτηλας" userId="87afcf30d895b059" providerId="LiveId" clId="{D6960CC8-161C-43E1-B540-7D6A99030ABF}" dt="2021-04-02T23:16:32.580" v="255" actId="20577"/>
          <ac:spMkLst>
            <pc:docMk/>
            <pc:sldMk cId="1837688540" sldId="325"/>
            <ac:spMk id="7985" creationId="{00000000-0000-0000-0000-000000000000}"/>
          </ac:spMkLst>
        </pc:spChg>
      </pc:sldChg>
      <pc:sldChg chg="addSp delSp modSp add mod ord">
        <pc:chgData name="Βασίλειος Ζάρτηλας" userId="87afcf30d895b059" providerId="LiveId" clId="{D6960CC8-161C-43E1-B540-7D6A99030ABF}" dt="2021-04-02T22:58:30.872" v="146" actId="14100"/>
        <pc:sldMkLst>
          <pc:docMk/>
          <pc:sldMk cId="2195851189" sldId="326"/>
        </pc:sldMkLst>
        <pc:picChg chg="add mod">
          <ac:chgData name="Βασίλειος Ζάρτηλας" userId="87afcf30d895b059" providerId="LiveId" clId="{D6960CC8-161C-43E1-B540-7D6A99030ABF}" dt="2021-04-02T22:58:30.872" v="146" actId="14100"/>
          <ac:picMkLst>
            <pc:docMk/>
            <pc:sldMk cId="2195851189" sldId="326"/>
            <ac:picMk id="3" creationId="{CE282C64-1349-41CC-9284-6EEB28B40989}"/>
          </ac:picMkLst>
        </pc:picChg>
        <pc:picChg chg="del">
          <ac:chgData name="Βασίλειος Ζάρτηλας" userId="87afcf30d895b059" providerId="LiveId" clId="{D6960CC8-161C-43E1-B540-7D6A99030ABF}" dt="2021-04-02T22:58:00.568" v="143" actId="478"/>
          <ac:picMkLst>
            <pc:docMk/>
            <pc:sldMk cId="2195851189" sldId="326"/>
            <ac:picMk id="341" creationId="{35977E59-2D5E-4F9B-9B6A-46EC04A5C0DE}"/>
          </ac:picMkLst>
        </pc:picChg>
      </pc:sldChg>
      <pc:sldChg chg="addSp delSp modSp add mod">
        <pc:chgData name="Βασίλειος Ζάρτηλας" userId="87afcf30d895b059" providerId="LiveId" clId="{D6960CC8-161C-43E1-B540-7D6A99030ABF}" dt="2021-04-02T22:59:16.103" v="152" actId="14100"/>
        <pc:sldMkLst>
          <pc:docMk/>
          <pc:sldMk cId="2181427648" sldId="327"/>
        </pc:sldMkLst>
        <pc:picChg chg="del">
          <ac:chgData name="Βασίλειος Ζάρτηλας" userId="87afcf30d895b059" providerId="LiveId" clId="{D6960CC8-161C-43E1-B540-7D6A99030ABF}" dt="2021-04-02T22:58:44.487" v="149" actId="478"/>
          <ac:picMkLst>
            <pc:docMk/>
            <pc:sldMk cId="2181427648" sldId="327"/>
            <ac:picMk id="3" creationId="{CE282C64-1349-41CC-9284-6EEB28B40989}"/>
          </ac:picMkLst>
        </pc:picChg>
        <pc:picChg chg="add mod">
          <ac:chgData name="Βασίλειος Ζάρτηλας" userId="87afcf30d895b059" providerId="LiveId" clId="{D6960CC8-161C-43E1-B540-7D6A99030ABF}" dt="2021-04-02T22:59:16.103" v="152" actId="14100"/>
          <ac:picMkLst>
            <pc:docMk/>
            <pc:sldMk cId="2181427648" sldId="327"/>
            <ac:picMk id="4" creationId="{48028C6A-D1B6-4F4B-8947-D25807508E77}"/>
          </ac:picMkLst>
        </pc:picChg>
      </pc:sldChg>
      <pc:sldChg chg="addSp delSp modSp add mod">
        <pc:chgData name="Βασίλειος Ζάρτηλας" userId="87afcf30d895b059" providerId="LiveId" clId="{D6960CC8-161C-43E1-B540-7D6A99030ABF}" dt="2021-04-02T22:59:56.726" v="160" actId="14100"/>
        <pc:sldMkLst>
          <pc:docMk/>
          <pc:sldMk cId="210920630" sldId="328"/>
        </pc:sldMkLst>
        <pc:picChg chg="del">
          <ac:chgData name="Βασίλειος Ζάρτηλας" userId="87afcf30d895b059" providerId="LiveId" clId="{D6960CC8-161C-43E1-B540-7D6A99030ABF}" dt="2021-04-02T22:59:46.477" v="157" actId="478"/>
          <ac:picMkLst>
            <pc:docMk/>
            <pc:sldMk cId="210920630" sldId="328"/>
            <ac:picMk id="3" creationId="{CE282C64-1349-41CC-9284-6EEB28B40989}"/>
          </ac:picMkLst>
        </pc:picChg>
        <pc:picChg chg="add mod">
          <ac:chgData name="Βασίλειος Ζάρτηλας" userId="87afcf30d895b059" providerId="LiveId" clId="{D6960CC8-161C-43E1-B540-7D6A99030ABF}" dt="2021-04-02T22:59:56.726" v="160" actId="14100"/>
          <ac:picMkLst>
            <pc:docMk/>
            <pc:sldMk cId="210920630" sldId="328"/>
            <ac:picMk id="4" creationId="{2552195C-EC2A-4A82-A643-F0EBA94096FD}"/>
          </ac:picMkLst>
        </pc:picChg>
      </pc:sldChg>
      <pc:sldChg chg="addSp delSp modSp add mod">
        <pc:chgData name="Βασίλειος Ζάρτηλας" userId="87afcf30d895b059" providerId="LiveId" clId="{D6960CC8-161C-43E1-B540-7D6A99030ABF}" dt="2021-04-02T23:00:47.050" v="164" actId="14100"/>
        <pc:sldMkLst>
          <pc:docMk/>
          <pc:sldMk cId="4154606161" sldId="329"/>
        </pc:sldMkLst>
        <pc:picChg chg="del">
          <ac:chgData name="Βασίλειος Ζάρτηλας" userId="87afcf30d895b059" providerId="LiveId" clId="{D6960CC8-161C-43E1-B540-7D6A99030ABF}" dt="2021-04-02T23:00:38.817" v="161" actId="478"/>
          <ac:picMkLst>
            <pc:docMk/>
            <pc:sldMk cId="4154606161" sldId="329"/>
            <ac:picMk id="3" creationId="{CE282C64-1349-41CC-9284-6EEB28B40989}"/>
          </ac:picMkLst>
        </pc:picChg>
        <pc:picChg chg="add mod">
          <ac:chgData name="Βασίλειος Ζάρτηλας" userId="87afcf30d895b059" providerId="LiveId" clId="{D6960CC8-161C-43E1-B540-7D6A99030ABF}" dt="2021-04-02T23:00:47.050" v="164" actId="14100"/>
          <ac:picMkLst>
            <pc:docMk/>
            <pc:sldMk cId="4154606161" sldId="329"/>
            <ac:picMk id="4" creationId="{2AC74C97-2180-4A09-BCB3-1767363243A5}"/>
          </ac:picMkLst>
        </pc:picChg>
      </pc:sldChg>
      <pc:sldChg chg="addSp delSp modSp new mod">
        <pc:chgData name="Βασίλειος Ζάρτηλας" userId="87afcf30d895b059" providerId="LiveId" clId="{D6960CC8-161C-43E1-B540-7D6A99030ABF}" dt="2021-04-02T23:01:13.669" v="168" actId="14100"/>
        <pc:sldMkLst>
          <pc:docMk/>
          <pc:sldMk cId="1290556196" sldId="330"/>
        </pc:sldMkLst>
        <pc:spChg chg="del">
          <ac:chgData name="Βασίλειος Ζάρτηλας" userId="87afcf30d895b059" providerId="LiveId" clId="{D6960CC8-161C-43E1-B540-7D6A99030ABF}" dt="2021-04-02T22:59:26.341" v="155" actId="478"/>
          <ac:spMkLst>
            <pc:docMk/>
            <pc:sldMk cId="1290556196" sldId="330"/>
            <ac:spMk id="2" creationId="{5D0115D0-12F1-4E29-829C-402E3725F69F}"/>
          </ac:spMkLst>
        </pc:spChg>
        <pc:picChg chg="add mod">
          <ac:chgData name="Βασίλειος Ζάρτηλας" userId="87afcf30d895b059" providerId="LiveId" clId="{D6960CC8-161C-43E1-B540-7D6A99030ABF}" dt="2021-04-02T23:01:13.669" v="168" actId="14100"/>
          <ac:picMkLst>
            <pc:docMk/>
            <pc:sldMk cId="1290556196" sldId="330"/>
            <ac:picMk id="3" creationId="{A96847E7-221D-469D-AD1A-1E04859B1B45}"/>
          </ac:picMkLst>
        </pc:picChg>
      </pc:sldChg>
      <pc:sldChg chg="addSp delSp modSp new mod">
        <pc:chgData name="Βασίλειος Ζάρτηλας" userId="87afcf30d895b059" providerId="LiveId" clId="{D6960CC8-161C-43E1-B540-7D6A99030ABF}" dt="2021-04-02T23:01:44.815" v="175" actId="14100"/>
        <pc:sldMkLst>
          <pc:docMk/>
          <pc:sldMk cId="607944767" sldId="331"/>
        </pc:sldMkLst>
        <pc:spChg chg="del">
          <ac:chgData name="Βασίλειος Ζάρτηλας" userId="87afcf30d895b059" providerId="LiveId" clId="{D6960CC8-161C-43E1-B540-7D6A99030ABF}" dt="2021-04-02T23:01:21.175" v="172" actId="478"/>
          <ac:spMkLst>
            <pc:docMk/>
            <pc:sldMk cId="607944767" sldId="331"/>
            <ac:spMk id="2" creationId="{06346EFB-CE31-4C49-B72E-D9681BA1AD04}"/>
          </ac:spMkLst>
        </pc:spChg>
        <pc:picChg chg="add mod">
          <ac:chgData name="Βασίλειος Ζάρτηλας" userId="87afcf30d895b059" providerId="LiveId" clId="{D6960CC8-161C-43E1-B540-7D6A99030ABF}" dt="2021-04-02T23:01:44.815" v="175" actId="14100"/>
          <ac:picMkLst>
            <pc:docMk/>
            <pc:sldMk cId="607944767" sldId="331"/>
            <ac:picMk id="3" creationId="{EB20E77A-0992-4373-A546-F369BA40DC1F}"/>
          </ac:picMkLst>
        </pc:picChg>
      </pc:sldChg>
      <pc:sldChg chg="addSp delSp modSp new mod">
        <pc:chgData name="Βασίλειος Ζάρτηλας" userId="87afcf30d895b059" providerId="LiveId" clId="{D6960CC8-161C-43E1-B540-7D6A99030ABF}" dt="2021-04-02T23:02:18.792" v="179" actId="14100"/>
        <pc:sldMkLst>
          <pc:docMk/>
          <pc:sldMk cId="1200318903" sldId="332"/>
        </pc:sldMkLst>
        <pc:spChg chg="del">
          <ac:chgData name="Βασίλειος Ζάρτηλας" userId="87afcf30d895b059" providerId="LiveId" clId="{D6960CC8-161C-43E1-B540-7D6A99030ABF}" dt="2021-04-02T23:02:10.916" v="176" actId="478"/>
          <ac:spMkLst>
            <pc:docMk/>
            <pc:sldMk cId="1200318903" sldId="332"/>
            <ac:spMk id="2" creationId="{116B5CD3-5990-4B05-89D0-8BB72421A749}"/>
          </ac:spMkLst>
        </pc:spChg>
        <pc:picChg chg="add mod">
          <ac:chgData name="Βασίλειος Ζάρτηλας" userId="87afcf30d895b059" providerId="LiveId" clId="{D6960CC8-161C-43E1-B540-7D6A99030ABF}" dt="2021-04-02T23:02:18.792" v="179" actId="14100"/>
          <ac:picMkLst>
            <pc:docMk/>
            <pc:sldMk cId="1200318903" sldId="332"/>
            <ac:picMk id="3" creationId="{2B2D4DEF-C34E-426A-8B6B-0E69366AF5BF}"/>
          </ac:picMkLst>
        </pc:picChg>
      </pc:sldChg>
      <pc:sldChg chg="addSp delSp modSp new mod">
        <pc:chgData name="Βασίλειος Ζάρτηλας" userId="87afcf30d895b059" providerId="LiveId" clId="{D6960CC8-161C-43E1-B540-7D6A99030ABF}" dt="2021-04-02T23:02:39.796" v="183" actId="14100"/>
        <pc:sldMkLst>
          <pc:docMk/>
          <pc:sldMk cId="309470850" sldId="333"/>
        </pc:sldMkLst>
        <pc:spChg chg="del">
          <ac:chgData name="Βασίλειος Ζάρτηλας" userId="87afcf30d895b059" providerId="LiveId" clId="{D6960CC8-161C-43E1-B540-7D6A99030ABF}" dt="2021-04-02T23:02:33.685" v="180" actId="478"/>
          <ac:spMkLst>
            <pc:docMk/>
            <pc:sldMk cId="309470850" sldId="333"/>
            <ac:spMk id="2" creationId="{0CD270C1-E4AB-4908-B1A5-4AC0FE195F6F}"/>
          </ac:spMkLst>
        </pc:spChg>
        <pc:picChg chg="add mod">
          <ac:chgData name="Βασίλειος Ζάρτηλας" userId="87afcf30d895b059" providerId="LiveId" clId="{D6960CC8-161C-43E1-B540-7D6A99030ABF}" dt="2021-04-02T23:02:39.796" v="183" actId="14100"/>
          <ac:picMkLst>
            <pc:docMk/>
            <pc:sldMk cId="309470850" sldId="333"/>
            <ac:picMk id="3" creationId="{68271BDD-480A-4B3C-9C33-31B28945F3D7}"/>
          </ac:picMkLst>
        </pc:picChg>
      </pc:sldChg>
      <pc:sldChg chg="addSp delSp modSp new mod">
        <pc:chgData name="Βασίλειος Ζάρτηλας" userId="87afcf30d895b059" providerId="LiveId" clId="{D6960CC8-161C-43E1-B540-7D6A99030ABF}" dt="2021-04-02T23:03:30.717" v="188" actId="14100"/>
        <pc:sldMkLst>
          <pc:docMk/>
          <pc:sldMk cId="3684869432" sldId="334"/>
        </pc:sldMkLst>
        <pc:spChg chg="del">
          <ac:chgData name="Βασίλειος Ζάρτηλας" userId="87afcf30d895b059" providerId="LiveId" clId="{D6960CC8-161C-43E1-B540-7D6A99030ABF}" dt="2021-04-02T23:02:52.288" v="185" actId="478"/>
          <ac:spMkLst>
            <pc:docMk/>
            <pc:sldMk cId="3684869432" sldId="334"/>
            <ac:spMk id="2" creationId="{504844B7-D775-4ADF-A70A-DD5122115881}"/>
          </ac:spMkLst>
        </pc:spChg>
        <pc:picChg chg="add mod">
          <ac:chgData name="Βασίλειος Ζάρτηλας" userId="87afcf30d895b059" providerId="LiveId" clId="{D6960CC8-161C-43E1-B540-7D6A99030ABF}" dt="2021-04-02T23:03:30.717" v="188" actId="14100"/>
          <ac:picMkLst>
            <pc:docMk/>
            <pc:sldMk cId="3684869432" sldId="334"/>
            <ac:picMk id="3" creationId="{C2362E76-1939-4C24-AA32-C50B4E3626BA}"/>
          </ac:picMkLst>
        </pc:picChg>
      </pc:sldChg>
      <pc:sldChg chg="addSp delSp modSp new mod">
        <pc:chgData name="Βασίλειος Ζάρτηλας" userId="87afcf30d895b059" providerId="LiveId" clId="{D6960CC8-161C-43E1-B540-7D6A99030ABF}" dt="2021-04-02T23:04:13.801" v="194" actId="14100"/>
        <pc:sldMkLst>
          <pc:docMk/>
          <pc:sldMk cId="3118486308" sldId="335"/>
        </pc:sldMkLst>
        <pc:spChg chg="del">
          <ac:chgData name="Βασίλειος Ζάρτηλας" userId="87afcf30d895b059" providerId="LiveId" clId="{D6960CC8-161C-43E1-B540-7D6A99030ABF}" dt="2021-04-02T23:03:38.271" v="191" actId="478"/>
          <ac:spMkLst>
            <pc:docMk/>
            <pc:sldMk cId="3118486308" sldId="335"/>
            <ac:spMk id="2" creationId="{5D021385-4FF8-47BB-A981-399D88E4BF06}"/>
          </ac:spMkLst>
        </pc:spChg>
        <pc:picChg chg="add mod">
          <ac:chgData name="Βασίλειος Ζάρτηλας" userId="87afcf30d895b059" providerId="LiveId" clId="{D6960CC8-161C-43E1-B540-7D6A99030ABF}" dt="2021-04-02T23:04:13.801" v="194" actId="14100"/>
          <ac:picMkLst>
            <pc:docMk/>
            <pc:sldMk cId="3118486308" sldId="335"/>
            <ac:picMk id="3" creationId="{AC860CA5-B44B-4C19-88E1-279897FAADE8}"/>
          </ac:picMkLst>
        </pc:picChg>
      </pc:sldChg>
      <pc:sldChg chg="addSp delSp modSp new mod">
        <pc:chgData name="Βασίλειος Ζάρτηλας" userId="87afcf30d895b059" providerId="LiveId" clId="{D6960CC8-161C-43E1-B540-7D6A99030ABF}" dt="2021-04-02T23:04:31.997" v="198" actId="14100"/>
        <pc:sldMkLst>
          <pc:docMk/>
          <pc:sldMk cId="3665838007" sldId="336"/>
        </pc:sldMkLst>
        <pc:spChg chg="del">
          <ac:chgData name="Βασίλειος Ζάρτηλας" userId="87afcf30d895b059" providerId="LiveId" clId="{D6960CC8-161C-43E1-B540-7D6A99030ABF}" dt="2021-04-02T23:04:17.989" v="195" actId="478"/>
          <ac:spMkLst>
            <pc:docMk/>
            <pc:sldMk cId="3665838007" sldId="336"/>
            <ac:spMk id="2" creationId="{0BF1F436-E823-4DF0-ADE8-6DACDD7042D3}"/>
          </ac:spMkLst>
        </pc:spChg>
        <pc:picChg chg="add mod">
          <ac:chgData name="Βασίλειος Ζάρτηλας" userId="87afcf30d895b059" providerId="LiveId" clId="{D6960CC8-161C-43E1-B540-7D6A99030ABF}" dt="2021-04-02T23:04:31.997" v="198" actId="14100"/>
          <ac:picMkLst>
            <pc:docMk/>
            <pc:sldMk cId="3665838007" sldId="336"/>
            <ac:picMk id="3" creationId="{EAED2310-0878-44BA-B20A-A4286F025AB8}"/>
          </ac:picMkLst>
        </pc:picChg>
      </pc:sldChg>
      <pc:sldChg chg="addSp delSp modSp new mod">
        <pc:chgData name="Βασίλειος Ζάρτηλας" userId="87afcf30d895b059" providerId="LiveId" clId="{D6960CC8-161C-43E1-B540-7D6A99030ABF}" dt="2021-04-02T23:04:57.097" v="205" actId="14100"/>
        <pc:sldMkLst>
          <pc:docMk/>
          <pc:sldMk cId="630330136" sldId="337"/>
        </pc:sldMkLst>
        <pc:spChg chg="del">
          <ac:chgData name="Βασίλειος Ζάρτηλας" userId="87afcf30d895b059" providerId="LiveId" clId="{D6960CC8-161C-43E1-B540-7D6A99030ABF}" dt="2021-04-02T23:04:44.349" v="200" actId="478"/>
          <ac:spMkLst>
            <pc:docMk/>
            <pc:sldMk cId="630330136" sldId="337"/>
            <ac:spMk id="2" creationId="{97D022CD-416B-4F0A-8705-34AC58DC28C2}"/>
          </ac:spMkLst>
        </pc:spChg>
        <pc:picChg chg="add mod">
          <ac:chgData name="Βασίλειος Ζάρτηλας" userId="87afcf30d895b059" providerId="LiveId" clId="{D6960CC8-161C-43E1-B540-7D6A99030ABF}" dt="2021-04-02T23:04:57.097" v="205" actId="14100"/>
          <ac:picMkLst>
            <pc:docMk/>
            <pc:sldMk cId="630330136" sldId="337"/>
            <ac:picMk id="3" creationId="{6ABD9882-965F-4E8D-8B53-459489D0E7AA}"/>
          </ac:picMkLst>
        </pc:picChg>
      </pc:sldChg>
      <pc:sldChg chg="addSp delSp modSp new del mod">
        <pc:chgData name="Βασίλειος Ζάρτηλας" userId="87afcf30d895b059" providerId="LiveId" clId="{D6960CC8-161C-43E1-B540-7D6A99030ABF}" dt="2021-04-02T23:07:04.409" v="227" actId="47"/>
        <pc:sldMkLst>
          <pc:docMk/>
          <pc:sldMk cId="1635703458" sldId="338"/>
        </pc:sldMkLst>
        <pc:spChg chg="del">
          <ac:chgData name="Βασίλειος Ζάρτηλας" userId="87afcf30d895b059" providerId="LiveId" clId="{D6960CC8-161C-43E1-B540-7D6A99030ABF}" dt="2021-04-02T23:05:05.908" v="207" actId="478"/>
          <ac:spMkLst>
            <pc:docMk/>
            <pc:sldMk cId="1635703458" sldId="338"/>
            <ac:spMk id="2" creationId="{9B70C462-D4A0-4F47-8D2D-CBBEB92F4376}"/>
          </ac:spMkLst>
        </pc:spChg>
        <pc:picChg chg="add del mod">
          <ac:chgData name="Βασίλειος Ζάρτηλας" userId="87afcf30d895b059" providerId="LiveId" clId="{D6960CC8-161C-43E1-B540-7D6A99030ABF}" dt="2021-04-02T23:05:22.207" v="209" actId="478"/>
          <ac:picMkLst>
            <pc:docMk/>
            <pc:sldMk cId="1635703458" sldId="338"/>
            <ac:picMk id="3" creationId="{4E96516D-17EF-4AC1-8708-F8A4F2401D62}"/>
          </ac:picMkLst>
        </pc:picChg>
        <pc:picChg chg="add del mod">
          <ac:chgData name="Βασίλειος Ζάρτηλας" userId="87afcf30d895b059" providerId="LiveId" clId="{D6960CC8-161C-43E1-B540-7D6A99030ABF}" dt="2021-04-02T23:06:54.754" v="224" actId="21"/>
          <ac:picMkLst>
            <pc:docMk/>
            <pc:sldMk cId="1635703458" sldId="338"/>
            <ac:picMk id="4" creationId="{4AD400F5-20C6-40A7-B0DC-27C4F4A0315A}"/>
          </ac:picMkLst>
        </pc:picChg>
        <pc:picChg chg="add del mod">
          <ac:chgData name="Βασίλειος Ζάρτηλας" userId="87afcf30d895b059" providerId="LiveId" clId="{D6960CC8-161C-43E1-B540-7D6A99030ABF}" dt="2021-04-02T23:06:54.754" v="224" actId="21"/>
          <ac:picMkLst>
            <pc:docMk/>
            <pc:sldMk cId="1635703458" sldId="338"/>
            <ac:picMk id="5" creationId="{44787007-2FF0-426A-9DEE-CA0D3226DC3E}"/>
          </ac:picMkLst>
        </pc:picChg>
        <pc:picChg chg="add del mod">
          <ac:chgData name="Βασίλειος Ζάρτηλας" userId="87afcf30d895b059" providerId="LiveId" clId="{D6960CC8-161C-43E1-B540-7D6A99030ABF}" dt="2021-04-02T23:06:54.754" v="224" actId="21"/>
          <ac:picMkLst>
            <pc:docMk/>
            <pc:sldMk cId="1635703458" sldId="338"/>
            <ac:picMk id="6" creationId="{B4B28D27-0894-4033-A579-C8E6D98267DF}"/>
          </ac:picMkLst>
        </pc:picChg>
        <pc:picChg chg="add del mod">
          <ac:chgData name="Βασίλειος Ζάρτηλας" userId="87afcf30d895b059" providerId="LiveId" clId="{D6960CC8-161C-43E1-B540-7D6A99030ABF}" dt="2021-04-02T23:06:54.754" v="224" actId="21"/>
          <ac:picMkLst>
            <pc:docMk/>
            <pc:sldMk cId="1635703458" sldId="338"/>
            <ac:picMk id="7" creationId="{665BE80A-9006-4D9D-BC75-0258E5000E85}"/>
          </ac:picMkLst>
        </pc:picChg>
        <pc:picChg chg="add del mod">
          <ac:chgData name="Βασίλειος Ζάρτηλας" userId="87afcf30d895b059" providerId="LiveId" clId="{D6960CC8-161C-43E1-B540-7D6A99030ABF}" dt="2021-04-02T23:06:54.754" v="224" actId="21"/>
          <ac:picMkLst>
            <pc:docMk/>
            <pc:sldMk cId="1635703458" sldId="338"/>
            <ac:picMk id="8" creationId="{A3C8CF90-859C-477F-A3D8-B01A3EBD084A}"/>
          </ac:picMkLst>
        </pc:picChg>
      </pc:sldChg>
      <pc:sldChg chg="addSp delSp modSp add mod ord">
        <pc:chgData name="Βασίλειος Ζάρτηλας" userId="87afcf30d895b059" providerId="LiveId" clId="{D6960CC8-161C-43E1-B540-7D6A99030ABF}" dt="2021-04-02T23:07:48.123" v="247" actId="1076"/>
        <pc:sldMkLst>
          <pc:docMk/>
          <pc:sldMk cId="440259467" sldId="339"/>
        </pc:sldMkLst>
        <pc:spChg chg="add del mod">
          <ac:chgData name="Βασίλειος Ζάρτηλας" userId="87afcf30d895b059" providerId="LiveId" clId="{D6960CC8-161C-43E1-B540-7D6A99030ABF}" dt="2021-04-02T23:06:27.839" v="220" actId="478"/>
          <ac:spMkLst>
            <pc:docMk/>
            <pc:sldMk cId="440259467" sldId="339"/>
            <ac:spMk id="3" creationId="{C5203B31-A5C3-44AC-9C7E-1A4BAFA4E959}"/>
          </ac:spMkLst>
        </pc:spChg>
        <pc:spChg chg="add del mod">
          <ac:chgData name="Βασίλειος Ζάρτηλας" userId="87afcf30d895b059" providerId="LiveId" clId="{D6960CC8-161C-43E1-B540-7D6A99030ABF}" dt="2021-04-02T23:06:35.930" v="222" actId="478"/>
          <ac:spMkLst>
            <pc:docMk/>
            <pc:sldMk cId="440259467" sldId="339"/>
            <ac:spMk id="5" creationId="{ADAAD813-7D99-4C71-96A2-0F11495C0E39}"/>
          </ac:spMkLst>
        </pc:spChg>
        <pc:spChg chg="del">
          <ac:chgData name="Βασίλειος Ζάρτηλας" userId="87afcf30d895b059" providerId="LiveId" clId="{D6960CC8-161C-43E1-B540-7D6A99030ABF}" dt="2021-04-02T23:06:25.615" v="219" actId="478"/>
          <ac:spMkLst>
            <pc:docMk/>
            <pc:sldMk cId="440259467" sldId="339"/>
            <ac:spMk id="8784" creationId="{00000000-0000-0000-0000-000000000000}"/>
          </ac:spMkLst>
        </pc:spChg>
        <pc:spChg chg="del">
          <ac:chgData name="Βασίλειος Ζάρτηλας" userId="87afcf30d895b059" providerId="LiveId" clId="{D6960CC8-161C-43E1-B540-7D6A99030ABF}" dt="2021-04-02T23:06:33.405" v="221" actId="478"/>
          <ac:spMkLst>
            <pc:docMk/>
            <pc:sldMk cId="440259467" sldId="339"/>
            <ac:spMk id="8785" creationId="{00000000-0000-0000-0000-000000000000}"/>
          </ac:spMkLst>
        </pc:spChg>
        <pc:picChg chg="add mod">
          <ac:chgData name="Βασίλειος Ζάρτηλας" userId="87afcf30d895b059" providerId="LiveId" clId="{D6960CC8-161C-43E1-B540-7D6A99030ABF}" dt="2021-04-02T23:07:46.974" v="246" actId="1076"/>
          <ac:picMkLst>
            <pc:docMk/>
            <pc:sldMk cId="440259467" sldId="339"/>
            <ac:picMk id="56" creationId="{CE5BBD89-CC14-48BC-B72B-A448DB34570C}"/>
          </ac:picMkLst>
        </pc:picChg>
        <pc:picChg chg="add del mod">
          <ac:chgData name="Βασίλειος Ζάρτηλας" userId="87afcf30d895b059" providerId="LiveId" clId="{D6960CC8-161C-43E1-B540-7D6A99030ABF}" dt="2021-04-02T23:07:21.409" v="231" actId="478"/>
          <ac:picMkLst>
            <pc:docMk/>
            <pc:sldMk cId="440259467" sldId="339"/>
            <ac:picMk id="57" creationId="{BA4CE80A-2E8B-47CC-AC32-FAA694AC7504}"/>
          </ac:picMkLst>
        </pc:picChg>
        <pc:picChg chg="add mod">
          <ac:chgData name="Βασίλειος Ζάρτηλας" userId="87afcf30d895b059" providerId="LiveId" clId="{D6960CC8-161C-43E1-B540-7D6A99030ABF}" dt="2021-04-02T23:07:48.123" v="247" actId="1076"/>
          <ac:picMkLst>
            <pc:docMk/>
            <pc:sldMk cId="440259467" sldId="339"/>
            <ac:picMk id="58" creationId="{2E11EFE4-0183-4A66-9296-BFD100573E24}"/>
          </ac:picMkLst>
        </pc:picChg>
        <pc:picChg chg="add mod">
          <ac:chgData name="Βασίλειος Ζάρτηλας" userId="87afcf30d895b059" providerId="LiveId" clId="{D6960CC8-161C-43E1-B540-7D6A99030ABF}" dt="2021-04-02T23:07:44.079" v="243" actId="1076"/>
          <ac:picMkLst>
            <pc:docMk/>
            <pc:sldMk cId="440259467" sldId="339"/>
            <ac:picMk id="59" creationId="{4ACA6413-9AC9-4269-99A3-8A8D2B4620C4}"/>
          </ac:picMkLst>
        </pc:picChg>
        <pc:picChg chg="add mod">
          <ac:chgData name="Βασίλειος Ζάρτηλας" userId="87afcf30d895b059" providerId="LiveId" clId="{D6960CC8-161C-43E1-B540-7D6A99030ABF}" dt="2021-04-02T23:07:32.660" v="237" actId="1076"/>
          <ac:picMkLst>
            <pc:docMk/>
            <pc:sldMk cId="440259467" sldId="339"/>
            <ac:picMk id="60" creationId="{6494EB55-0D10-46FA-AC48-8FDEC684ED2A}"/>
          </ac:picMkLst>
        </pc:picChg>
      </pc:sldChg>
    </pc:docChg>
  </pc:docChgLst>
  <pc:docChgLst>
    <pc:chgData name="Νικόλας Π." userId="0b200704ff3f1b6c" providerId="LiveId" clId="{6B4402EE-0B16-4FD3-BCEC-B6B867FDE282}"/>
    <pc:docChg chg="undo redo custSel addSld delSld modSld addSection delSection modSection">
      <pc:chgData name="Νικόλας Π." userId="0b200704ff3f1b6c" providerId="LiveId" clId="{6B4402EE-0B16-4FD3-BCEC-B6B867FDE282}" dt="2021-08-02T14:28:34.307" v="194" actId="1076"/>
      <pc:docMkLst>
        <pc:docMk/>
      </pc:docMkLst>
      <pc:sldChg chg="modSp mod">
        <pc:chgData name="Νικόλας Π." userId="0b200704ff3f1b6c" providerId="LiveId" clId="{6B4402EE-0B16-4FD3-BCEC-B6B867FDE282}" dt="2021-07-25T17:27:52.659" v="26" actId="14826"/>
        <pc:sldMkLst>
          <pc:docMk/>
          <pc:sldMk cId="0" sldId="256"/>
        </pc:sldMkLst>
        <pc:spChg chg="mod">
          <ac:chgData name="Νικόλας Π." userId="0b200704ff3f1b6c" providerId="LiveId" clId="{6B4402EE-0B16-4FD3-BCEC-B6B867FDE282}" dt="2021-07-19T14:01:56.626" v="25" actId="20577"/>
          <ac:spMkLst>
            <pc:docMk/>
            <pc:sldMk cId="0" sldId="256"/>
            <ac:spMk id="7860" creationId="{00000000-0000-0000-0000-000000000000}"/>
          </ac:spMkLst>
        </pc:spChg>
        <pc:picChg chg="mod">
          <ac:chgData name="Νικόλας Π." userId="0b200704ff3f1b6c" providerId="LiveId" clId="{6B4402EE-0B16-4FD3-BCEC-B6B867FDE282}" dt="2021-07-25T17:27:52.659" v="26" actId="14826"/>
          <ac:picMkLst>
            <pc:docMk/>
            <pc:sldMk cId="0" sldId="256"/>
            <ac:picMk id="7878" creationId="{00000000-0000-0000-0000-000000000000}"/>
          </ac:picMkLst>
        </pc:picChg>
      </pc:sldChg>
      <pc:sldChg chg="modSp mod">
        <pc:chgData name="Νικόλας Π." userId="0b200704ff3f1b6c" providerId="LiveId" clId="{6B4402EE-0B16-4FD3-BCEC-B6B867FDE282}" dt="2021-08-02T14:24:39.106" v="166" actId="20577"/>
        <pc:sldMkLst>
          <pc:docMk/>
          <pc:sldMk cId="0" sldId="258"/>
        </pc:sldMkLst>
        <pc:spChg chg="mod">
          <ac:chgData name="Νικόλας Π." userId="0b200704ff3f1b6c" providerId="LiveId" clId="{6B4402EE-0B16-4FD3-BCEC-B6B867FDE282}" dt="2021-08-02T14:24:39.106" v="166" actId="20577"/>
          <ac:spMkLst>
            <pc:docMk/>
            <pc:sldMk cId="0" sldId="258"/>
            <ac:spMk id="25" creationId="{8F31E609-83C3-4EAA-BB1A-90B1497E1A4B}"/>
          </ac:spMkLst>
        </pc:spChg>
        <pc:spChg chg="mod">
          <ac:chgData name="Νικόλας Π." userId="0b200704ff3f1b6c" providerId="LiveId" clId="{6B4402EE-0B16-4FD3-BCEC-B6B867FDE282}" dt="2021-07-25T17:29:01.307" v="78" actId="20577"/>
          <ac:spMkLst>
            <pc:docMk/>
            <pc:sldMk cId="0" sldId="258"/>
            <ac:spMk id="7910" creationId="{00000000-0000-0000-0000-000000000000}"/>
          </ac:spMkLst>
        </pc:spChg>
        <pc:spChg chg="mod">
          <ac:chgData name="Νικόλας Π." userId="0b200704ff3f1b6c" providerId="LiveId" clId="{6B4402EE-0B16-4FD3-BCEC-B6B867FDE282}" dt="2021-07-25T17:28:54.980" v="69" actId="20577"/>
          <ac:spMkLst>
            <pc:docMk/>
            <pc:sldMk cId="0" sldId="258"/>
            <ac:spMk id="7912" creationId="{00000000-0000-0000-0000-000000000000}"/>
          </ac:spMkLst>
        </pc:spChg>
      </pc:sldChg>
      <pc:sldChg chg="modSp del mod">
        <pc:chgData name="Νικόλας Π." userId="0b200704ff3f1b6c" providerId="LiveId" clId="{6B4402EE-0B16-4FD3-BCEC-B6B867FDE282}" dt="2021-07-25T17:29:19.354" v="86" actId="47"/>
        <pc:sldMkLst>
          <pc:docMk/>
          <pc:sldMk cId="0" sldId="261"/>
        </pc:sldMkLst>
        <pc:spChg chg="mod">
          <ac:chgData name="Νικόλας Π." userId="0b200704ff3f1b6c" providerId="LiveId" clId="{6B4402EE-0B16-4FD3-BCEC-B6B867FDE282}" dt="2021-07-25T17:29:10.993" v="85" actId="20577"/>
          <ac:spMkLst>
            <pc:docMk/>
            <pc:sldMk cId="0" sldId="261"/>
            <ac:spMk id="7984" creationId="{00000000-0000-0000-0000-000000000000}"/>
          </ac:spMkLst>
        </pc:spChg>
      </pc:sldChg>
      <pc:sldChg chg="del">
        <pc:chgData name="Νικόλας Π." userId="0b200704ff3f1b6c" providerId="LiveId" clId="{6B4402EE-0B16-4FD3-BCEC-B6B867FDE282}" dt="2021-07-25T17:29:19.354" v="86" actId="47"/>
        <pc:sldMkLst>
          <pc:docMk/>
          <pc:sldMk cId="0" sldId="262"/>
        </pc:sldMkLst>
      </pc:sldChg>
      <pc:sldChg chg="addSp delSp modSp mod">
        <pc:chgData name="Νικόλας Π." userId="0b200704ff3f1b6c" providerId="LiveId" clId="{6B4402EE-0B16-4FD3-BCEC-B6B867FDE282}" dt="2021-08-02T14:28:34.307" v="194" actId="1076"/>
        <pc:sldMkLst>
          <pc:docMk/>
          <pc:sldMk cId="0" sldId="291"/>
        </pc:sldMkLst>
        <pc:spChg chg="del mod">
          <ac:chgData name="Νικόλας Π." userId="0b200704ff3f1b6c" providerId="LiveId" clId="{6B4402EE-0B16-4FD3-BCEC-B6B867FDE282}" dt="2021-08-02T14:27:36.926" v="189" actId="478"/>
          <ac:spMkLst>
            <pc:docMk/>
            <pc:sldMk cId="0" sldId="291"/>
            <ac:spMk id="10856" creationId="{00000000-0000-0000-0000-000000000000}"/>
          </ac:spMkLst>
        </pc:spChg>
        <pc:graphicFrameChg chg="add del mod">
          <ac:chgData name="Νικόλας Π." userId="0b200704ff3f1b6c" providerId="LiveId" clId="{6B4402EE-0B16-4FD3-BCEC-B6B867FDE282}" dt="2021-08-02T14:27:29.071" v="187"/>
          <ac:graphicFrameMkLst>
            <pc:docMk/>
            <pc:sldMk cId="0" sldId="291"/>
            <ac:graphicFrameMk id="2" creationId="{93BC8785-1D0B-44D0-8C51-2261879DA1E2}"/>
          </ac:graphicFrameMkLst>
        </pc:graphicFrameChg>
        <pc:graphicFrameChg chg="add mod modGraphic">
          <ac:chgData name="Νικόλας Π." userId="0b200704ff3f1b6c" providerId="LiveId" clId="{6B4402EE-0B16-4FD3-BCEC-B6B867FDE282}" dt="2021-08-02T14:28:34.307" v="194" actId="1076"/>
          <ac:graphicFrameMkLst>
            <pc:docMk/>
            <pc:sldMk cId="0" sldId="291"/>
            <ac:graphicFrameMk id="3" creationId="{F4469326-00F9-4A56-9D8A-FCF65D15CD14}"/>
          </ac:graphicFrameMkLst>
        </pc:graphicFrameChg>
      </pc:sldChg>
      <pc:sldChg chg="modSp mod">
        <pc:chgData name="Νικόλας Π." userId="0b200704ff3f1b6c" providerId="LiveId" clId="{6B4402EE-0B16-4FD3-BCEC-B6B867FDE282}" dt="2021-08-02T14:26:55.434" v="185" actId="255"/>
        <pc:sldMkLst>
          <pc:docMk/>
          <pc:sldMk cId="0" sldId="292"/>
        </pc:sldMkLst>
        <pc:spChg chg="mod">
          <ac:chgData name="Νικόλας Π." userId="0b200704ff3f1b6c" providerId="LiveId" clId="{6B4402EE-0B16-4FD3-BCEC-B6B867FDE282}" dt="2021-08-02T14:26:55.434" v="185" actId="255"/>
          <ac:spMkLst>
            <pc:docMk/>
            <pc:sldMk cId="0" sldId="292"/>
            <ac:spMk id="10862" creationId="{00000000-0000-0000-0000-000000000000}"/>
          </ac:spMkLst>
        </pc:spChg>
      </pc:sldChg>
      <pc:sldChg chg="modSp mod">
        <pc:chgData name="Νικόλας Π." userId="0b200704ff3f1b6c" providerId="LiveId" clId="{6B4402EE-0B16-4FD3-BCEC-B6B867FDE282}" dt="2021-07-25T17:29:26.725" v="89" actId="20577"/>
        <pc:sldMkLst>
          <pc:docMk/>
          <pc:sldMk cId="3958187133" sldId="310"/>
        </pc:sldMkLst>
        <pc:spChg chg="mod">
          <ac:chgData name="Νικόλας Π." userId="0b200704ff3f1b6c" providerId="LiveId" clId="{6B4402EE-0B16-4FD3-BCEC-B6B867FDE282}" dt="2021-07-25T17:29:26.725" v="89" actId="20577"/>
          <ac:spMkLst>
            <pc:docMk/>
            <pc:sldMk cId="3958187133" sldId="310"/>
            <ac:spMk id="7985" creationId="{00000000-0000-0000-0000-000000000000}"/>
          </ac:spMkLst>
        </pc:spChg>
      </pc:sldChg>
      <pc:sldChg chg="modSp mod">
        <pc:chgData name="Νικόλας Π." userId="0b200704ff3f1b6c" providerId="LiveId" clId="{6B4402EE-0B16-4FD3-BCEC-B6B867FDE282}" dt="2021-08-02T14:24:29.254" v="150" actId="20577"/>
        <pc:sldMkLst>
          <pc:docMk/>
          <pc:sldMk cId="1645609043" sldId="313"/>
        </pc:sldMkLst>
        <pc:spChg chg="mod">
          <ac:chgData name="Νικόλας Π." userId="0b200704ff3f1b6c" providerId="LiveId" clId="{6B4402EE-0B16-4FD3-BCEC-B6B867FDE282}" dt="2021-08-02T14:24:29.254" v="150" actId="20577"/>
          <ac:spMkLst>
            <pc:docMk/>
            <pc:sldMk cId="1645609043" sldId="313"/>
            <ac:spMk id="7984" creationId="{00000000-0000-0000-0000-000000000000}"/>
          </ac:spMkLst>
        </pc:spChg>
        <pc:spChg chg="mod">
          <ac:chgData name="Νικόλας Π." userId="0b200704ff3f1b6c" providerId="LiveId" clId="{6B4402EE-0B16-4FD3-BCEC-B6B867FDE282}" dt="2021-07-25T17:30:32.333" v="132" actId="1076"/>
          <ac:spMkLst>
            <pc:docMk/>
            <pc:sldMk cId="1645609043" sldId="313"/>
            <ac:spMk id="7985" creationId="{00000000-0000-0000-0000-000000000000}"/>
          </ac:spMkLst>
        </pc:spChg>
      </pc:sldChg>
      <pc:sldChg chg="modSp mod">
        <pc:chgData name="Νικόλας Π." userId="0b200704ff3f1b6c" providerId="LiveId" clId="{6B4402EE-0B16-4FD3-BCEC-B6B867FDE282}" dt="2021-08-02T14:25:12.789" v="168" actId="20577"/>
        <pc:sldMkLst>
          <pc:docMk/>
          <pc:sldMk cId="4208344063" sldId="317"/>
        </pc:sldMkLst>
        <pc:spChg chg="mod">
          <ac:chgData name="Νικόλας Π." userId="0b200704ff3f1b6c" providerId="LiveId" clId="{6B4402EE-0B16-4FD3-BCEC-B6B867FDE282}" dt="2021-08-02T14:25:12.789" v="168" actId="20577"/>
          <ac:spMkLst>
            <pc:docMk/>
            <pc:sldMk cId="4208344063" sldId="317"/>
            <ac:spMk id="6" creationId="{BD76583A-D70C-4390-94CE-94F5261C522A}"/>
          </ac:spMkLst>
        </pc:spChg>
      </pc:sldChg>
      <pc:sldChg chg="modSp add mod">
        <pc:chgData name="Νικόλας Π." userId="0b200704ff3f1b6c" providerId="LiveId" clId="{6B4402EE-0B16-4FD3-BCEC-B6B867FDE282}" dt="2021-07-25T17:30:02.812" v="105" actId="20577"/>
        <pc:sldMkLst>
          <pc:docMk/>
          <pc:sldMk cId="4136199988" sldId="340"/>
        </pc:sldMkLst>
        <pc:spChg chg="mod">
          <ac:chgData name="Νικόλας Π." userId="0b200704ff3f1b6c" providerId="LiveId" clId="{6B4402EE-0B16-4FD3-BCEC-B6B867FDE282}" dt="2021-07-25T17:29:58.297" v="102" actId="20577"/>
          <ac:spMkLst>
            <pc:docMk/>
            <pc:sldMk cId="4136199988" sldId="340"/>
            <ac:spMk id="7984" creationId="{00000000-0000-0000-0000-000000000000}"/>
          </ac:spMkLst>
        </pc:spChg>
        <pc:spChg chg="mod">
          <ac:chgData name="Νικόλας Π." userId="0b200704ff3f1b6c" providerId="LiveId" clId="{6B4402EE-0B16-4FD3-BCEC-B6B867FDE282}" dt="2021-07-25T17:30:02.812" v="105" actId="20577"/>
          <ac:spMkLst>
            <pc:docMk/>
            <pc:sldMk cId="4136199988" sldId="340"/>
            <ac:spMk id="7985" creationId="{00000000-0000-0000-0000-000000000000}"/>
          </ac:spMkLst>
        </pc:spChg>
      </pc:sldChg>
      <pc:sldChg chg="modSp add mod">
        <pc:chgData name="Νικόλας Π." userId="0b200704ff3f1b6c" providerId="LiveId" clId="{6B4402EE-0B16-4FD3-BCEC-B6B867FDE282}" dt="2021-07-25T17:30:10.474" v="117" actId="20577"/>
        <pc:sldMkLst>
          <pc:docMk/>
          <pc:sldMk cId="980763889" sldId="341"/>
        </pc:sldMkLst>
        <pc:spChg chg="mod">
          <ac:chgData name="Νικόλας Π." userId="0b200704ff3f1b6c" providerId="LiveId" clId="{6B4402EE-0B16-4FD3-BCEC-B6B867FDE282}" dt="2021-07-25T17:30:10.474" v="117" actId="20577"/>
          <ac:spMkLst>
            <pc:docMk/>
            <pc:sldMk cId="980763889" sldId="341"/>
            <ac:spMk id="8029" creationId="{00000000-0000-0000-0000-000000000000}"/>
          </ac:spMkLst>
        </pc:spChg>
      </pc:sldChg>
      <pc:sldChg chg="modSp add mod">
        <pc:chgData name="Νικόλας Π." userId="0b200704ff3f1b6c" providerId="LiveId" clId="{6B4402EE-0B16-4FD3-BCEC-B6B867FDE282}" dt="2021-07-25T17:30:13.415" v="118"/>
        <pc:sldMkLst>
          <pc:docMk/>
          <pc:sldMk cId="3335333477" sldId="342"/>
        </pc:sldMkLst>
        <pc:spChg chg="mod">
          <ac:chgData name="Νικόλας Π." userId="0b200704ff3f1b6c" providerId="LiveId" clId="{6B4402EE-0B16-4FD3-BCEC-B6B867FDE282}" dt="2021-07-25T17:30:13.415" v="118"/>
          <ac:spMkLst>
            <pc:docMk/>
            <pc:sldMk cId="3335333477" sldId="342"/>
            <ac:spMk id="8029" creationId="{00000000-0000-0000-0000-000000000000}"/>
          </ac:spMkLst>
        </pc:spChg>
      </pc:sldChg>
      <pc:sldMasterChg chg="delSldLayout">
        <pc:chgData name="Νικόλας Π." userId="0b200704ff3f1b6c" providerId="LiveId" clId="{6B4402EE-0B16-4FD3-BCEC-B6B867FDE282}" dt="2021-07-25T17:29:19.354" v="86" actId="47"/>
        <pc:sldMasterMkLst>
          <pc:docMk/>
          <pc:sldMasterMk cId="0" sldId="2147483679"/>
        </pc:sldMasterMkLst>
        <pc:sldLayoutChg chg="del">
          <pc:chgData name="Νικόλας Π." userId="0b200704ff3f1b6c" providerId="LiveId" clId="{6B4402EE-0B16-4FD3-BCEC-B6B867FDE282}" dt="2021-07-25T17:29:19.354" v="86" actId="47"/>
          <pc:sldLayoutMkLst>
            <pc:docMk/>
            <pc:sldMasterMk cId="0" sldId="2147483679"/>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6"/>
        <p:cNvGrpSpPr/>
        <p:nvPr/>
      </p:nvGrpSpPr>
      <p:grpSpPr>
        <a:xfrm>
          <a:off x="0" y="0"/>
          <a:ext cx="0" cy="0"/>
          <a:chOff x="0" y="0"/>
          <a:chExt cx="0" cy="0"/>
        </a:xfrm>
      </p:grpSpPr>
      <p:sp>
        <p:nvSpPr>
          <p:cNvPr id="7857" name="Google Shape;7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8" name="Google Shape;7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9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38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6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111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3"/>
        <p:cNvGrpSpPr/>
        <p:nvPr/>
      </p:nvGrpSpPr>
      <p:grpSpPr>
        <a:xfrm>
          <a:off x="0" y="0"/>
          <a:ext cx="0" cy="0"/>
          <a:chOff x="0" y="0"/>
          <a:chExt cx="0" cy="0"/>
        </a:xfrm>
      </p:grpSpPr>
      <p:sp>
        <p:nvSpPr>
          <p:cNvPr id="8014" name="Google Shape;8014;gb1ef6ddc7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5" name="Google Shape;8015;gb1ef6ddc7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15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9"/>
        <p:cNvGrpSpPr/>
        <p:nvPr/>
      </p:nvGrpSpPr>
      <p:grpSpPr>
        <a:xfrm>
          <a:off x="0" y="0"/>
          <a:ext cx="0" cy="0"/>
          <a:chOff x="0" y="0"/>
          <a:chExt cx="0" cy="0"/>
        </a:xfrm>
      </p:grpSpPr>
      <p:sp>
        <p:nvSpPr>
          <p:cNvPr id="7980" name="Google Shape;7980;gb1ef6ddc7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1" name="Google Shape;7981;gb1ef6ddc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08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9"/>
        <p:cNvGrpSpPr/>
        <p:nvPr/>
      </p:nvGrpSpPr>
      <p:grpSpPr>
        <a:xfrm>
          <a:off x="0" y="0"/>
          <a:ext cx="0" cy="0"/>
          <a:chOff x="0" y="0"/>
          <a:chExt cx="0" cy="0"/>
        </a:xfrm>
      </p:grpSpPr>
      <p:sp>
        <p:nvSpPr>
          <p:cNvPr id="7980" name="Google Shape;7980;gb1ef6ddc7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1" name="Google Shape;7981;gb1ef6ddc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71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7"/>
        <p:cNvGrpSpPr/>
        <p:nvPr/>
      </p:nvGrpSpPr>
      <p:grpSpPr>
        <a:xfrm>
          <a:off x="0" y="0"/>
          <a:ext cx="0" cy="0"/>
          <a:chOff x="0" y="0"/>
          <a:chExt cx="0" cy="0"/>
        </a:xfrm>
      </p:grpSpPr>
      <p:sp>
        <p:nvSpPr>
          <p:cNvPr id="10858" name="Google Shape;10858;gb1ef6ddc72_0_7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9" name="Google Shape;10859;gb1ef6ddc72_0_7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3"/>
        <p:cNvGrpSpPr/>
        <p:nvPr/>
      </p:nvGrpSpPr>
      <p:grpSpPr>
        <a:xfrm>
          <a:off x="0" y="0"/>
          <a:ext cx="0" cy="0"/>
          <a:chOff x="0" y="0"/>
          <a:chExt cx="0" cy="0"/>
        </a:xfrm>
      </p:grpSpPr>
      <p:sp>
        <p:nvSpPr>
          <p:cNvPr id="9724" name="Google Shape;9724;gb2dba893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5" name="Google Shape;9725;gb2dba893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5"/>
        <p:cNvGrpSpPr/>
        <p:nvPr/>
      </p:nvGrpSpPr>
      <p:grpSpPr>
        <a:xfrm>
          <a:off x="0" y="0"/>
          <a:ext cx="0" cy="0"/>
          <a:chOff x="0" y="0"/>
          <a:chExt cx="0" cy="0"/>
        </a:xfrm>
      </p:grpSpPr>
      <p:sp>
        <p:nvSpPr>
          <p:cNvPr id="7906" name="Google Shape;7906;gb1ef6ddc7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7" name="Google Shape;7907;gb1ef6ddc7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2"/>
        <p:cNvGrpSpPr/>
        <p:nvPr/>
      </p:nvGrpSpPr>
      <p:grpSpPr>
        <a:xfrm>
          <a:off x="0" y="0"/>
          <a:ext cx="0" cy="0"/>
          <a:chOff x="0" y="0"/>
          <a:chExt cx="0" cy="0"/>
        </a:xfrm>
      </p:grpSpPr>
      <p:sp>
        <p:nvSpPr>
          <p:cNvPr id="8733" name="Google Shape;8733;gb2dba893f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4" name="Google Shape;8734;gb2dba893f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651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1"/>
        <p:cNvGrpSpPr/>
        <p:nvPr/>
      </p:nvGrpSpPr>
      <p:grpSpPr>
        <a:xfrm>
          <a:off x="0" y="0"/>
          <a:ext cx="0" cy="0"/>
          <a:chOff x="0" y="0"/>
          <a:chExt cx="0" cy="0"/>
        </a:xfrm>
      </p:grpSpPr>
      <p:sp>
        <p:nvSpPr>
          <p:cNvPr id="10872" name="Google Shape;10872;g7886ffb9d2_0_1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3" name="Google Shape;10873;g7886ffb9d2_0_1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9"/>
        <p:cNvGrpSpPr/>
        <p:nvPr/>
      </p:nvGrpSpPr>
      <p:grpSpPr>
        <a:xfrm>
          <a:off x="0" y="0"/>
          <a:ext cx="0" cy="0"/>
          <a:chOff x="0" y="0"/>
          <a:chExt cx="0" cy="0"/>
        </a:xfrm>
      </p:grpSpPr>
      <p:sp>
        <p:nvSpPr>
          <p:cNvPr id="7980" name="Google Shape;7980;gb1ef6ddc7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1" name="Google Shape;7981;gb1ef6ddc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080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4"/>
        <p:cNvGrpSpPr/>
        <p:nvPr/>
      </p:nvGrpSpPr>
      <p:grpSpPr>
        <a:xfrm>
          <a:off x="0" y="0"/>
          <a:ext cx="0" cy="0"/>
          <a:chOff x="0" y="0"/>
          <a:chExt cx="0" cy="0"/>
        </a:xfrm>
      </p:grpSpPr>
      <p:sp>
        <p:nvSpPr>
          <p:cNvPr id="8025" name="Google Shape;8025;gb1ef6ddc7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6" name="Google Shape;8026;gb1ef6ddc7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4"/>
        <p:cNvGrpSpPr/>
        <p:nvPr/>
      </p:nvGrpSpPr>
      <p:grpSpPr>
        <a:xfrm>
          <a:off x="0" y="0"/>
          <a:ext cx="0" cy="0"/>
          <a:chOff x="0" y="0"/>
          <a:chExt cx="0" cy="0"/>
        </a:xfrm>
      </p:grpSpPr>
      <p:sp>
        <p:nvSpPr>
          <p:cNvPr id="8025" name="Google Shape;8025;gb1ef6ddc7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6" name="Google Shape;8026;gb1ef6ddc7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62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9"/>
        <p:cNvGrpSpPr/>
        <p:nvPr/>
      </p:nvGrpSpPr>
      <p:grpSpPr>
        <a:xfrm>
          <a:off x="0" y="0"/>
          <a:ext cx="0" cy="0"/>
          <a:chOff x="0" y="0"/>
          <a:chExt cx="0" cy="0"/>
        </a:xfrm>
      </p:grpSpPr>
      <p:sp>
        <p:nvSpPr>
          <p:cNvPr id="7980" name="Google Shape;7980;gb1ef6ddc7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1" name="Google Shape;7981;gb1ef6ddc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4"/>
        <p:cNvGrpSpPr/>
        <p:nvPr/>
      </p:nvGrpSpPr>
      <p:grpSpPr>
        <a:xfrm>
          <a:off x="0" y="0"/>
          <a:ext cx="0" cy="0"/>
          <a:chOff x="0" y="0"/>
          <a:chExt cx="0" cy="0"/>
        </a:xfrm>
      </p:grpSpPr>
      <p:sp>
        <p:nvSpPr>
          <p:cNvPr id="8025" name="Google Shape;8025;gb1ef6ddc7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6" name="Google Shape;8026;gb1ef6ddc7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13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9"/>
        <p:cNvGrpSpPr/>
        <p:nvPr/>
      </p:nvGrpSpPr>
      <p:grpSpPr>
        <a:xfrm>
          <a:off x="0" y="0"/>
          <a:ext cx="0" cy="0"/>
          <a:chOff x="0" y="0"/>
          <a:chExt cx="0" cy="0"/>
        </a:xfrm>
      </p:grpSpPr>
      <p:sp>
        <p:nvSpPr>
          <p:cNvPr id="7980" name="Google Shape;7980;gb1ef6ddc7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1" name="Google Shape;7981;gb1ef6ddc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37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4"/>
        <p:cNvGrpSpPr/>
        <p:nvPr/>
      </p:nvGrpSpPr>
      <p:grpSpPr>
        <a:xfrm>
          <a:off x="0" y="0"/>
          <a:ext cx="0" cy="0"/>
          <a:chOff x="0" y="0"/>
          <a:chExt cx="0" cy="0"/>
        </a:xfrm>
      </p:grpSpPr>
      <p:sp>
        <p:nvSpPr>
          <p:cNvPr id="8025" name="Google Shape;8025;gb1ef6ddc7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6" name="Google Shape;8026;gb1ef6ddc7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0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749673"/>
            <a:ext cx="3858900" cy="24282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SzPts val="5200"/>
              <a:buNone/>
              <a:defRPr sz="8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0" y="3296423"/>
            <a:ext cx="38589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4355488" y="4608598"/>
            <a:ext cx="4931238" cy="598086"/>
            <a:chOff x="307925" y="519850"/>
            <a:chExt cx="3355725" cy="407000"/>
          </a:xfrm>
        </p:grpSpPr>
        <p:sp>
          <p:nvSpPr>
            <p:cNvPr id="12" name="Google Shape;12;p2"/>
            <p:cNvSpPr/>
            <p:nvPr/>
          </p:nvSpPr>
          <p:spPr>
            <a:xfrm>
              <a:off x="325450" y="53707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8250" y="52172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2250" y="5217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8250" y="789075"/>
              <a:ext cx="268300" cy="99275"/>
            </a:xfrm>
            <a:custGeom>
              <a:avLst/>
              <a:gdLst/>
              <a:ahLst/>
              <a:cxnLst/>
              <a:rect l="l" t="t" r="r" b="b"/>
              <a:pathLst>
                <a:path w="10732" h="3971" extrusionOk="0">
                  <a:moveTo>
                    <a:pt x="0" y="1"/>
                  </a:moveTo>
                  <a:lnTo>
                    <a:pt x="0" y="3971"/>
                  </a:lnTo>
                  <a:lnTo>
                    <a:pt x="10732" y="3971"/>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250" y="789075"/>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175" y="65510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7925" y="65510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8250" y="52172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2875" y="655725"/>
              <a:ext cx="268950" cy="30700"/>
            </a:xfrm>
            <a:custGeom>
              <a:avLst/>
              <a:gdLst/>
              <a:ahLst/>
              <a:cxnLst/>
              <a:rect l="l" t="t" r="r" b="b"/>
              <a:pathLst>
                <a:path w="10758" h="1228" extrusionOk="0">
                  <a:moveTo>
                    <a:pt x="0" y="0"/>
                  </a:moveTo>
                  <a:lnTo>
                    <a:pt x="1253" y="1228"/>
                  </a:lnTo>
                  <a:lnTo>
                    <a:pt x="9505" y="1228"/>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2550" y="5217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8250" y="7890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22550" y="7890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9500" y="655725"/>
              <a:ext cx="99250" cy="30700"/>
            </a:xfrm>
            <a:custGeom>
              <a:avLst/>
              <a:gdLst/>
              <a:ahLst/>
              <a:cxnLst/>
              <a:rect l="l" t="t" r="r" b="b"/>
              <a:pathLst>
                <a:path w="3970" h="1228" extrusionOk="0">
                  <a:moveTo>
                    <a:pt x="0" y="0"/>
                  </a:moveTo>
                  <a:lnTo>
                    <a:pt x="1252" y="1228"/>
                  </a:lnTo>
                  <a:lnTo>
                    <a:pt x="2717" y="1228"/>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9225" y="538625"/>
              <a:ext cx="379475" cy="336275"/>
            </a:xfrm>
            <a:custGeom>
              <a:avLst/>
              <a:gdLst/>
              <a:ahLst/>
              <a:cxnLst/>
              <a:rect l="l" t="t" r="r" b="b"/>
              <a:pathLst>
                <a:path w="15179" h="13451"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2025" y="5233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86325" y="5233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72025" y="790650"/>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86325" y="790650"/>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7275" y="656975"/>
              <a:ext cx="268325" cy="99575"/>
            </a:xfrm>
            <a:custGeom>
              <a:avLst/>
              <a:gdLst/>
              <a:ahLst/>
              <a:cxnLst/>
              <a:rect l="l" t="t" r="r" b="b"/>
              <a:pathLst>
                <a:path w="10733" h="3983" extrusionOk="0">
                  <a:moveTo>
                    <a:pt x="1" y="0"/>
                  </a:moveTo>
                  <a:lnTo>
                    <a:pt x="1"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1700" y="656975"/>
              <a:ext cx="99575" cy="99575"/>
            </a:xfrm>
            <a:custGeom>
              <a:avLst/>
              <a:gdLst/>
              <a:ahLst/>
              <a:cxnLst/>
              <a:rect l="l" t="t" r="r" b="b"/>
              <a:pathLst>
                <a:path w="3983" h="3983" extrusionOk="0">
                  <a:moveTo>
                    <a:pt x="1" y="0"/>
                  </a:moveTo>
                  <a:lnTo>
                    <a:pt x="1" y="3983"/>
                  </a:lnTo>
                  <a:lnTo>
                    <a:pt x="3983" y="3983"/>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2025" y="52330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16975" y="65665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86325" y="52330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2025" y="790650"/>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86325" y="790650"/>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3275" y="65665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903200"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885675" y="5229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200625" y="5229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85675" y="790650"/>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200625" y="790650"/>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31250" y="656650"/>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886300" y="65665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85975" y="5229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0925" y="6566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00625" y="522975"/>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85975" y="790650"/>
              <a:ext cx="268650" cy="31025"/>
            </a:xfrm>
            <a:custGeom>
              <a:avLst/>
              <a:gdLst/>
              <a:ahLst/>
              <a:cxnLst/>
              <a:rect l="l" t="t" r="r" b="b"/>
              <a:pathLst>
                <a:path w="10746" h="1241" extrusionOk="0">
                  <a:moveTo>
                    <a:pt x="1" y="1"/>
                  </a:moveTo>
                  <a:lnTo>
                    <a:pt x="1253" y="1240"/>
                  </a:lnTo>
                  <a:lnTo>
                    <a:pt x="9493" y="1240"/>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200625" y="790650"/>
              <a:ext cx="98950" cy="31025"/>
            </a:xfrm>
            <a:custGeom>
              <a:avLst/>
              <a:gdLst/>
              <a:ahLst/>
              <a:cxnLst/>
              <a:rect l="l" t="t" r="r" b="b"/>
              <a:pathLst>
                <a:path w="3958" h="1241" extrusionOk="0">
                  <a:moveTo>
                    <a:pt x="0" y="1"/>
                  </a:moveTo>
                  <a:lnTo>
                    <a:pt x="1252" y="1240"/>
                  </a:lnTo>
                  <a:lnTo>
                    <a:pt x="2705" y="1240"/>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87550" y="6566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67300" y="539900"/>
              <a:ext cx="379150" cy="335925"/>
            </a:xfrm>
            <a:custGeom>
              <a:avLst/>
              <a:gdLst/>
              <a:ahLst/>
              <a:cxnLst/>
              <a:rect l="l" t="t" r="r" b="b"/>
              <a:pathLst>
                <a:path w="15166" h="13437" extrusionOk="0">
                  <a:moveTo>
                    <a:pt x="0" y="0"/>
                  </a:moveTo>
                  <a:lnTo>
                    <a:pt x="0" y="13437"/>
                  </a:lnTo>
                  <a:lnTo>
                    <a:pt x="15165" y="13437"/>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50075" y="522930"/>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564400" y="524550"/>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50075" y="78998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564400" y="79160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95025" y="657925"/>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49775" y="657925"/>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50075" y="52293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95025" y="658225"/>
              <a:ext cx="268325" cy="31025"/>
            </a:xfrm>
            <a:custGeom>
              <a:avLst/>
              <a:gdLst/>
              <a:ahLst/>
              <a:cxnLst/>
              <a:rect l="l" t="t" r="r" b="b"/>
              <a:pathLst>
                <a:path w="10733" h="1241" extrusionOk="0">
                  <a:moveTo>
                    <a:pt x="0" y="1"/>
                  </a:moveTo>
                  <a:lnTo>
                    <a:pt x="1253" y="1240"/>
                  </a:lnTo>
                  <a:lnTo>
                    <a:pt x="9480" y="1240"/>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64400" y="524550"/>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250075" y="790280"/>
              <a:ext cx="268625" cy="31325"/>
            </a:xfrm>
            <a:custGeom>
              <a:avLst/>
              <a:gdLst/>
              <a:ahLst/>
              <a:cxnLst/>
              <a:rect l="l" t="t" r="r" b="b"/>
              <a:pathLst>
                <a:path w="10745"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564400" y="791900"/>
              <a:ext cx="98950" cy="31325"/>
            </a:xfrm>
            <a:custGeom>
              <a:avLst/>
              <a:gdLst/>
              <a:ahLst/>
              <a:cxnLst/>
              <a:rect l="l" t="t" r="r" b="b"/>
              <a:pathLst>
                <a:path w="3958" h="1253"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51325" y="658225"/>
              <a:ext cx="99575" cy="31025"/>
            </a:xfrm>
            <a:custGeom>
              <a:avLst/>
              <a:gdLst/>
              <a:ahLst/>
              <a:cxnLst/>
              <a:rect l="l" t="t" r="r" b="b"/>
              <a:pathLst>
                <a:path w="3983" h="1241" extrusionOk="0">
                  <a:moveTo>
                    <a:pt x="1" y="1"/>
                  </a:moveTo>
                  <a:lnTo>
                    <a:pt x="1253" y="1240"/>
                  </a:lnTo>
                  <a:lnTo>
                    <a:pt x="2731" y="1240"/>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45900" y="536750"/>
              <a:ext cx="379150" cy="335950"/>
            </a:xfrm>
            <a:custGeom>
              <a:avLst/>
              <a:gdLst/>
              <a:ahLst/>
              <a:cxnLst/>
              <a:rect l="l" t="t" r="r" b="b"/>
              <a:pathLst>
                <a:path w="15166" h="13438" extrusionOk="0">
                  <a:moveTo>
                    <a:pt x="1" y="1"/>
                  </a:moveTo>
                  <a:lnTo>
                    <a:pt x="1" y="13437"/>
                  </a:lnTo>
                  <a:lnTo>
                    <a:pt x="15165" y="13437"/>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28675" y="521425"/>
              <a:ext cx="268325" cy="99250"/>
            </a:xfrm>
            <a:custGeom>
              <a:avLst/>
              <a:gdLst/>
              <a:ahLst/>
              <a:cxnLst/>
              <a:rect l="l" t="t" r="r" b="b"/>
              <a:pathLst>
                <a:path w="10733" h="3970"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742675" y="521425"/>
              <a:ext cx="99600" cy="99250"/>
            </a:xfrm>
            <a:custGeom>
              <a:avLst/>
              <a:gdLst/>
              <a:ahLst/>
              <a:cxnLst/>
              <a:rect l="l" t="t" r="r" b="b"/>
              <a:pathLst>
                <a:path w="3984"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28675" y="789075"/>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42675" y="789075"/>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73625" y="655100"/>
              <a:ext cx="268325" cy="99575"/>
            </a:xfrm>
            <a:custGeom>
              <a:avLst/>
              <a:gdLst/>
              <a:ahLst/>
              <a:cxnLst/>
              <a:rect l="l" t="t" r="r" b="b"/>
              <a:pathLst>
                <a:path w="10733" h="3983" extrusionOk="0">
                  <a:moveTo>
                    <a:pt x="1" y="0"/>
                  </a:moveTo>
                  <a:lnTo>
                    <a:pt x="1" y="3982"/>
                  </a:lnTo>
                  <a:lnTo>
                    <a:pt x="10733" y="3982"/>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28050" y="65510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428675" y="521425"/>
              <a:ext cx="268325" cy="31325"/>
            </a:xfrm>
            <a:custGeom>
              <a:avLst/>
              <a:gdLst/>
              <a:ahLst/>
              <a:cxnLst/>
              <a:rect l="l" t="t" r="r" b="b"/>
              <a:pathLst>
                <a:path w="10733" h="1253" extrusionOk="0">
                  <a:moveTo>
                    <a:pt x="1" y="0"/>
                  </a:moveTo>
                  <a:lnTo>
                    <a:pt x="1253" y="1252"/>
                  </a:lnTo>
                  <a:lnTo>
                    <a:pt x="9480" y="1252"/>
                  </a:lnTo>
                  <a:lnTo>
                    <a:pt x="1073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573325" y="655100"/>
              <a:ext cx="268950" cy="31325"/>
            </a:xfrm>
            <a:custGeom>
              <a:avLst/>
              <a:gdLst/>
              <a:ahLst/>
              <a:cxnLst/>
              <a:rect l="l" t="t" r="r" b="b"/>
              <a:pathLst>
                <a:path w="10758" h="1253" extrusionOk="0">
                  <a:moveTo>
                    <a:pt x="0" y="0"/>
                  </a:moveTo>
                  <a:lnTo>
                    <a:pt x="1253"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42675" y="521425"/>
              <a:ext cx="99600" cy="31325"/>
            </a:xfrm>
            <a:custGeom>
              <a:avLst/>
              <a:gdLst/>
              <a:ahLst/>
              <a:cxnLst/>
              <a:rect l="l" t="t" r="r" b="b"/>
              <a:pathLst>
                <a:path w="3984"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428675" y="789075"/>
              <a:ext cx="268325" cy="31025"/>
            </a:xfrm>
            <a:custGeom>
              <a:avLst/>
              <a:gdLst/>
              <a:ahLst/>
              <a:cxnLst/>
              <a:rect l="l" t="t" r="r" b="b"/>
              <a:pathLst>
                <a:path w="10733" h="1241" extrusionOk="0">
                  <a:moveTo>
                    <a:pt x="1" y="1"/>
                  </a:moveTo>
                  <a:lnTo>
                    <a:pt x="1253" y="1241"/>
                  </a:lnTo>
                  <a:lnTo>
                    <a:pt x="9480" y="1241"/>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742675" y="789075"/>
              <a:ext cx="99600" cy="31025"/>
            </a:xfrm>
            <a:custGeom>
              <a:avLst/>
              <a:gdLst/>
              <a:ahLst/>
              <a:cxnLst/>
              <a:rect l="l" t="t" r="r" b="b"/>
              <a:pathLst>
                <a:path w="3984" h="1241" extrusionOk="0">
                  <a:moveTo>
                    <a:pt x="1" y="1"/>
                  </a:moveTo>
                  <a:lnTo>
                    <a:pt x="1253" y="1241"/>
                  </a:lnTo>
                  <a:lnTo>
                    <a:pt x="2731" y="1241"/>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429625" y="65510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809675"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792475" y="52135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06775" y="5229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792475" y="788810"/>
              <a:ext cx="268625" cy="99575"/>
            </a:xfrm>
            <a:custGeom>
              <a:avLst/>
              <a:gdLst/>
              <a:ahLst/>
              <a:cxnLst/>
              <a:rect l="l" t="t" r="r" b="b"/>
              <a:pathLst>
                <a:path w="10745" h="3983" extrusionOk="0">
                  <a:moveTo>
                    <a:pt x="0" y="0"/>
                  </a:moveTo>
                  <a:lnTo>
                    <a:pt x="0" y="3983"/>
                  </a:lnTo>
                  <a:lnTo>
                    <a:pt x="10744" y="3983"/>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106775" y="790025"/>
              <a:ext cx="99275" cy="99575"/>
            </a:xfrm>
            <a:custGeom>
              <a:avLst/>
              <a:gdLst/>
              <a:ahLst/>
              <a:cxnLst/>
              <a:rect l="l" t="t" r="r" b="b"/>
              <a:pathLst>
                <a:path w="3971" h="3983" extrusionOk="0">
                  <a:moveTo>
                    <a:pt x="1" y="0"/>
                  </a:moveTo>
                  <a:lnTo>
                    <a:pt x="1"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937400" y="656350"/>
              <a:ext cx="268650" cy="99575"/>
            </a:xfrm>
            <a:custGeom>
              <a:avLst/>
              <a:gdLst/>
              <a:ahLst/>
              <a:cxnLst/>
              <a:rect l="l" t="t" r="r" b="b"/>
              <a:pathLst>
                <a:path w="10746"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92150" y="655135"/>
              <a:ext cx="99275" cy="99575"/>
            </a:xfrm>
            <a:custGeom>
              <a:avLst/>
              <a:gdLst/>
              <a:ahLst/>
              <a:cxnLst/>
              <a:rect l="l" t="t" r="r" b="b"/>
              <a:pathLst>
                <a:path w="3971"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792475" y="52135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937400" y="656650"/>
              <a:ext cx="268650" cy="31025"/>
            </a:xfrm>
            <a:custGeom>
              <a:avLst/>
              <a:gdLst/>
              <a:ahLst/>
              <a:cxnLst/>
              <a:rect l="l" t="t" r="r" b="b"/>
              <a:pathLst>
                <a:path w="10746" h="1241" extrusionOk="0">
                  <a:moveTo>
                    <a:pt x="1" y="1"/>
                  </a:moveTo>
                  <a:lnTo>
                    <a:pt x="1253" y="1241"/>
                  </a:lnTo>
                  <a:lnTo>
                    <a:pt x="9493" y="1241"/>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06775" y="5229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792475" y="78913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106775" y="790350"/>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793725" y="655435"/>
              <a:ext cx="99250" cy="31025"/>
            </a:xfrm>
            <a:custGeom>
              <a:avLst/>
              <a:gdLst/>
              <a:ahLst/>
              <a:cxnLst/>
              <a:rect l="l" t="t" r="r" b="b"/>
              <a:pathLst>
                <a:path w="3970" h="1241" extrusionOk="0">
                  <a:moveTo>
                    <a:pt x="0" y="1"/>
                  </a:moveTo>
                  <a:lnTo>
                    <a:pt x="1252" y="1241"/>
                  </a:lnTo>
                  <a:lnTo>
                    <a:pt x="2717" y="1241"/>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53325" y="520175"/>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75250" y="543325"/>
              <a:ext cx="158725" cy="179725"/>
            </a:xfrm>
            <a:custGeom>
              <a:avLst/>
              <a:gdLst/>
              <a:ahLst/>
              <a:cxnLst/>
              <a:rect l="l" t="t" r="r" b="b"/>
              <a:pathLst>
                <a:path w="6349"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60250" y="543325"/>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60250" y="800350"/>
              <a:ext cx="178175" cy="103650"/>
            </a:xfrm>
            <a:custGeom>
              <a:avLst/>
              <a:gdLst/>
              <a:ahLst/>
              <a:cxnLst/>
              <a:rect l="l" t="t" r="r" b="b"/>
              <a:pathLst>
                <a:path w="7127" h="4146" extrusionOk="0">
                  <a:moveTo>
                    <a:pt x="1" y="1"/>
                  </a:moveTo>
                  <a:lnTo>
                    <a:pt x="1"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60250" y="653525"/>
              <a:ext cx="97400" cy="130575"/>
            </a:xfrm>
            <a:custGeom>
              <a:avLst/>
              <a:gdLst/>
              <a:ahLst/>
              <a:cxnLst/>
              <a:rect l="l" t="t" r="r" b="b"/>
              <a:pathLst>
                <a:path w="3896" h="5223" extrusionOk="0">
                  <a:moveTo>
                    <a:pt x="1" y="1"/>
                  </a:moveTo>
                  <a:lnTo>
                    <a:pt x="1" y="5223"/>
                  </a:lnTo>
                  <a:lnTo>
                    <a:pt x="3895" y="5223"/>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9225" y="653525"/>
              <a:ext cx="59200" cy="65150"/>
            </a:xfrm>
            <a:custGeom>
              <a:avLst/>
              <a:gdLst/>
              <a:ahLst/>
              <a:cxnLst/>
              <a:rect l="l" t="t" r="r" b="b"/>
              <a:pathLst>
                <a:path w="2368" h="2606" extrusionOk="0">
                  <a:moveTo>
                    <a:pt x="0" y="1"/>
                  </a:moveTo>
                  <a:lnTo>
                    <a:pt x="0" y="2605"/>
                  </a:lnTo>
                  <a:lnTo>
                    <a:pt x="2367" y="2605"/>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075250" y="746500"/>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75250" y="827275"/>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61025" y="746500"/>
              <a:ext cx="71400" cy="158125"/>
            </a:xfrm>
            <a:custGeom>
              <a:avLst/>
              <a:gdLst/>
              <a:ahLst/>
              <a:cxnLst/>
              <a:rect l="l" t="t" r="r" b="b"/>
              <a:pathLst>
                <a:path w="2856" h="6325" extrusionOk="0">
                  <a:moveTo>
                    <a:pt x="0" y="1"/>
                  </a:moveTo>
                  <a:lnTo>
                    <a:pt x="0" y="6325"/>
                  </a:lnTo>
                  <a:lnTo>
                    <a:pt x="2855" y="6325"/>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075250" y="543325"/>
              <a:ext cx="158725" cy="17875"/>
            </a:xfrm>
            <a:custGeom>
              <a:avLst/>
              <a:gdLst/>
              <a:ahLst/>
              <a:cxnLst/>
              <a:rect l="l" t="t" r="r" b="b"/>
              <a:pathLst>
                <a:path w="6349"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60250" y="543325"/>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60250" y="800350"/>
              <a:ext cx="178175" cy="18200"/>
            </a:xfrm>
            <a:custGeom>
              <a:avLst/>
              <a:gdLst/>
              <a:ahLst/>
              <a:cxnLst/>
              <a:rect l="l" t="t" r="r" b="b"/>
              <a:pathLst>
                <a:path w="7127" h="728" extrusionOk="0">
                  <a:moveTo>
                    <a:pt x="3895" y="1"/>
                  </a:moveTo>
                  <a:lnTo>
                    <a:pt x="3895"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260250" y="653525"/>
              <a:ext cx="97400" cy="18200"/>
            </a:xfrm>
            <a:custGeom>
              <a:avLst/>
              <a:gdLst/>
              <a:ahLst/>
              <a:cxnLst/>
              <a:rect l="l" t="t" r="r" b="b"/>
              <a:pathLst>
                <a:path w="3896" h="728" extrusionOk="0">
                  <a:moveTo>
                    <a:pt x="1" y="1"/>
                  </a:moveTo>
                  <a:lnTo>
                    <a:pt x="1" y="727"/>
                  </a:lnTo>
                  <a:lnTo>
                    <a:pt x="3895" y="727"/>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79225" y="653525"/>
              <a:ext cx="59200" cy="18200"/>
            </a:xfrm>
            <a:custGeom>
              <a:avLst/>
              <a:gdLst/>
              <a:ahLst/>
              <a:cxnLst/>
              <a:rect l="l" t="t" r="r" b="b"/>
              <a:pathLst>
                <a:path w="2368" h="728" extrusionOk="0">
                  <a:moveTo>
                    <a:pt x="0" y="1"/>
                  </a:moveTo>
                  <a:lnTo>
                    <a:pt x="0" y="727"/>
                  </a:lnTo>
                  <a:lnTo>
                    <a:pt x="2367" y="727"/>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075250" y="7465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075250" y="82727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61025" y="746500"/>
              <a:ext cx="71400" cy="17875"/>
            </a:xfrm>
            <a:custGeom>
              <a:avLst/>
              <a:gdLst/>
              <a:ahLst/>
              <a:cxnLst/>
              <a:rect l="l" t="t" r="r" b="b"/>
              <a:pathLst>
                <a:path w="2856" h="715" extrusionOk="0">
                  <a:moveTo>
                    <a:pt x="0" y="1"/>
                  </a:moveTo>
                  <a:lnTo>
                    <a:pt x="0" y="715"/>
                  </a:lnTo>
                  <a:lnTo>
                    <a:pt x="2855" y="715"/>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60250" y="80035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69475" y="60500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92625" y="79377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268400" y="82915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277475" y="58935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41650" y="56837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08425" y="670125"/>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348225" y="818525"/>
              <a:ext cx="84250" cy="31625"/>
            </a:xfrm>
            <a:custGeom>
              <a:avLst/>
              <a:gdLst/>
              <a:ahLst/>
              <a:cxnLst/>
              <a:rect l="l" t="t" r="r" b="b"/>
              <a:pathLst>
                <a:path w="3370" h="1265" extrusionOk="0">
                  <a:moveTo>
                    <a:pt x="1" y="0"/>
                  </a:moveTo>
                  <a:lnTo>
                    <a:pt x="1"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84050" y="714575"/>
              <a:ext cx="73600" cy="31950"/>
            </a:xfrm>
            <a:custGeom>
              <a:avLst/>
              <a:gdLst/>
              <a:ahLst/>
              <a:cxnLst/>
              <a:rect l="l" t="t" r="r" b="b"/>
              <a:pathLst>
                <a:path w="2944" h="1278" extrusionOk="0">
                  <a:moveTo>
                    <a:pt x="1" y="1"/>
                  </a:moveTo>
                  <a:lnTo>
                    <a:pt x="1"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42475" y="519850"/>
              <a:ext cx="406375" cy="406700"/>
            </a:xfrm>
            <a:custGeom>
              <a:avLst/>
              <a:gdLst/>
              <a:ahLst/>
              <a:cxnLst/>
              <a:rect l="l" t="t" r="r" b="b"/>
              <a:pathLst>
                <a:path w="16255" h="16268" extrusionOk="0">
                  <a:moveTo>
                    <a:pt x="0" y="1"/>
                  </a:moveTo>
                  <a:lnTo>
                    <a:pt x="0" y="16267"/>
                  </a:lnTo>
                  <a:lnTo>
                    <a:pt x="16254" y="16267"/>
                  </a:lnTo>
                  <a:lnTo>
                    <a:pt x="1625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4375" y="542400"/>
              <a:ext cx="158750" cy="179725"/>
            </a:xfrm>
            <a:custGeom>
              <a:avLst/>
              <a:gdLst/>
              <a:ahLst/>
              <a:cxnLst/>
              <a:rect l="l" t="t" r="r" b="b"/>
              <a:pathLst>
                <a:path w="6350" h="7189" extrusionOk="0">
                  <a:moveTo>
                    <a:pt x="1" y="0"/>
                  </a:moveTo>
                  <a:lnTo>
                    <a:pt x="1" y="7188"/>
                  </a:lnTo>
                  <a:lnTo>
                    <a:pt x="6350" y="7188"/>
                  </a:lnTo>
                  <a:lnTo>
                    <a:pt x="635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49400"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349400"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349400" y="652900"/>
              <a:ext cx="97375" cy="130250"/>
            </a:xfrm>
            <a:custGeom>
              <a:avLst/>
              <a:gdLst/>
              <a:ahLst/>
              <a:cxnLst/>
              <a:rect l="l" t="t" r="r" b="b"/>
              <a:pathLst>
                <a:path w="3895" h="5210"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68375" y="652900"/>
              <a:ext cx="59175" cy="64825"/>
            </a:xfrm>
            <a:custGeom>
              <a:avLst/>
              <a:gdLst/>
              <a:ahLst/>
              <a:cxnLst/>
              <a:rect l="l" t="t" r="r" b="b"/>
              <a:pathLst>
                <a:path w="2367" h="2593" extrusionOk="0">
                  <a:moveTo>
                    <a:pt x="0" y="1"/>
                  </a:moveTo>
                  <a:lnTo>
                    <a:pt x="0" y="2593"/>
                  </a:lnTo>
                  <a:lnTo>
                    <a:pt x="2367" y="2593"/>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4375"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164375"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49850" y="745575"/>
              <a:ext cx="71700" cy="158125"/>
            </a:xfrm>
            <a:custGeom>
              <a:avLst/>
              <a:gdLst/>
              <a:ahLst/>
              <a:cxnLst/>
              <a:rect l="l" t="t" r="r" b="b"/>
              <a:pathLst>
                <a:path w="2868" h="6325"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164375" y="542400"/>
              <a:ext cx="158750" cy="18175"/>
            </a:xfrm>
            <a:custGeom>
              <a:avLst/>
              <a:gdLst/>
              <a:ahLst/>
              <a:cxnLst/>
              <a:rect l="l" t="t" r="r" b="b"/>
              <a:pathLst>
                <a:path w="6350" h="727" extrusionOk="0">
                  <a:moveTo>
                    <a:pt x="1" y="0"/>
                  </a:moveTo>
                  <a:lnTo>
                    <a:pt x="1" y="727"/>
                  </a:lnTo>
                  <a:lnTo>
                    <a:pt x="6350" y="727"/>
                  </a:lnTo>
                  <a:lnTo>
                    <a:pt x="635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349400"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349400" y="800050"/>
              <a:ext cx="178150" cy="17850"/>
            </a:xfrm>
            <a:custGeom>
              <a:avLst/>
              <a:gdLst/>
              <a:ahLst/>
              <a:cxnLst/>
              <a:rect l="l" t="t" r="r" b="b"/>
              <a:pathLst>
                <a:path w="7126" h="714" extrusionOk="0">
                  <a:moveTo>
                    <a:pt x="3907" y="0"/>
                  </a:moveTo>
                  <a:lnTo>
                    <a:pt x="3907" y="50"/>
                  </a:lnTo>
                  <a:lnTo>
                    <a:pt x="0" y="50"/>
                  </a:lnTo>
                  <a:lnTo>
                    <a:pt x="0" y="714"/>
                  </a:lnTo>
                  <a:lnTo>
                    <a:pt x="7126" y="714"/>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49400" y="652900"/>
              <a:ext cx="97375" cy="17875"/>
            </a:xfrm>
            <a:custGeom>
              <a:avLst/>
              <a:gdLst/>
              <a:ahLst/>
              <a:cxnLst/>
              <a:rect l="l" t="t" r="r" b="b"/>
              <a:pathLst>
                <a:path w="3895" h="715" extrusionOk="0">
                  <a:moveTo>
                    <a:pt x="0" y="1"/>
                  </a:moveTo>
                  <a:lnTo>
                    <a:pt x="0" y="714"/>
                  </a:lnTo>
                  <a:lnTo>
                    <a:pt x="3895" y="714"/>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468375" y="652900"/>
              <a:ext cx="59175" cy="17875"/>
            </a:xfrm>
            <a:custGeom>
              <a:avLst/>
              <a:gdLst/>
              <a:ahLst/>
              <a:cxnLst/>
              <a:rect l="l" t="t" r="r" b="b"/>
              <a:pathLst>
                <a:path w="2367" h="715" extrusionOk="0">
                  <a:moveTo>
                    <a:pt x="0" y="1"/>
                  </a:moveTo>
                  <a:lnTo>
                    <a:pt x="0" y="714"/>
                  </a:lnTo>
                  <a:lnTo>
                    <a:pt x="2367" y="714"/>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164375"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164375"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249850" y="745575"/>
              <a:ext cx="71700" cy="18175"/>
            </a:xfrm>
            <a:custGeom>
              <a:avLst/>
              <a:gdLst/>
              <a:ahLst/>
              <a:cxnLst/>
              <a:rect l="l" t="t" r="r" b="b"/>
              <a:pathLst>
                <a:path w="2868" h="727" extrusionOk="0">
                  <a:moveTo>
                    <a:pt x="0" y="0"/>
                  </a:moveTo>
                  <a:lnTo>
                    <a:pt x="0"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49400" y="800050"/>
              <a:ext cx="97375" cy="950"/>
            </a:xfrm>
            <a:custGeom>
              <a:avLst/>
              <a:gdLst/>
              <a:ahLst/>
              <a:cxnLst/>
              <a:rect l="l" t="t" r="r" b="b"/>
              <a:pathLst>
                <a:path w="3895" h="38" extrusionOk="0">
                  <a:moveTo>
                    <a:pt x="0" y="0"/>
                  </a:moveTo>
                  <a:lnTo>
                    <a:pt x="0" y="38"/>
                  </a:lnTo>
                  <a:lnTo>
                    <a:pt x="3895" y="38"/>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258600" y="60470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281775"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57850" y="828525"/>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66625" y="588725"/>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430800" y="56745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197575" y="669800"/>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437375" y="817875"/>
              <a:ext cx="84225" cy="31975"/>
            </a:xfrm>
            <a:custGeom>
              <a:avLst/>
              <a:gdLst/>
              <a:ahLst/>
              <a:cxnLst/>
              <a:rect l="l" t="t" r="r" b="b"/>
              <a:pathLst>
                <a:path w="3369" h="1279" extrusionOk="0">
                  <a:moveTo>
                    <a:pt x="0" y="1"/>
                  </a:moveTo>
                  <a:lnTo>
                    <a:pt x="0" y="1278"/>
                  </a:lnTo>
                  <a:lnTo>
                    <a:pt x="3369" y="1278"/>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373200" y="713950"/>
              <a:ext cx="73575" cy="31650"/>
            </a:xfrm>
            <a:custGeom>
              <a:avLst/>
              <a:gdLst/>
              <a:ahLst/>
              <a:cxnLst/>
              <a:rect l="l" t="t" r="r" b="b"/>
              <a:pathLst>
                <a:path w="2943" h="1266" extrusionOk="0">
                  <a:moveTo>
                    <a:pt x="0" y="1"/>
                  </a:moveTo>
                  <a:lnTo>
                    <a:pt x="0"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545700" y="519850"/>
              <a:ext cx="406675" cy="406700"/>
            </a:xfrm>
            <a:custGeom>
              <a:avLst/>
              <a:gdLst/>
              <a:ahLst/>
              <a:cxnLst/>
              <a:rect l="l" t="t" r="r" b="b"/>
              <a:pathLst>
                <a:path w="16267" h="16268" extrusionOk="0">
                  <a:moveTo>
                    <a:pt x="0" y="1"/>
                  </a:moveTo>
                  <a:lnTo>
                    <a:pt x="0" y="16267"/>
                  </a:lnTo>
                  <a:lnTo>
                    <a:pt x="16267" y="16267"/>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567600" y="542400"/>
              <a:ext cx="159075" cy="179725"/>
            </a:xfrm>
            <a:custGeom>
              <a:avLst/>
              <a:gdLst/>
              <a:ahLst/>
              <a:cxnLst/>
              <a:rect l="l" t="t" r="r" b="b"/>
              <a:pathLst>
                <a:path w="6363" h="7189" extrusionOk="0">
                  <a:moveTo>
                    <a:pt x="1" y="0"/>
                  </a:moveTo>
                  <a:lnTo>
                    <a:pt x="1"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752625"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752625"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752625" y="652900"/>
              <a:ext cx="97700" cy="130250"/>
            </a:xfrm>
            <a:custGeom>
              <a:avLst/>
              <a:gdLst/>
              <a:ahLst/>
              <a:cxnLst/>
              <a:rect l="l" t="t" r="r" b="b"/>
              <a:pathLst>
                <a:path w="3908" h="5210"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872200" y="652900"/>
              <a:ext cx="58900" cy="64825"/>
            </a:xfrm>
            <a:custGeom>
              <a:avLst/>
              <a:gdLst/>
              <a:ahLst/>
              <a:cxnLst/>
              <a:rect l="l" t="t" r="r" b="b"/>
              <a:pathLst>
                <a:path w="2356" h="2593" extrusionOk="0">
                  <a:moveTo>
                    <a:pt x="1" y="1"/>
                  </a:moveTo>
                  <a:lnTo>
                    <a:pt x="1"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567600"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567600"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653375" y="745575"/>
              <a:ext cx="71725" cy="158125"/>
            </a:xfrm>
            <a:custGeom>
              <a:avLst/>
              <a:gdLst/>
              <a:ahLst/>
              <a:cxnLst/>
              <a:rect l="l" t="t" r="r" b="b"/>
              <a:pathLst>
                <a:path w="2869" h="6325" extrusionOk="0">
                  <a:moveTo>
                    <a:pt x="1" y="0"/>
                  </a:moveTo>
                  <a:lnTo>
                    <a:pt x="1"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567600" y="542400"/>
              <a:ext cx="159075" cy="18175"/>
            </a:xfrm>
            <a:custGeom>
              <a:avLst/>
              <a:gdLst/>
              <a:ahLst/>
              <a:cxnLst/>
              <a:rect l="l" t="t" r="r" b="b"/>
              <a:pathLst>
                <a:path w="6363" h="727" extrusionOk="0">
                  <a:moveTo>
                    <a:pt x="1" y="0"/>
                  </a:moveTo>
                  <a:lnTo>
                    <a:pt x="1" y="727"/>
                  </a:lnTo>
                  <a:lnTo>
                    <a:pt x="6362" y="727"/>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752625"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752925" y="800050"/>
              <a:ext cx="177850" cy="17850"/>
            </a:xfrm>
            <a:custGeom>
              <a:avLst/>
              <a:gdLst/>
              <a:ahLst/>
              <a:cxnLst/>
              <a:rect l="l" t="t" r="r" b="b"/>
              <a:pathLst>
                <a:path w="7114" h="714" extrusionOk="0">
                  <a:moveTo>
                    <a:pt x="3908" y="0"/>
                  </a:moveTo>
                  <a:lnTo>
                    <a:pt x="3908" y="50"/>
                  </a:lnTo>
                  <a:lnTo>
                    <a:pt x="1" y="50"/>
                  </a:lnTo>
                  <a:lnTo>
                    <a:pt x="1" y="714"/>
                  </a:lnTo>
                  <a:lnTo>
                    <a:pt x="7114" y="714"/>
                  </a:lnTo>
                  <a:lnTo>
                    <a:pt x="7114"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752625" y="652900"/>
              <a:ext cx="97700" cy="17875"/>
            </a:xfrm>
            <a:custGeom>
              <a:avLst/>
              <a:gdLst/>
              <a:ahLst/>
              <a:cxnLst/>
              <a:rect l="l" t="t" r="r" b="b"/>
              <a:pathLst>
                <a:path w="3908" h="715" extrusionOk="0">
                  <a:moveTo>
                    <a:pt x="0" y="1"/>
                  </a:moveTo>
                  <a:lnTo>
                    <a:pt x="0" y="714"/>
                  </a:lnTo>
                  <a:lnTo>
                    <a:pt x="3907" y="714"/>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872200" y="652900"/>
              <a:ext cx="58900" cy="17875"/>
            </a:xfrm>
            <a:custGeom>
              <a:avLst/>
              <a:gdLst/>
              <a:ahLst/>
              <a:cxnLst/>
              <a:rect l="l" t="t" r="r" b="b"/>
              <a:pathLst>
                <a:path w="2356" h="715" extrusionOk="0">
                  <a:moveTo>
                    <a:pt x="1" y="1"/>
                  </a:moveTo>
                  <a:lnTo>
                    <a:pt x="1" y="714"/>
                  </a:lnTo>
                  <a:lnTo>
                    <a:pt x="2355" y="714"/>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567600"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567600"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653375" y="745575"/>
              <a:ext cx="71725" cy="18175"/>
            </a:xfrm>
            <a:custGeom>
              <a:avLst/>
              <a:gdLst/>
              <a:ahLst/>
              <a:cxnLst/>
              <a:rect l="l" t="t" r="r" b="b"/>
              <a:pathLst>
                <a:path w="2869" h="727" extrusionOk="0">
                  <a:moveTo>
                    <a:pt x="1" y="0"/>
                  </a:moveTo>
                  <a:lnTo>
                    <a:pt x="1"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752625" y="800050"/>
              <a:ext cx="97700" cy="950"/>
            </a:xfrm>
            <a:custGeom>
              <a:avLst/>
              <a:gdLst/>
              <a:ahLst/>
              <a:cxnLst/>
              <a:rect l="l" t="t" r="r" b="b"/>
              <a:pathLst>
                <a:path w="3908" h="38" extrusionOk="0">
                  <a:moveTo>
                    <a:pt x="0" y="0"/>
                  </a:moveTo>
                  <a:lnTo>
                    <a:pt x="0" y="38"/>
                  </a:lnTo>
                  <a:lnTo>
                    <a:pt x="3907" y="38"/>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662150" y="60470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685000"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761400" y="8285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770150" y="58872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834325" y="5674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600800" y="669800"/>
              <a:ext cx="31950" cy="31650"/>
            </a:xfrm>
            <a:custGeom>
              <a:avLst/>
              <a:gdLst/>
              <a:ahLst/>
              <a:cxnLst/>
              <a:rect l="l" t="t" r="r" b="b"/>
              <a:pathLst>
                <a:path w="1278" h="1266" extrusionOk="0">
                  <a:moveTo>
                    <a:pt x="0" y="1"/>
                  </a:moveTo>
                  <a:lnTo>
                    <a:pt x="0" y="1266"/>
                  </a:lnTo>
                  <a:lnTo>
                    <a:pt x="1277" y="1266"/>
                  </a:lnTo>
                  <a:lnTo>
                    <a:pt x="127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840900" y="817875"/>
              <a:ext cx="83925" cy="31975"/>
            </a:xfrm>
            <a:custGeom>
              <a:avLst/>
              <a:gdLst/>
              <a:ahLst/>
              <a:cxnLst/>
              <a:rect l="l" t="t" r="r" b="b"/>
              <a:pathLst>
                <a:path w="3357" h="1279" extrusionOk="0">
                  <a:moveTo>
                    <a:pt x="1" y="1"/>
                  </a:moveTo>
                  <a:lnTo>
                    <a:pt x="1" y="1278"/>
                  </a:lnTo>
                  <a:lnTo>
                    <a:pt x="3357" y="1278"/>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776725" y="713950"/>
              <a:ext cx="73600" cy="31650"/>
            </a:xfrm>
            <a:custGeom>
              <a:avLst/>
              <a:gdLst/>
              <a:ahLst/>
              <a:cxnLst/>
              <a:rect l="l" t="t" r="r" b="b"/>
              <a:pathLst>
                <a:path w="2944" h="1266" extrusionOk="0">
                  <a:moveTo>
                    <a:pt x="1" y="1"/>
                  </a:moveTo>
                  <a:lnTo>
                    <a:pt x="1"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
          <p:cNvGrpSpPr/>
          <p:nvPr/>
        </p:nvGrpSpPr>
        <p:grpSpPr>
          <a:xfrm>
            <a:off x="-426062" y="4608598"/>
            <a:ext cx="4931238" cy="598086"/>
            <a:chOff x="307925" y="519850"/>
            <a:chExt cx="3355725" cy="407000"/>
          </a:xfrm>
        </p:grpSpPr>
        <p:sp>
          <p:nvSpPr>
            <p:cNvPr id="169" name="Google Shape;169;p2"/>
            <p:cNvSpPr/>
            <p:nvPr/>
          </p:nvSpPr>
          <p:spPr>
            <a:xfrm>
              <a:off x="325450" y="53707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08250" y="52172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08250" y="789075"/>
              <a:ext cx="268300" cy="99275"/>
            </a:xfrm>
            <a:custGeom>
              <a:avLst/>
              <a:gdLst/>
              <a:ahLst/>
              <a:cxnLst/>
              <a:rect l="l" t="t" r="r" b="b"/>
              <a:pathLst>
                <a:path w="10732" h="3971" extrusionOk="0">
                  <a:moveTo>
                    <a:pt x="0" y="1"/>
                  </a:moveTo>
                  <a:lnTo>
                    <a:pt x="0" y="3971"/>
                  </a:lnTo>
                  <a:lnTo>
                    <a:pt x="10732" y="3971"/>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22250" y="789075"/>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3175" y="65510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07925" y="65510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52875" y="655725"/>
              <a:ext cx="268950" cy="30700"/>
            </a:xfrm>
            <a:custGeom>
              <a:avLst/>
              <a:gdLst/>
              <a:ahLst/>
              <a:cxnLst/>
              <a:rect l="l" t="t" r="r" b="b"/>
              <a:pathLst>
                <a:path w="10758" h="1228" extrusionOk="0">
                  <a:moveTo>
                    <a:pt x="0" y="0"/>
                  </a:moveTo>
                  <a:lnTo>
                    <a:pt x="1253" y="1228"/>
                  </a:lnTo>
                  <a:lnTo>
                    <a:pt x="9505" y="1228"/>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08250" y="7890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22550" y="7890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9500" y="655725"/>
              <a:ext cx="99250" cy="30700"/>
            </a:xfrm>
            <a:custGeom>
              <a:avLst/>
              <a:gdLst/>
              <a:ahLst/>
              <a:cxnLst/>
              <a:rect l="l" t="t" r="r" b="b"/>
              <a:pathLst>
                <a:path w="3970" h="1228" extrusionOk="0">
                  <a:moveTo>
                    <a:pt x="0" y="0"/>
                  </a:moveTo>
                  <a:lnTo>
                    <a:pt x="1252" y="1228"/>
                  </a:lnTo>
                  <a:lnTo>
                    <a:pt x="2717" y="1228"/>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89225" y="538625"/>
              <a:ext cx="379475" cy="336275"/>
            </a:xfrm>
            <a:custGeom>
              <a:avLst/>
              <a:gdLst/>
              <a:ahLst/>
              <a:cxnLst/>
              <a:rect l="l" t="t" r="r" b="b"/>
              <a:pathLst>
                <a:path w="15179" h="13451"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72025" y="5233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986325" y="5233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72025" y="790650"/>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86325" y="790650"/>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817275" y="656975"/>
              <a:ext cx="268325" cy="99575"/>
            </a:xfrm>
            <a:custGeom>
              <a:avLst/>
              <a:gdLst/>
              <a:ahLst/>
              <a:cxnLst/>
              <a:rect l="l" t="t" r="r" b="b"/>
              <a:pathLst>
                <a:path w="10733" h="3983" extrusionOk="0">
                  <a:moveTo>
                    <a:pt x="1" y="0"/>
                  </a:moveTo>
                  <a:lnTo>
                    <a:pt x="1"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71700" y="656975"/>
              <a:ext cx="99575" cy="99575"/>
            </a:xfrm>
            <a:custGeom>
              <a:avLst/>
              <a:gdLst/>
              <a:ahLst/>
              <a:cxnLst/>
              <a:rect l="l" t="t" r="r" b="b"/>
              <a:pathLst>
                <a:path w="3983" h="3983" extrusionOk="0">
                  <a:moveTo>
                    <a:pt x="1" y="0"/>
                  </a:moveTo>
                  <a:lnTo>
                    <a:pt x="1" y="3983"/>
                  </a:lnTo>
                  <a:lnTo>
                    <a:pt x="3983" y="3983"/>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16975" y="65665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986325" y="52330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72025" y="790650"/>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986325" y="790650"/>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73275" y="65665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903200"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885675" y="5229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200625" y="5229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885675" y="790650"/>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200625" y="790650"/>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031250" y="656650"/>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886300" y="65665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885975" y="5229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030925" y="6566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200625" y="522975"/>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885975" y="790650"/>
              <a:ext cx="268650" cy="31025"/>
            </a:xfrm>
            <a:custGeom>
              <a:avLst/>
              <a:gdLst/>
              <a:ahLst/>
              <a:cxnLst/>
              <a:rect l="l" t="t" r="r" b="b"/>
              <a:pathLst>
                <a:path w="10746" h="1241" extrusionOk="0">
                  <a:moveTo>
                    <a:pt x="1" y="1"/>
                  </a:moveTo>
                  <a:lnTo>
                    <a:pt x="1253" y="1240"/>
                  </a:lnTo>
                  <a:lnTo>
                    <a:pt x="9493" y="1240"/>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200625" y="790650"/>
              <a:ext cx="98950" cy="31025"/>
            </a:xfrm>
            <a:custGeom>
              <a:avLst/>
              <a:gdLst/>
              <a:ahLst/>
              <a:cxnLst/>
              <a:rect l="l" t="t" r="r" b="b"/>
              <a:pathLst>
                <a:path w="3958" h="1241" extrusionOk="0">
                  <a:moveTo>
                    <a:pt x="0" y="1"/>
                  </a:moveTo>
                  <a:lnTo>
                    <a:pt x="1252" y="1240"/>
                  </a:lnTo>
                  <a:lnTo>
                    <a:pt x="2705" y="1240"/>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887550" y="6566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267300" y="539900"/>
              <a:ext cx="379150" cy="335925"/>
            </a:xfrm>
            <a:custGeom>
              <a:avLst/>
              <a:gdLst/>
              <a:ahLst/>
              <a:cxnLst/>
              <a:rect l="l" t="t" r="r" b="b"/>
              <a:pathLst>
                <a:path w="15166" h="13437" extrusionOk="0">
                  <a:moveTo>
                    <a:pt x="0" y="0"/>
                  </a:moveTo>
                  <a:lnTo>
                    <a:pt x="0" y="13437"/>
                  </a:lnTo>
                  <a:lnTo>
                    <a:pt x="15165" y="13437"/>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250075" y="522930"/>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564400" y="524550"/>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250075" y="78998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564400" y="79160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395025" y="657925"/>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249775" y="657925"/>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50075" y="52293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3395025" y="658225"/>
              <a:ext cx="268325" cy="31025"/>
            </a:xfrm>
            <a:custGeom>
              <a:avLst/>
              <a:gdLst/>
              <a:ahLst/>
              <a:cxnLst/>
              <a:rect l="l" t="t" r="r" b="b"/>
              <a:pathLst>
                <a:path w="10733" h="1241" extrusionOk="0">
                  <a:moveTo>
                    <a:pt x="0" y="1"/>
                  </a:moveTo>
                  <a:lnTo>
                    <a:pt x="1253" y="1240"/>
                  </a:lnTo>
                  <a:lnTo>
                    <a:pt x="9480" y="1240"/>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564400" y="524550"/>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250075" y="790280"/>
              <a:ext cx="268625" cy="31325"/>
            </a:xfrm>
            <a:custGeom>
              <a:avLst/>
              <a:gdLst/>
              <a:ahLst/>
              <a:cxnLst/>
              <a:rect l="l" t="t" r="r" b="b"/>
              <a:pathLst>
                <a:path w="10745"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564400" y="791900"/>
              <a:ext cx="98950" cy="31325"/>
            </a:xfrm>
            <a:custGeom>
              <a:avLst/>
              <a:gdLst/>
              <a:ahLst/>
              <a:cxnLst/>
              <a:rect l="l" t="t" r="r" b="b"/>
              <a:pathLst>
                <a:path w="3958" h="1253"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251325" y="658225"/>
              <a:ext cx="99575" cy="31025"/>
            </a:xfrm>
            <a:custGeom>
              <a:avLst/>
              <a:gdLst/>
              <a:ahLst/>
              <a:cxnLst/>
              <a:rect l="l" t="t" r="r" b="b"/>
              <a:pathLst>
                <a:path w="3983" h="1241" extrusionOk="0">
                  <a:moveTo>
                    <a:pt x="1" y="1"/>
                  </a:moveTo>
                  <a:lnTo>
                    <a:pt x="1253" y="1240"/>
                  </a:lnTo>
                  <a:lnTo>
                    <a:pt x="2731" y="1240"/>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445900" y="536750"/>
              <a:ext cx="379150" cy="335950"/>
            </a:xfrm>
            <a:custGeom>
              <a:avLst/>
              <a:gdLst/>
              <a:ahLst/>
              <a:cxnLst/>
              <a:rect l="l" t="t" r="r" b="b"/>
              <a:pathLst>
                <a:path w="15166" h="13438" extrusionOk="0">
                  <a:moveTo>
                    <a:pt x="1" y="1"/>
                  </a:moveTo>
                  <a:lnTo>
                    <a:pt x="1" y="13437"/>
                  </a:lnTo>
                  <a:lnTo>
                    <a:pt x="15165" y="13437"/>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428675" y="521425"/>
              <a:ext cx="268325" cy="99250"/>
            </a:xfrm>
            <a:custGeom>
              <a:avLst/>
              <a:gdLst/>
              <a:ahLst/>
              <a:cxnLst/>
              <a:rect l="l" t="t" r="r" b="b"/>
              <a:pathLst>
                <a:path w="10733" h="3970"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42675" y="521425"/>
              <a:ext cx="99600" cy="99250"/>
            </a:xfrm>
            <a:custGeom>
              <a:avLst/>
              <a:gdLst/>
              <a:ahLst/>
              <a:cxnLst/>
              <a:rect l="l" t="t" r="r" b="b"/>
              <a:pathLst>
                <a:path w="3984"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428675" y="789075"/>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42675" y="789075"/>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573625" y="655100"/>
              <a:ext cx="268325" cy="99575"/>
            </a:xfrm>
            <a:custGeom>
              <a:avLst/>
              <a:gdLst/>
              <a:ahLst/>
              <a:cxnLst/>
              <a:rect l="l" t="t" r="r" b="b"/>
              <a:pathLst>
                <a:path w="10733" h="3983" extrusionOk="0">
                  <a:moveTo>
                    <a:pt x="1" y="0"/>
                  </a:moveTo>
                  <a:lnTo>
                    <a:pt x="1" y="3982"/>
                  </a:lnTo>
                  <a:lnTo>
                    <a:pt x="10733" y="3982"/>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428050" y="65510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428675" y="521425"/>
              <a:ext cx="268325" cy="31325"/>
            </a:xfrm>
            <a:custGeom>
              <a:avLst/>
              <a:gdLst/>
              <a:ahLst/>
              <a:cxnLst/>
              <a:rect l="l" t="t" r="r" b="b"/>
              <a:pathLst>
                <a:path w="10733" h="1253" extrusionOk="0">
                  <a:moveTo>
                    <a:pt x="1" y="0"/>
                  </a:moveTo>
                  <a:lnTo>
                    <a:pt x="1253" y="1252"/>
                  </a:lnTo>
                  <a:lnTo>
                    <a:pt x="9480" y="1252"/>
                  </a:lnTo>
                  <a:lnTo>
                    <a:pt x="1073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573325" y="655100"/>
              <a:ext cx="268950" cy="31325"/>
            </a:xfrm>
            <a:custGeom>
              <a:avLst/>
              <a:gdLst/>
              <a:ahLst/>
              <a:cxnLst/>
              <a:rect l="l" t="t" r="r" b="b"/>
              <a:pathLst>
                <a:path w="10758" h="1253" extrusionOk="0">
                  <a:moveTo>
                    <a:pt x="0" y="0"/>
                  </a:moveTo>
                  <a:lnTo>
                    <a:pt x="1253"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742675" y="521425"/>
              <a:ext cx="99600" cy="31325"/>
            </a:xfrm>
            <a:custGeom>
              <a:avLst/>
              <a:gdLst/>
              <a:ahLst/>
              <a:cxnLst/>
              <a:rect l="l" t="t" r="r" b="b"/>
              <a:pathLst>
                <a:path w="3984"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428675" y="789075"/>
              <a:ext cx="268325" cy="31025"/>
            </a:xfrm>
            <a:custGeom>
              <a:avLst/>
              <a:gdLst/>
              <a:ahLst/>
              <a:cxnLst/>
              <a:rect l="l" t="t" r="r" b="b"/>
              <a:pathLst>
                <a:path w="10733" h="1241" extrusionOk="0">
                  <a:moveTo>
                    <a:pt x="1" y="1"/>
                  </a:moveTo>
                  <a:lnTo>
                    <a:pt x="1253" y="1241"/>
                  </a:lnTo>
                  <a:lnTo>
                    <a:pt x="9480" y="1241"/>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742675" y="789075"/>
              <a:ext cx="99600" cy="31025"/>
            </a:xfrm>
            <a:custGeom>
              <a:avLst/>
              <a:gdLst/>
              <a:ahLst/>
              <a:cxnLst/>
              <a:rect l="l" t="t" r="r" b="b"/>
              <a:pathLst>
                <a:path w="3984" h="1241" extrusionOk="0">
                  <a:moveTo>
                    <a:pt x="1" y="1"/>
                  </a:moveTo>
                  <a:lnTo>
                    <a:pt x="1253" y="1241"/>
                  </a:lnTo>
                  <a:lnTo>
                    <a:pt x="2731" y="1241"/>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429625" y="65510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09675"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792475" y="52135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06775" y="5229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792475" y="788810"/>
              <a:ext cx="268625" cy="99575"/>
            </a:xfrm>
            <a:custGeom>
              <a:avLst/>
              <a:gdLst/>
              <a:ahLst/>
              <a:cxnLst/>
              <a:rect l="l" t="t" r="r" b="b"/>
              <a:pathLst>
                <a:path w="10745" h="3983" extrusionOk="0">
                  <a:moveTo>
                    <a:pt x="0" y="0"/>
                  </a:moveTo>
                  <a:lnTo>
                    <a:pt x="0" y="3983"/>
                  </a:lnTo>
                  <a:lnTo>
                    <a:pt x="10744" y="3983"/>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06775" y="790025"/>
              <a:ext cx="99275" cy="99575"/>
            </a:xfrm>
            <a:custGeom>
              <a:avLst/>
              <a:gdLst/>
              <a:ahLst/>
              <a:cxnLst/>
              <a:rect l="l" t="t" r="r" b="b"/>
              <a:pathLst>
                <a:path w="3971" h="3983" extrusionOk="0">
                  <a:moveTo>
                    <a:pt x="1" y="0"/>
                  </a:moveTo>
                  <a:lnTo>
                    <a:pt x="1"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937400" y="656350"/>
              <a:ext cx="268650" cy="99575"/>
            </a:xfrm>
            <a:custGeom>
              <a:avLst/>
              <a:gdLst/>
              <a:ahLst/>
              <a:cxnLst/>
              <a:rect l="l" t="t" r="r" b="b"/>
              <a:pathLst>
                <a:path w="10746"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792150" y="655135"/>
              <a:ext cx="99275" cy="99575"/>
            </a:xfrm>
            <a:custGeom>
              <a:avLst/>
              <a:gdLst/>
              <a:ahLst/>
              <a:cxnLst/>
              <a:rect l="l" t="t" r="r" b="b"/>
              <a:pathLst>
                <a:path w="3971"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792475" y="52135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937400" y="656650"/>
              <a:ext cx="268650" cy="31025"/>
            </a:xfrm>
            <a:custGeom>
              <a:avLst/>
              <a:gdLst/>
              <a:ahLst/>
              <a:cxnLst/>
              <a:rect l="l" t="t" r="r" b="b"/>
              <a:pathLst>
                <a:path w="10746" h="1241" extrusionOk="0">
                  <a:moveTo>
                    <a:pt x="1" y="1"/>
                  </a:moveTo>
                  <a:lnTo>
                    <a:pt x="1253" y="1241"/>
                  </a:lnTo>
                  <a:lnTo>
                    <a:pt x="9493" y="1241"/>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06775" y="5229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792475" y="78913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106775" y="790350"/>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793725" y="655435"/>
              <a:ext cx="99250" cy="31025"/>
            </a:xfrm>
            <a:custGeom>
              <a:avLst/>
              <a:gdLst/>
              <a:ahLst/>
              <a:cxnLst/>
              <a:rect l="l" t="t" r="r" b="b"/>
              <a:pathLst>
                <a:path w="3970" h="1241" extrusionOk="0">
                  <a:moveTo>
                    <a:pt x="0" y="1"/>
                  </a:moveTo>
                  <a:lnTo>
                    <a:pt x="1252" y="1241"/>
                  </a:lnTo>
                  <a:lnTo>
                    <a:pt x="2717" y="1241"/>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053325" y="520175"/>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075250" y="543325"/>
              <a:ext cx="158725" cy="179725"/>
            </a:xfrm>
            <a:custGeom>
              <a:avLst/>
              <a:gdLst/>
              <a:ahLst/>
              <a:cxnLst/>
              <a:rect l="l" t="t" r="r" b="b"/>
              <a:pathLst>
                <a:path w="6349"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260250" y="543325"/>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1260250" y="800350"/>
              <a:ext cx="178175" cy="103650"/>
            </a:xfrm>
            <a:custGeom>
              <a:avLst/>
              <a:gdLst/>
              <a:ahLst/>
              <a:cxnLst/>
              <a:rect l="l" t="t" r="r" b="b"/>
              <a:pathLst>
                <a:path w="7127" h="4146" extrusionOk="0">
                  <a:moveTo>
                    <a:pt x="1" y="1"/>
                  </a:moveTo>
                  <a:lnTo>
                    <a:pt x="1"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260250" y="653525"/>
              <a:ext cx="97400" cy="130575"/>
            </a:xfrm>
            <a:custGeom>
              <a:avLst/>
              <a:gdLst/>
              <a:ahLst/>
              <a:cxnLst/>
              <a:rect l="l" t="t" r="r" b="b"/>
              <a:pathLst>
                <a:path w="3896" h="5223" extrusionOk="0">
                  <a:moveTo>
                    <a:pt x="1" y="1"/>
                  </a:moveTo>
                  <a:lnTo>
                    <a:pt x="1" y="5223"/>
                  </a:lnTo>
                  <a:lnTo>
                    <a:pt x="3895" y="5223"/>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379225" y="653525"/>
              <a:ext cx="59200" cy="65150"/>
            </a:xfrm>
            <a:custGeom>
              <a:avLst/>
              <a:gdLst/>
              <a:ahLst/>
              <a:cxnLst/>
              <a:rect l="l" t="t" r="r" b="b"/>
              <a:pathLst>
                <a:path w="2368" h="2606" extrusionOk="0">
                  <a:moveTo>
                    <a:pt x="0" y="1"/>
                  </a:moveTo>
                  <a:lnTo>
                    <a:pt x="0" y="2605"/>
                  </a:lnTo>
                  <a:lnTo>
                    <a:pt x="2367" y="2605"/>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075250" y="746500"/>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075250" y="827275"/>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1161025" y="746500"/>
              <a:ext cx="71400" cy="158125"/>
            </a:xfrm>
            <a:custGeom>
              <a:avLst/>
              <a:gdLst/>
              <a:ahLst/>
              <a:cxnLst/>
              <a:rect l="l" t="t" r="r" b="b"/>
              <a:pathLst>
                <a:path w="2856" h="6325" extrusionOk="0">
                  <a:moveTo>
                    <a:pt x="0" y="1"/>
                  </a:moveTo>
                  <a:lnTo>
                    <a:pt x="0" y="6325"/>
                  </a:lnTo>
                  <a:lnTo>
                    <a:pt x="2855" y="6325"/>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075250" y="543325"/>
              <a:ext cx="158725" cy="17875"/>
            </a:xfrm>
            <a:custGeom>
              <a:avLst/>
              <a:gdLst/>
              <a:ahLst/>
              <a:cxnLst/>
              <a:rect l="l" t="t" r="r" b="b"/>
              <a:pathLst>
                <a:path w="6349"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260250" y="543325"/>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260250" y="800350"/>
              <a:ext cx="178175" cy="18200"/>
            </a:xfrm>
            <a:custGeom>
              <a:avLst/>
              <a:gdLst/>
              <a:ahLst/>
              <a:cxnLst/>
              <a:rect l="l" t="t" r="r" b="b"/>
              <a:pathLst>
                <a:path w="7127" h="728" extrusionOk="0">
                  <a:moveTo>
                    <a:pt x="3895" y="1"/>
                  </a:moveTo>
                  <a:lnTo>
                    <a:pt x="3895"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1260250" y="653525"/>
              <a:ext cx="97400" cy="18200"/>
            </a:xfrm>
            <a:custGeom>
              <a:avLst/>
              <a:gdLst/>
              <a:ahLst/>
              <a:cxnLst/>
              <a:rect l="l" t="t" r="r" b="b"/>
              <a:pathLst>
                <a:path w="3896" h="728" extrusionOk="0">
                  <a:moveTo>
                    <a:pt x="1" y="1"/>
                  </a:moveTo>
                  <a:lnTo>
                    <a:pt x="1" y="727"/>
                  </a:lnTo>
                  <a:lnTo>
                    <a:pt x="3895" y="727"/>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1379225" y="653525"/>
              <a:ext cx="59200" cy="18200"/>
            </a:xfrm>
            <a:custGeom>
              <a:avLst/>
              <a:gdLst/>
              <a:ahLst/>
              <a:cxnLst/>
              <a:rect l="l" t="t" r="r" b="b"/>
              <a:pathLst>
                <a:path w="2368" h="728" extrusionOk="0">
                  <a:moveTo>
                    <a:pt x="0" y="1"/>
                  </a:moveTo>
                  <a:lnTo>
                    <a:pt x="0" y="727"/>
                  </a:lnTo>
                  <a:lnTo>
                    <a:pt x="2367" y="727"/>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1075250" y="7465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075250" y="82727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161025" y="746500"/>
              <a:ext cx="71400" cy="17875"/>
            </a:xfrm>
            <a:custGeom>
              <a:avLst/>
              <a:gdLst/>
              <a:ahLst/>
              <a:cxnLst/>
              <a:rect l="l" t="t" r="r" b="b"/>
              <a:pathLst>
                <a:path w="2856" h="715" extrusionOk="0">
                  <a:moveTo>
                    <a:pt x="0" y="1"/>
                  </a:moveTo>
                  <a:lnTo>
                    <a:pt x="0" y="715"/>
                  </a:lnTo>
                  <a:lnTo>
                    <a:pt x="2855" y="715"/>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260250" y="80035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169475" y="60500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192625" y="79377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268400" y="82915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277475" y="58935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341650" y="56837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108425" y="670125"/>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348225" y="818525"/>
              <a:ext cx="84250" cy="31625"/>
            </a:xfrm>
            <a:custGeom>
              <a:avLst/>
              <a:gdLst/>
              <a:ahLst/>
              <a:cxnLst/>
              <a:rect l="l" t="t" r="r" b="b"/>
              <a:pathLst>
                <a:path w="3370" h="1265" extrusionOk="0">
                  <a:moveTo>
                    <a:pt x="1" y="0"/>
                  </a:moveTo>
                  <a:lnTo>
                    <a:pt x="1"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284050" y="714575"/>
              <a:ext cx="73600" cy="31950"/>
            </a:xfrm>
            <a:custGeom>
              <a:avLst/>
              <a:gdLst/>
              <a:ahLst/>
              <a:cxnLst/>
              <a:rect l="l" t="t" r="r" b="b"/>
              <a:pathLst>
                <a:path w="2944" h="1278" extrusionOk="0">
                  <a:moveTo>
                    <a:pt x="1" y="1"/>
                  </a:moveTo>
                  <a:lnTo>
                    <a:pt x="1"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42475" y="519850"/>
              <a:ext cx="406375" cy="406700"/>
            </a:xfrm>
            <a:custGeom>
              <a:avLst/>
              <a:gdLst/>
              <a:ahLst/>
              <a:cxnLst/>
              <a:rect l="l" t="t" r="r" b="b"/>
              <a:pathLst>
                <a:path w="16255" h="16268" extrusionOk="0">
                  <a:moveTo>
                    <a:pt x="0" y="1"/>
                  </a:moveTo>
                  <a:lnTo>
                    <a:pt x="0" y="16267"/>
                  </a:lnTo>
                  <a:lnTo>
                    <a:pt x="16254" y="16267"/>
                  </a:lnTo>
                  <a:lnTo>
                    <a:pt x="1625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64375" y="542400"/>
              <a:ext cx="158750" cy="179725"/>
            </a:xfrm>
            <a:custGeom>
              <a:avLst/>
              <a:gdLst/>
              <a:ahLst/>
              <a:cxnLst/>
              <a:rect l="l" t="t" r="r" b="b"/>
              <a:pathLst>
                <a:path w="6350" h="7189" extrusionOk="0">
                  <a:moveTo>
                    <a:pt x="1" y="0"/>
                  </a:moveTo>
                  <a:lnTo>
                    <a:pt x="1" y="7188"/>
                  </a:lnTo>
                  <a:lnTo>
                    <a:pt x="6350" y="7188"/>
                  </a:lnTo>
                  <a:lnTo>
                    <a:pt x="635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349400"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349400"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349400" y="652900"/>
              <a:ext cx="97375" cy="130250"/>
            </a:xfrm>
            <a:custGeom>
              <a:avLst/>
              <a:gdLst/>
              <a:ahLst/>
              <a:cxnLst/>
              <a:rect l="l" t="t" r="r" b="b"/>
              <a:pathLst>
                <a:path w="3895" h="5210"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468375" y="652900"/>
              <a:ext cx="59175" cy="64825"/>
            </a:xfrm>
            <a:custGeom>
              <a:avLst/>
              <a:gdLst/>
              <a:ahLst/>
              <a:cxnLst/>
              <a:rect l="l" t="t" r="r" b="b"/>
              <a:pathLst>
                <a:path w="2367" h="2593" extrusionOk="0">
                  <a:moveTo>
                    <a:pt x="0" y="1"/>
                  </a:moveTo>
                  <a:lnTo>
                    <a:pt x="0" y="2593"/>
                  </a:lnTo>
                  <a:lnTo>
                    <a:pt x="2367" y="2593"/>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64375"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4375"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49850" y="745575"/>
              <a:ext cx="71700" cy="158125"/>
            </a:xfrm>
            <a:custGeom>
              <a:avLst/>
              <a:gdLst/>
              <a:ahLst/>
              <a:cxnLst/>
              <a:rect l="l" t="t" r="r" b="b"/>
              <a:pathLst>
                <a:path w="2868" h="6325"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4375" y="542400"/>
              <a:ext cx="158750" cy="18175"/>
            </a:xfrm>
            <a:custGeom>
              <a:avLst/>
              <a:gdLst/>
              <a:ahLst/>
              <a:cxnLst/>
              <a:rect l="l" t="t" r="r" b="b"/>
              <a:pathLst>
                <a:path w="6350" h="727" extrusionOk="0">
                  <a:moveTo>
                    <a:pt x="1" y="0"/>
                  </a:moveTo>
                  <a:lnTo>
                    <a:pt x="1" y="727"/>
                  </a:lnTo>
                  <a:lnTo>
                    <a:pt x="6350" y="727"/>
                  </a:lnTo>
                  <a:lnTo>
                    <a:pt x="635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349400"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349400" y="800050"/>
              <a:ext cx="178150" cy="17850"/>
            </a:xfrm>
            <a:custGeom>
              <a:avLst/>
              <a:gdLst/>
              <a:ahLst/>
              <a:cxnLst/>
              <a:rect l="l" t="t" r="r" b="b"/>
              <a:pathLst>
                <a:path w="7126" h="714" extrusionOk="0">
                  <a:moveTo>
                    <a:pt x="3907" y="0"/>
                  </a:moveTo>
                  <a:lnTo>
                    <a:pt x="3907" y="50"/>
                  </a:lnTo>
                  <a:lnTo>
                    <a:pt x="0" y="50"/>
                  </a:lnTo>
                  <a:lnTo>
                    <a:pt x="0" y="714"/>
                  </a:lnTo>
                  <a:lnTo>
                    <a:pt x="7126" y="714"/>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349400" y="652900"/>
              <a:ext cx="97375" cy="17875"/>
            </a:xfrm>
            <a:custGeom>
              <a:avLst/>
              <a:gdLst/>
              <a:ahLst/>
              <a:cxnLst/>
              <a:rect l="l" t="t" r="r" b="b"/>
              <a:pathLst>
                <a:path w="3895" h="715" extrusionOk="0">
                  <a:moveTo>
                    <a:pt x="0" y="1"/>
                  </a:moveTo>
                  <a:lnTo>
                    <a:pt x="0" y="714"/>
                  </a:lnTo>
                  <a:lnTo>
                    <a:pt x="3895" y="714"/>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468375" y="652900"/>
              <a:ext cx="59175" cy="17875"/>
            </a:xfrm>
            <a:custGeom>
              <a:avLst/>
              <a:gdLst/>
              <a:ahLst/>
              <a:cxnLst/>
              <a:rect l="l" t="t" r="r" b="b"/>
              <a:pathLst>
                <a:path w="2367" h="715" extrusionOk="0">
                  <a:moveTo>
                    <a:pt x="0" y="1"/>
                  </a:moveTo>
                  <a:lnTo>
                    <a:pt x="0" y="714"/>
                  </a:lnTo>
                  <a:lnTo>
                    <a:pt x="2367" y="714"/>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4375"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64375"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49850" y="745575"/>
              <a:ext cx="71700" cy="18175"/>
            </a:xfrm>
            <a:custGeom>
              <a:avLst/>
              <a:gdLst/>
              <a:ahLst/>
              <a:cxnLst/>
              <a:rect l="l" t="t" r="r" b="b"/>
              <a:pathLst>
                <a:path w="2868" h="727" extrusionOk="0">
                  <a:moveTo>
                    <a:pt x="0" y="0"/>
                  </a:moveTo>
                  <a:lnTo>
                    <a:pt x="0"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349400" y="800050"/>
              <a:ext cx="97375" cy="950"/>
            </a:xfrm>
            <a:custGeom>
              <a:avLst/>
              <a:gdLst/>
              <a:ahLst/>
              <a:cxnLst/>
              <a:rect l="l" t="t" r="r" b="b"/>
              <a:pathLst>
                <a:path w="3895" h="38" extrusionOk="0">
                  <a:moveTo>
                    <a:pt x="0" y="0"/>
                  </a:moveTo>
                  <a:lnTo>
                    <a:pt x="0" y="38"/>
                  </a:lnTo>
                  <a:lnTo>
                    <a:pt x="3895" y="38"/>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258600" y="60470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281775"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57850" y="828525"/>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66625" y="588725"/>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430800" y="56745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97575" y="669800"/>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437375" y="817875"/>
              <a:ext cx="84225" cy="31975"/>
            </a:xfrm>
            <a:custGeom>
              <a:avLst/>
              <a:gdLst/>
              <a:ahLst/>
              <a:cxnLst/>
              <a:rect l="l" t="t" r="r" b="b"/>
              <a:pathLst>
                <a:path w="3369" h="1279" extrusionOk="0">
                  <a:moveTo>
                    <a:pt x="0" y="1"/>
                  </a:moveTo>
                  <a:lnTo>
                    <a:pt x="0" y="1278"/>
                  </a:lnTo>
                  <a:lnTo>
                    <a:pt x="3369" y="1278"/>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73200" y="713950"/>
              <a:ext cx="73575" cy="31650"/>
            </a:xfrm>
            <a:custGeom>
              <a:avLst/>
              <a:gdLst/>
              <a:ahLst/>
              <a:cxnLst/>
              <a:rect l="l" t="t" r="r" b="b"/>
              <a:pathLst>
                <a:path w="2943" h="1266" extrusionOk="0">
                  <a:moveTo>
                    <a:pt x="0" y="1"/>
                  </a:moveTo>
                  <a:lnTo>
                    <a:pt x="0"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545700" y="519850"/>
              <a:ext cx="406675" cy="406700"/>
            </a:xfrm>
            <a:custGeom>
              <a:avLst/>
              <a:gdLst/>
              <a:ahLst/>
              <a:cxnLst/>
              <a:rect l="l" t="t" r="r" b="b"/>
              <a:pathLst>
                <a:path w="16267" h="16268" extrusionOk="0">
                  <a:moveTo>
                    <a:pt x="0" y="1"/>
                  </a:moveTo>
                  <a:lnTo>
                    <a:pt x="0" y="16267"/>
                  </a:lnTo>
                  <a:lnTo>
                    <a:pt x="16267" y="16267"/>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567600" y="542400"/>
              <a:ext cx="159075" cy="179725"/>
            </a:xfrm>
            <a:custGeom>
              <a:avLst/>
              <a:gdLst/>
              <a:ahLst/>
              <a:cxnLst/>
              <a:rect l="l" t="t" r="r" b="b"/>
              <a:pathLst>
                <a:path w="6363" h="7189" extrusionOk="0">
                  <a:moveTo>
                    <a:pt x="1" y="0"/>
                  </a:moveTo>
                  <a:lnTo>
                    <a:pt x="1"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752625"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752625"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752625" y="652900"/>
              <a:ext cx="97700" cy="130250"/>
            </a:xfrm>
            <a:custGeom>
              <a:avLst/>
              <a:gdLst/>
              <a:ahLst/>
              <a:cxnLst/>
              <a:rect l="l" t="t" r="r" b="b"/>
              <a:pathLst>
                <a:path w="3908" h="5210"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872200" y="652900"/>
              <a:ext cx="58900" cy="64825"/>
            </a:xfrm>
            <a:custGeom>
              <a:avLst/>
              <a:gdLst/>
              <a:ahLst/>
              <a:cxnLst/>
              <a:rect l="l" t="t" r="r" b="b"/>
              <a:pathLst>
                <a:path w="2356" h="2593" extrusionOk="0">
                  <a:moveTo>
                    <a:pt x="1" y="1"/>
                  </a:moveTo>
                  <a:lnTo>
                    <a:pt x="1"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567600"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567600"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653375" y="745575"/>
              <a:ext cx="71725" cy="158125"/>
            </a:xfrm>
            <a:custGeom>
              <a:avLst/>
              <a:gdLst/>
              <a:ahLst/>
              <a:cxnLst/>
              <a:rect l="l" t="t" r="r" b="b"/>
              <a:pathLst>
                <a:path w="2869" h="6325" extrusionOk="0">
                  <a:moveTo>
                    <a:pt x="1" y="0"/>
                  </a:moveTo>
                  <a:lnTo>
                    <a:pt x="1"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567600" y="542400"/>
              <a:ext cx="159075" cy="18175"/>
            </a:xfrm>
            <a:custGeom>
              <a:avLst/>
              <a:gdLst/>
              <a:ahLst/>
              <a:cxnLst/>
              <a:rect l="l" t="t" r="r" b="b"/>
              <a:pathLst>
                <a:path w="6363" h="727" extrusionOk="0">
                  <a:moveTo>
                    <a:pt x="1" y="0"/>
                  </a:moveTo>
                  <a:lnTo>
                    <a:pt x="1" y="727"/>
                  </a:lnTo>
                  <a:lnTo>
                    <a:pt x="6362" y="727"/>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752625"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752925" y="800050"/>
              <a:ext cx="177850" cy="17850"/>
            </a:xfrm>
            <a:custGeom>
              <a:avLst/>
              <a:gdLst/>
              <a:ahLst/>
              <a:cxnLst/>
              <a:rect l="l" t="t" r="r" b="b"/>
              <a:pathLst>
                <a:path w="7114" h="714" extrusionOk="0">
                  <a:moveTo>
                    <a:pt x="3908" y="0"/>
                  </a:moveTo>
                  <a:lnTo>
                    <a:pt x="3908" y="50"/>
                  </a:lnTo>
                  <a:lnTo>
                    <a:pt x="1" y="50"/>
                  </a:lnTo>
                  <a:lnTo>
                    <a:pt x="1" y="714"/>
                  </a:lnTo>
                  <a:lnTo>
                    <a:pt x="7114" y="714"/>
                  </a:lnTo>
                  <a:lnTo>
                    <a:pt x="7114"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752625" y="652900"/>
              <a:ext cx="97700" cy="17875"/>
            </a:xfrm>
            <a:custGeom>
              <a:avLst/>
              <a:gdLst/>
              <a:ahLst/>
              <a:cxnLst/>
              <a:rect l="l" t="t" r="r" b="b"/>
              <a:pathLst>
                <a:path w="3908" h="715" extrusionOk="0">
                  <a:moveTo>
                    <a:pt x="0" y="1"/>
                  </a:moveTo>
                  <a:lnTo>
                    <a:pt x="0" y="714"/>
                  </a:lnTo>
                  <a:lnTo>
                    <a:pt x="3907" y="714"/>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872200" y="652900"/>
              <a:ext cx="58900" cy="17875"/>
            </a:xfrm>
            <a:custGeom>
              <a:avLst/>
              <a:gdLst/>
              <a:ahLst/>
              <a:cxnLst/>
              <a:rect l="l" t="t" r="r" b="b"/>
              <a:pathLst>
                <a:path w="2356" h="715" extrusionOk="0">
                  <a:moveTo>
                    <a:pt x="1" y="1"/>
                  </a:moveTo>
                  <a:lnTo>
                    <a:pt x="1" y="714"/>
                  </a:lnTo>
                  <a:lnTo>
                    <a:pt x="2355" y="714"/>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567600"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567600"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653375" y="745575"/>
              <a:ext cx="71725" cy="18175"/>
            </a:xfrm>
            <a:custGeom>
              <a:avLst/>
              <a:gdLst/>
              <a:ahLst/>
              <a:cxnLst/>
              <a:rect l="l" t="t" r="r" b="b"/>
              <a:pathLst>
                <a:path w="2869" h="727" extrusionOk="0">
                  <a:moveTo>
                    <a:pt x="1" y="0"/>
                  </a:moveTo>
                  <a:lnTo>
                    <a:pt x="1"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752625" y="800050"/>
              <a:ext cx="97700" cy="950"/>
            </a:xfrm>
            <a:custGeom>
              <a:avLst/>
              <a:gdLst/>
              <a:ahLst/>
              <a:cxnLst/>
              <a:rect l="l" t="t" r="r" b="b"/>
              <a:pathLst>
                <a:path w="3908" h="38" extrusionOk="0">
                  <a:moveTo>
                    <a:pt x="0" y="0"/>
                  </a:moveTo>
                  <a:lnTo>
                    <a:pt x="0" y="38"/>
                  </a:lnTo>
                  <a:lnTo>
                    <a:pt x="3907" y="38"/>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62150" y="60470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685000"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761400" y="8285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770150" y="58872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834325" y="5674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600800" y="669800"/>
              <a:ext cx="31950" cy="31650"/>
            </a:xfrm>
            <a:custGeom>
              <a:avLst/>
              <a:gdLst/>
              <a:ahLst/>
              <a:cxnLst/>
              <a:rect l="l" t="t" r="r" b="b"/>
              <a:pathLst>
                <a:path w="1278" h="1266" extrusionOk="0">
                  <a:moveTo>
                    <a:pt x="0" y="1"/>
                  </a:moveTo>
                  <a:lnTo>
                    <a:pt x="0" y="1266"/>
                  </a:lnTo>
                  <a:lnTo>
                    <a:pt x="1277" y="1266"/>
                  </a:lnTo>
                  <a:lnTo>
                    <a:pt x="127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840900" y="817875"/>
              <a:ext cx="83925" cy="31975"/>
            </a:xfrm>
            <a:custGeom>
              <a:avLst/>
              <a:gdLst/>
              <a:ahLst/>
              <a:cxnLst/>
              <a:rect l="l" t="t" r="r" b="b"/>
              <a:pathLst>
                <a:path w="3357" h="1279" extrusionOk="0">
                  <a:moveTo>
                    <a:pt x="1" y="1"/>
                  </a:moveTo>
                  <a:lnTo>
                    <a:pt x="1" y="1278"/>
                  </a:lnTo>
                  <a:lnTo>
                    <a:pt x="3357" y="1278"/>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776725" y="713950"/>
              <a:ext cx="73600" cy="31650"/>
            </a:xfrm>
            <a:custGeom>
              <a:avLst/>
              <a:gdLst/>
              <a:ahLst/>
              <a:cxnLst/>
              <a:rect l="l" t="t" r="r" b="b"/>
              <a:pathLst>
                <a:path w="2944" h="1266" extrusionOk="0">
                  <a:moveTo>
                    <a:pt x="1" y="1"/>
                  </a:moveTo>
                  <a:lnTo>
                    <a:pt x="1"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22250" y="5217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22550" y="5217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72025" y="52330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08250" y="52172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
          <p:cNvGrpSpPr/>
          <p:nvPr/>
        </p:nvGrpSpPr>
        <p:grpSpPr>
          <a:xfrm>
            <a:off x="202943" y="0"/>
            <a:ext cx="277616" cy="3081747"/>
            <a:chOff x="2000166" y="0"/>
            <a:chExt cx="277616" cy="3081747"/>
          </a:xfrm>
        </p:grpSpPr>
        <p:sp>
          <p:nvSpPr>
            <p:cNvPr id="326" name="Google Shape;326;p2"/>
            <p:cNvSpPr/>
            <p:nvPr/>
          </p:nvSpPr>
          <p:spPr>
            <a:xfrm>
              <a:off x="2050494" y="2088025"/>
              <a:ext cx="177190" cy="180835"/>
            </a:xfrm>
            <a:custGeom>
              <a:avLst/>
              <a:gdLst/>
              <a:ahLst/>
              <a:cxnLst/>
              <a:rect l="l" t="t" r="r" b="b"/>
              <a:pathLst>
                <a:path w="4570" h="4664" extrusionOk="0">
                  <a:moveTo>
                    <a:pt x="1" y="1"/>
                  </a:moveTo>
                  <a:lnTo>
                    <a:pt x="1" y="4663"/>
                  </a:lnTo>
                  <a:lnTo>
                    <a:pt x="1887" y="4663"/>
                  </a:lnTo>
                  <a:lnTo>
                    <a:pt x="1887" y="1887"/>
                  </a:lnTo>
                  <a:lnTo>
                    <a:pt x="4570" y="1887"/>
                  </a:lnTo>
                  <a:lnTo>
                    <a:pt x="457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091865" y="482457"/>
              <a:ext cx="94256" cy="553051"/>
            </a:xfrm>
            <a:custGeom>
              <a:avLst/>
              <a:gdLst/>
              <a:ahLst/>
              <a:cxnLst/>
              <a:rect l="l" t="t" r="r" b="b"/>
              <a:pathLst>
                <a:path w="2431" h="14264" extrusionOk="0">
                  <a:moveTo>
                    <a:pt x="0" y="1"/>
                  </a:moveTo>
                  <a:lnTo>
                    <a:pt x="0" y="14264"/>
                  </a:lnTo>
                  <a:lnTo>
                    <a:pt x="2431" y="14264"/>
                  </a:lnTo>
                  <a:lnTo>
                    <a:pt x="2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06987"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06987"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06987"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000166" y="2804130"/>
              <a:ext cx="55483" cy="55483"/>
            </a:xfrm>
            <a:custGeom>
              <a:avLst/>
              <a:gdLst/>
              <a:ahLst/>
              <a:cxnLst/>
              <a:rect l="l" t="t" r="r" b="b"/>
              <a:pathLst>
                <a:path w="1431" h="1431" extrusionOk="0">
                  <a:moveTo>
                    <a:pt x="1" y="1"/>
                  </a:moveTo>
                  <a:lnTo>
                    <a:pt x="1" y="1431"/>
                  </a:lnTo>
                  <a:lnTo>
                    <a:pt x="1431" y="1431"/>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055612" y="285957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111252" y="291521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166698" y="297066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22338" y="302630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222338" y="2804130"/>
              <a:ext cx="55445" cy="55483"/>
            </a:xfrm>
            <a:custGeom>
              <a:avLst/>
              <a:gdLst/>
              <a:ahLst/>
              <a:cxnLst/>
              <a:rect l="l" t="t" r="r" b="b"/>
              <a:pathLst>
                <a:path w="1430" h="1431" extrusionOk="0">
                  <a:moveTo>
                    <a:pt x="0" y="1"/>
                  </a:moveTo>
                  <a:lnTo>
                    <a:pt x="0" y="1431"/>
                  </a:lnTo>
                  <a:lnTo>
                    <a:pt x="1430" y="1431"/>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6698" y="2859576"/>
              <a:ext cx="55445" cy="55483"/>
            </a:xfrm>
            <a:custGeom>
              <a:avLst/>
              <a:gdLst/>
              <a:ahLst/>
              <a:cxnLst/>
              <a:rect l="l" t="t" r="r" b="b"/>
              <a:pathLst>
                <a:path w="1430" h="1431" extrusionOk="0">
                  <a:moveTo>
                    <a:pt x="0" y="1"/>
                  </a:moveTo>
                  <a:lnTo>
                    <a:pt x="0"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055612" y="2970662"/>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000166" y="3026302"/>
              <a:ext cx="55483" cy="55445"/>
            </a:xfrm>
            <a:custGeom>
              <a:avLst/>
              <a:gdLst/>
              <a:ahLst/>
              <a:cxnLst/>
              <a:rect l="l" t="t" r="r" b="b"/>
              <a:pathLst>
                <a:path w="1431" h="1430" extrusionOk="0">
                  <a:moveTo>
                    <a:pt x="1" y="0"/>
                  </a:moveTo>
                  <a:lnTo>
                    <a:pt x="1" y="1430"/>
                  </a:lnTo>
                  <a:lnTo>
                    <a:pt x="1431" y="1430"/>
                  </a:lnTo>
                  <a:lnTo>
                    <a:pt x="143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
          <p:cNvGrpSpPr/>
          <p:nvPr/>
        </p:nvGrpSpPr>
        <p:grpSpPr>
          <a:xfrm>
            <a:off x="8655772" y="1532086"/>
            <a:ext cx="277849" cy="2914595"/>
            <a:chOff x="2849110" y="823586"/>
            <a:chExt cx="277849" cy="2914595"/>
          </a:xfrm>
        </p:grpSpPr>
        <p:sp>
          <p:nvSpPr>
            <p:cNvPr id="341" name="Google Shape;341;p2"/>
            <p:cNvSpPr/>
            <p:nvPr/>
          </p:nvSpPr>
          <p:spPr>
            <a:xfrm>
              <a:off x="2849110" y="3516204"/>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904983" y="3405157"/>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960196" y="3460370"/>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960196" y="3571650"/>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071476" y="3682735"/>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910954" y="823586"/>
              <a:ext cx="154586" cy="157571"/>
            </a:xfrm>
            <a:custGeom>
              <a:avLst/>
              <a:gdLst/>
              <a:ahLst/>
              <a:cxnLst/>
              <a:rect l="l" t="t" r="r" b="b"/>
              <a:pathLst>
                <a:path w="3987" h="4064" extrusionOk="0">
                  <a:moveTo>
                    <a:pt x="3811" y="176"/>
                  </a:moveTo>
                  <a:lnTo>
                    <a:pt x="3811" y="1567"/>
                  </a:lnTo>
                  <a:lnTo>
                    <a:pt x="1568" y="1567"/>
                  </a:lnTo>
                  <a:lnTo>
                    <a:pt x="1568" y="3882"/>
                  </a:lnTo>
                  <a:lnTo>
                    <a:pt x="182" y="3882"/>
                  </a:lnTo>
                  <a:lnTo>
                    <a:pt x="182" y="176"/>
                  </a:lnTo>
                  <a:close/>
                  <a:moveTo>
                    <a:pt x="0" y="0"/>
                  </a:moveTo>
                  <a:lnTo>
                    <a:pt x="0" y="4064"/>
                  </a:lnTo>
                  <a:lnTo>
                    <a:pt x="1749" y="4064"/>
                  </a:lnTo>
                  <a:lnTo>
                    <a:pt x="1749" y="1743"/>
                  </a:lnTo>
                  <a:lnTo>
                    <a:pt x="3987" y="1743"/>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956164" y="1384481"/>
              <a:ext cx="64207" cy="60795"/>
            </a:xfrm>
            <a:custGeom>
              <a:avLst/>
              <a:gdLst/>
              <a:ahLst/>
              <a:cxnLst/>
              <a:rect l="l" t="t" r="r" b="b"/>
              <a:pathLst>
                <a:path w="1656" h="1568" extrusionOk="0">
                  <a:moveTo>
                    <a:pt x="1474" y="188"/>
                  </a:moveTo>
                  <a:lnTo>
                    <a:pt x="1474" y="1397"/>
                  </a:lnTo>
                  <a:lnTo>
                    <a:pt x="176" y="1397"/>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956164" y="1488937"/>
              <a:ext cx="64207" cy="60834"/>
            </a:xfrm>
            <a:custGeom>
              <a:avLst/>
              <a:gdLst/>
              <a:ahLst/>
              <a:cxnLst/>
              <a:rect l="l" t="t" r="r" b="b"/>
              <a:pathLst>
                <a:path w="1656" h="1569" extrusionOk="0">
                  <a:moveTo>
                    <a:pt x="1474" y="188"/>
                  </a:moveTo>
                  <a:lnTo>
                    <a:pt x="1474" y="1398"/>
                  </a:lnTo>
                  <a:lnTo>
                    <a:pt x="176" y="1398"/>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956164" y="1593431"/>
              <a:ext cx="64207" cy="60795"/>
            </a:xfrm>
            <a:custGeom>
              <a:avLst/>
              <a:gdLst/>
              <a:ahLst/>
              <a:cxnLst/>
              <a:rect l="l" t="t" r="r" b="b"/>
              <a:pathLst>
                <a:path w="1656" h="1568" extrusionOk="0">
                  <a:moveTo>
                    <a:pt x="1474" y="182"/>
                  </a:moveTo>
                  <a:lnTo>
                    <a:pt x="1474" y="1391"/>
                  </a:lnTo>
                  <a:lnTo>
                    <a:pt x="176" y="1391"/>
                  </a:lnTo>
                  <a:lnTo>
                    <a:pt x="176" y="182"/>
                  </a:lnTo>
                  <a:close/>
                  <a:moveTo>
                    <a:pt x="0" y="0"/>
                  </a:moveTo>
                  <a:lnTo>
                    <a:pt x="0" y="1567"/>
                  </a:lnTo>
                  <a:lnTo>
                    <a:pt x="1655" y="1567"/>
                  </a:lnTo>
                  <a:lnTo>
                    <a:pt x="1655"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890908" y="201319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929914" y="2052004"/>
              <a:ext cx="39083" cy="39044"/>
            </a:xfrm>
            <a:custGeom>
              <a:avLst/>
              <a:gdLst/>
              <a:ahLst/>
              <a:cxnLst/>
              <a:rect l="l" t="t" r="r" b="b"/>
              <a:pathLst>
                <a:path w="1008"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968959" y="2091010"/>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3007732" y="2129822"/>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046312" y="2168828"/>
              <a:ext cx="39083" cy="38850"/>
            </a:xfrm>
            <a:custGeom>
              <a:avLst/>
              <a:gdLst/>
              <a:ahLst/>
              <a:cxnLst/>
              <a:rect l="l" t="t" r="r" b="b"/>
              <a:pathLst>
                <a:path w="1008"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046312" y="2013192"/>
              <a:ext cx="39083" cy="38850"/>
            </a:xfrm>
            <a:custGeom>
              <a:avLst/>
              <a:gdLst/>
              <a:ahLst/>
              <a:cxnLst/>
              <a:rect l="l" t="t" r="r" b="b"/>
              <a:pathLst>
                <a:path w="1008"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007732" y="2052004"/>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929914" y="2129822"/>
              <a:ext cx="39083" cy="39044"/>
            </a:xfrm>
            <a:custGeom>
              <a:avLst/>
              <a:gdLst/>
              <a:ahLst/>
              <a:cxnLst/>
              <a:rect l="l" t="t" r="r" b="b"/>
              <a:pathLst>
                <a:path w="1008"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890908" y="2168828"/>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352"/>
        <p:cNvGrpSpPr/>
        <p:nvPr/>
      </p:nvGrpSpPr>
      <p:grpSpPr>
        <a:xfrm>
          <a:off x="0" y="0"/>
          <a:ext cx="0" cy="0"/>
          <a:chOff x="0" y="0"/>
          <a:chExt cx="0" cy="0"/>
        </a:xfrm>
      </p:grpSpPr>
      <p:grpSp>
        <p:nvGrpSpPr>
          <p:cNvPr id="7353" name="Google Shape;7353;p30"/>
          <p:cNvGrpSpPr/>
          <p:nvPr/>
        </p:nvGrpSpPr>
        <p:grpSpPr>
          <a:xfrm>
            <a:off x="896009" y="4608563"/>
            <a:ext cx="5081865" cy="594356"/>
            <a:chOff x="275675" y="1253050"/>
            <a:chExt cx="3440900" cy="406675"/>
          </a:xfrm>
        </p:grpSpPr>
        <p:sp>
          <p:nvSpPr>
            <p:cNvPr id="7354" name="Google Shape;7354;p30"/>
            <p:cNvSpPr/>
            <p:nvPr/>
          </p:nvSpPr>
          <p:spPr>
            <a:xfrm>
              <a:off x="293200" y="1288425"/>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30"/>
            <p:cNvSpPr/>
            <p:nvPr/>
          </p:nvSpPr>
          <p:spPr>
            <a:xfrm>
              <a:off x="276000" y="127307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30"/>
            <p:cNvSpPr/>
            <p:nvPr/>
          </p:nvSpPr>
          <p:spPr>
            <a:xfrm>
              <a:off x="590300" y="127307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30"/>
            <p:cNvSpPr/>
            <p:nvPr/>
          </p:nvSpPr>
          <p:spPr>
            <a:xfrm>
              <a:off x="276000" y="154075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30"/>
            <p:cNvSpPr/>
            <p:nvPr/>
          </p:nvSpPr>
          <p:spPr>
            <a:xfrm>
              <a:off x="590300" y="154075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30"/>
            <p:cNvSpPr/>
            <p:nvPr/>
          </p:nvSpPr>
          <p:spPr>
            <a:xfrm>
              <a:off x="421250" y="140707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30"/>
            <p:cNvSpPr/>
            <p:nvPr/>
          </p:nvSpPr>
          <p:spPr>
            <a:xfrm>
              <a:off x="275675"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30"/>
            <p:cNvSpPr/>
            <p:nvPr/>
          </p:nvSpPr>
          <p:spPr>
            <a:xfrm>
              <a:off x="276000" y="1273075"/>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30"/>
            <p:cNvSpPr/>
            <p:nvPr/>
          </p:nvSpPr>
          <p:spPr>
            <a:xfrm>
              <a:off x="420950" y="1407075"/>
              <a:ext cx="268925" cy="31325"/>
            </a:xfrm>
            <a:custGeom>
              <a:avLst/>
              <a:gdLst/>
              <a:ahLst/>
              <a:cxnLst/>
              <a:rect l="l" t="t" r="r" b="b"/>
              <a:pathLst>
                <a:path w="10757" h="1253" extrusionOk="0">
                  <a:moveTo>
                    <a:pt x="0" y="0"/>
                  </a:moveTo>
                  <a:lnTo>
                    <a:pt x="1252"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30"/>
            <p:cNvSpPr/>
            <p:nvPr/>
          </p:nvSpPr>
          <p:spPr>
            <a:xfrm>
              <a:off x="590300" y="1273075"/>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30"/>
            <p:cNvSpPr/>
            <p:nvPr/>
          </p:nvSpPr>
          <p:spPr>
            <a:xfrm>
              <a:off x="276000" y="1540750"/>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30"/>
            <p:cNvSpPr/>
            <p:nvPr/>
          </p:nvSpPr>
          <p:spPr>
            <a:xfrm>
              <a:off x="590300" y="1540750"/>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30"/>
            <p:cNvSpPr/>
            <p:nvPr/>
          </p:nvSpPr>
          <p:spPr>
            <a:xfrm>
              <a:off x="277250" y="1407075"/>
              <a:ext cx="99575" cy="31325"/>
            </a:xfrm>
            <a:custGeom>
              <a:avLst/>
              <a:gdLst/>
              <a:ahLst/>
              <a:cxnLst/>
              <a:rect l="l" t="t" r="r" b="b"/>
              <a:pathLst>
                <a:path w="3983" h="1253" extrusionOk="0">
                  <a:moveTo>
                    <a:pt x="0" y="0"/>
                  </a:moveTo>
                  <a:lnTo>
                    <a:pt x="1253"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30"/>
            <p:cNvSpPr/>
            <p:nvPr/>
          </p:nvSpPr>
          <p:spPr>
            <a:xfrm>
              <a:off x="2556950" y="1288425"/>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30"/>
            <p:cNvSpPr/>
            <p:nvPr/>
          </p:nvSpPr>
          <p:spPr>
            <a:xfrm>
              <a:off x="2540050" y="127307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30"/>
            <p:cNvSpPr/>
            <p:nvPr/>
          </p:nvSpPr>
          <p:spPr>
            <a:xfrm>
              <a:off x="2854050" y="127307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30"/>
            <p:cNvSpPr/>
            <p:nvPr/>
          </p:nvSpPr>
          <p:spPr>
            <a:xfrm>
              <a:off x="2540050" y="1540750"/>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30"/>
            <p:cNvSpPr/>
            <p:nvPr/>
          </p:nvSpPr>
          <p:spPr>
            <a:xfrm>
              <a:off x="2854050" y="1540750"/>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30"/>
            <p:cNvSpPr/>
            <p:nvPr/>
          </p:nvSpPr>
          <p:spPr>
            <a:xfrm>
              <a:off x="2685000" y="140707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30"/>
            <p:cNvSpPr/>
            <p:nvPr/>
          </p:nvSpPr>
          <p:spPr>
            <a:xfrm>
              <a:off x="2539425"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30"/>
            <p:cNvSpPr/>
            <p:nvPr/>
          </p:nvSpPr>
          <p:spPr>
            <a:xfrm>
              <a:off x="2540050" y="1273075"/>
              <a:ext cx="268325" cy="31325"/>
            </a:xfrm>
            <a:custGeom>
              <a:avLst/>
              <a:gdLst/>
              <a:ahLst/>
              <a:cxnLst/>
              <a:rect l="l" t="t" r="r" b="b"/>
              <a:pathLst>
                <a:path w="10733" h="1253"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30"/>
            <p:cNvSpPr/>
            <p:nvPr/>
          </p:nvSpPr>
          <p:spPr>
            <a:xfrm>
              <a:off x="2684700" y="1407075"/>
              <a:ext cx="268925" cy="31325"/>
            </a:xfrm>
            <a:custGeom>
              <a:avLst/>
              <a:gdLst/>
              <a:ahLst/>
              <a:cxnLst/>
              <a:rect l="l" t="t" r="r" b="b"/>
              <a:pathLst>
                <a:path w="10757" h="1253" extrusionOk="0">
                  <a:moveTo>
                    <a:pt x="0" y="0"/>
                  </a:moveTo>
                  <a:lnTo>
                    <a:pt x="1252"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30"/>
            <p:cNvSpPr/>
            <p:nvPr/>
          </p:nvSpPr>
          <p:spPr>
            <a:xfrm>
              <a:off x="2854050" y="1273075"/>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30"/>
            <p:cNvSpPr/>
            <p:nvPr/>
          </p:nvSpPr>
          <p:spPr>
            <a:xfrm>
              <a:off x="2540050" y="1540750"/>
              <a:ext cx="268325" cy="31325"/>
            </a:xfrm>
            <a:custGeom>
              <a:avLst/>
              <a:gdLst/>
              <a:ahLst/>
              <a:cxnLst/>
              <a:rect l="l" t="t" r="r" b="b"/>
              <a:pathLst>
                <a:path w="10733" h="1253" extrusionOk="0">
                  <a:moveTo>
                    <a:pt x="1" y="0"/>
                  </a:moveTo>
                  <a:lnTo>
                    <a:pt x="1253"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30"/>
            <p:cNvSpPr/>
            <p:nvPr/>
          </p:nvSpPr>
          <p:spPr>
            <a:xfrm>
              <a:off x="2854050" y="1540750"/>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30"/>
            <p:cNvSpPr/>
            <p:nvPr/>
          </p:nvSpPr>
          <p:spPr>
            <a:xfrm>
              <a:off x="2541000" y="1407075"/>
              <a:ext cx="99575" cy="31325"/>
            </a:xfrm>
            <a:custGeom>
              <a:avLst/>
              <a:gdLst/>
              <a:ahLst/>
              <a:cxnLst/>
              <a:rect l="l" t="t" r="r" b="b"/>
              <a:pathLst>
                <a:path w="3983" h="1253" extrusionOk="0">
                  <a:moveTo>
                    <a:pt x="0" y="0"/>
                  </a:moveTo>
                  <a:lnTo>
                    <a:pt x="1252"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30"/>
            <p:cNvSpPr/>
            <p:nvPr/>
          </p:nvSpPr>
          <p:spPr>
            <a:xfrm>
              <a:off x="2180350" y="1288425"/>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30"/>
            <p:cNvSpPr/>
            <p:nvPr/>
          </p:nvSpPr>
          <p:spPr>
            <a:xfrm>
              <a:off x="2163125" y="127307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30"/>
            <p:cNvSpPr/>
            <p:nvPr/>
          </p:nvSpPr>
          <p:spPr>
            <a:xfrm>
              <a:off x="2477450" y="127307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30"/>
            <p:cNvSpPr/>
            <p:nvPr/>
          </p:nvSpPr>
          <p:spPr>
            <a:xfrm>
              <a:off x="2163125" y="1540750"/>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30"/>
            <p:cNvSpPr/>
            <p:nvPr/>
          </p:nvSpPr>
          <p:spPr>
            <a:xfrm>
              <a:off x="2477450" y="1540750"/>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30"/>
            <p:cNvSpPr/>
            <p:nvPr/>
          </p:nvSpPr>
          <p:spPr>
            <a:xfrm>
              <a:off x="2308075" y="1407075"/>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30"/>
            <p:cNvSpPr/>
            <p:nvPr/>
          </p:nvSpPr>
          <p:spPr>
            <a:xfrm>
              <a:off x="2163125" y="140707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30"/>
            <p:cNvSpPr/>
            <p:nvPr/>
          </p:nvSpPr>
          <p:spPr>
            <a:xfrm>
              <a:off x="2163125" y="1273075"/>
              <a:ext cx="268325" cy="31325"/>
            </a:xfrm>
            <a:custGeom>
              <a:avLst/>
              <a:gdLst/>
              <a:ahLst/>
              <a:cxnLst/>
              <a:rect l="l" t="t" r="r" b="b"/>
              <a:pathLst>
                <a:path w="10733" h="1253"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30"/>
            <p:cNvSpPr/>
            <p:nvPr/>
          </p:nvSpPr>
          <p:spPr>
            <a:xfrm>
              <a:off x="2308400" y="1407075"/>
              <a:ext cx="268300" cy="31325"/>
            </a:xfrm>
            <a:custGeom>
              <a:avLst/>
              <a:gdLst/>
              <a:ahLst/>
              <a:cxnLst/>
              <a:rect l="l" t="t" r="r" b="b"/>
              <a:pathLst>
                <a:path w="10732" h="1253" extrusionOk="0">
                  <a:moveTo>
                    <a:pt x="0" y="0"/>
                  </a:moveTo>
                  <a:lnTo>
                    <a:pt x="1252"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30"/>
            <p:cNvSpPr/>
            <p:nvPr/>
          </p:nvSpPr>
          <p:spPr>
            <a:xfrm>
              <a:off x="2477450" y="1273075"/>
              <a:ext cx="99250" cy="31325"/>
            </a:xfrm>
            <a:custGeom>
              <a:avLst/>
              <a:gdLst/>
              <a:ahLst/>
              <a:cxnLst/>
              <a:rect l="l" t="t" r="r" b="b"/>
              <a:pathLst>
                <a:path w="3970" h="1253"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30"/>
            <p:cNvSpPr/>
            <p:nvPr/>
          </p:nvSpPr>
          <p:spPr>
            <a:xfrm>
              <a:off x="2163125" y="1540750"/>
              <a:ext cx="268325" cy="31325"/>
            </a:xfrm>
            <a:custGeom>
              <a:avLst/>
              <a:gdLst/>
              <a:ahLst/>
              <a:cxnLst/>
              <a:rect l="l" t="t" r="r" b="b"/>
              <a:pathLst>
                <a:path w="10733" h="1253" extrusionOk="0">
                  <a:moveTo>
                    <a:pt x="1" y="0"/>
                  </a:moveTo>
                  <a:lnTo>
                    <a:pt x="1253"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30"/>
            <p:cNvSpPr/>
            <p:nvPr/>
          </p:nvSpPr>
          <p:spPr>
            <a:xfrm>
              <a:off x="2477450" y="1540750"/>
              <a:ext cx="99250" cy="31325"/>
            </a:xfrm>
            <a:custGeom>
              <a:avLst/>
              <a:gdLst/>
              <a:ahLst/>
              <a:cxnLst/>
              <a:rect l="l" t="t" r="r" b="b"/>
              <a:pathLst>
                <a:path w="3970" h="1253" extrusionOk="0">
                  <a:moveTo>
                    <a:pt x="0" y="0"/>
                  </a:moveTo>
                  <a:lnTo>
                    <a:pt x="1252"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30"/>
            <p:cNvSpPr/>
            <p:nvPr/>
          </p:nvSpPr>
          <p:spPr>
            <a:xfrm>
              <a:off x="2164375" y="1407075"/>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30"/>
            <p:cNvSpPr/>
            <p:nvPr/>
          </p:nvSpPr>
          <p:spPr>
            <a:xfrm>
              <a:off x="3320200" y="12884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30"/>
            <p:cNvSpPr/>
            <p:nvPr/>
          </p:nvSpPr>
          <p:spPr>
            <a:xfrm>
              <a:off x="3302975" y="1273075"/>
              <a:ext cx="268650" cy="99575"/>
            </a:xfrm>
            <a:custGeom>
              <a:avLst/>
              <a:gdLst/>
              <a:ahLst/>
              <a:cxnLst/>
              <a:rect l="l" t="t" r="r" b="b"/>
              <a:pathLst>
                <a:path w="10746"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30"/>
            <p:cNvSpPr/>
            <p:nvPr/>
          </p:nvSpPr>
          <p:spPr>
            <a:xfrm>
              <a:off x="3617300" y="1273075"/>
              <a:ext cx="99275" cy="99575"/>
            </a:xfrm>
            <a:custGeom>
              <a:avLst/>
              <a:gdLst/>
              <a:ahLst/>
              <a:cxnLst/>
              <a:rect l="l" t="t" r="r" b="b"/>
              <a:pathLst>
                <a:path w="3971"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30"/>
            <p:cNvSpPr/>
            <p:nvPr/>
          </p:nvSpPr>
          <p:spPr>
            <a:xfrm>
              <a:off x="3302975" y="1540750"/>
              <a:ext cx="268650" cy="99250"/>
            </a:xfrm>
            <a:custGeom>
              <a:avLst/>
              <a:gdLst/>
              <a:ahLst/>
              <a:cxnLst/>
              <a:rect l="l" t="t" r="r" b="b"/>
              <a:pathLst>
                <a:path w="10746"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30"/>
            <p:cNvSpPr/>
            <p:nvPr/>
          </p:nvSpPr>
          <p:spPr>
            <a:xfrm>
              <a:off x="3617300" y="1540750"/>
              <a:ext cx="99275" cy="99250"/>
            </a:xfrm>
            <a:custGeom>
              <a:avLst/>
              <a:gdLst/>
              <a:ahLst/>
              <a:cxnLst/>
              <a:rect l="l" t="t" r="r" b="b"/>
              <a:pathLst>
                <a:path w="3971"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30"/>
            <p:cNvSpPr/>
            <p:nvPr/>
          </p:nvSpPr>
          <p:spPr>
            <a:xfrm>
              <a:off x="3448250" y="1407075"/>
              <a:ext cx="268325" cy="99250"/>
            </a:xfrm>
            <a:custGeom>
              <a:avLst/>
              <a:gdLst/>
              <a:ahLst/>
              <a:cxnLst/>
              <a:rect l="l" t="t" r="r" b="b"/>
              <a:pathLst>
                <a:path w="10733"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30"/>
            <p:cNvSpPr/>
            <p:nvPr/>
          </p:nvSpPr>
          <p:spPr>
            <a:xfrm>
              <a:off x="3302675" y="1407075"/>
              <a:ext cx="99575" cy="99250"/>
            </a:xfrm>
            <a:custGeom>
              <a:avLst/>
              <a:gdLst/>
              <a:ahLst/>
              <a:cxnLst/>
              <a:rect l="l" t="t" r="r" b="b"/>
              <a:pathLst>
                <a:path w="3983" h="3970"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30"/>
            <p:cNvSpPr/>
            <p:nvPr/>
          </p:nvSpPr>
          <p:spPr>
            <a:xfrm>
              <a:off x="3302975" y="1273075"/>
              <a:ext cx="268650" cy="31325"/>
            </a:xfrm>
            <a:custGeom>
              <a:avLst/>
              <a:gdLst/>
              <a:ahLst/>
              <a:cxnLst/>
              <a:rect l="l" t="t" r="r" b="b"/>
              <a:pathLst>
                <a:path w="10746"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30"/>
            <p:cNvSpPr/>
            <p:nvPr/>
          </p:nvSpPr>
          <p:spPr>
            <a:xfrm>
              <a:off x="3447925" y="1407075"/>
              <a:ext cx="268650" cy="31325"/>
            </a:xfrm>
            <a:custGeom>
              <a:avLst/>
              <a:gdLst/>
              <a:ahLst/>
              <a:cxnLst/>
              <a:rect l="l" t="t" r="r" b="b"/>
              <a:pathLst>
                <a:path w="10746" h="1253" extrusionOk="0">
                  <a:moveTo>
                    <a:pt x="1" y="0"/>
                  </a:moveTo>
                  <a:lnTo>
                    <a:pt x="1253" y="1252"/>
                  </a:lnTo>
                  <a:lnTo>
                    <a:pt x="9493"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30"/>
            <p:cNvSpPr/>
            <p:nvPr/>
          </p:nvSpPr>
          <p:spPr>
            <a:xfrm>
              <a:off x="3617300" y="1273075"/>
              <a:ext cx="99275" cy="31325"/>
            </a:xfrm>
            <a:custGeom>
              <a:avLst/>
              <a:gdLst/>
              <a:ahLst/>
              <a:cxnLst/>
              <a:rect l="l" t="t" r="r" b="b"/>
              <a:pathLst>
                <a:path w="3971" h="1253"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30"/>
            <p:cNvSpPr/>
            <p:nvPr/>
          </p:nvSpPr>
          <p:spPr>
            <a:xfrm>
              <a:off x="3302975" y="1540750"/>
              <a:ext cx="268650" cy="31325"/>
            </a:xfrm>
            <a:custGeom>
              <a:avLst/>
              <a:gdLst/>
              <a:ahLst/>
              <a:cxnLst/>
              <a:rect l="l" t="t" r="r" b="b"/>
              <a:pathLst>
                <a:path w="10746" h="1253" extrusionOk="0">
                  <a:moveTo>
                    <a:pt x="1" y="0"/>
                  </a:moveTo>
                  <a:lnTo>
                    <a:pt x="1253" y="1252"/>
                  </a:lnTo>
                  <a:lnTo>
                    <a:pt x="9493"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30"/>
            <p:cNvSpPr/>
            <p:nvPr/>
          </p:nvSpPr>
          <p:spPr>
            <a:xfrm>
              <a:off x="3617300" y="1540750"/>
              <a:ext cx="99275" cy="31325"/>
            </a:xfrm>
            <a:custGeom>
              <a:avLst/>
              <a:gdLst/>
              <a:ahLst/>
              <a:cxnLst/>
              <a:rect l="l" t="t" r="r" b="b"/>
              <a:pathLst>
                <a:path w="3971" h="1253" extrusionOk="0">
                  <a:moveTo>
                    <a:pt x="0"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30"/>
            <p:cNvSpPr/>
            <p:nvPr/>
          </p:nvSpPr>
          <p:spPr>
            <a:xfrm>
              <a:off x="3304225" y="1407075"/>
              <a:ext cx="99275" cy="31325"/>
            </a:xfrm>
            <a:custGeom>
              <a:avLst/>
              <a:gdLst/>
              <a:ahLst/>
              <a:cxnLst/>
              <a:rect l="l" t="t" r="r" b="b"/>
              <a:pathLst>
                <a:path w="3971" h="1253" extrusionOk="0">
                  <a:moveTo>
                    <a:pt x="1" y="0"/>
                  </a:moveTo>
                  <a:lnTo>
                    <a:pt x="1253" y="1252"/>
                  </a:lnTo>
                  <a:lnTo>
                    <a:pt x="2718" y="1252"/>
                  </a:lnTo>
                  <a:lnTo>
                    <a:pt x="3971"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30"/>
            <p:cNvSpPr/>
            <p:nvPr/>
          </p:nvSpPr>
          <p:spPr>
            <a:xfrm>
              <a:off x="1072425" y="1288425"/>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30"/>
            <p:cNvSpPr/>
            <p:nvPr/>
          </p:nvSpPr>
          <p:spPr>
            <a:xfrm>
              <a:off x="1055200" y="127307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30"/>
            <p:cNvSpPr/>
            <p:nvPr/>
          </p:nvSpPr>
          <p:spPr>
            <a:xfrm>
              <a:off x="1369525" y="127307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30"/>
            <p:cNvSpPr/>
            <p:nvPr/>
          </p:nvSpPr>
          <p:spPr>
            <a:xfrm>
              <a:off x="1055200" y="1540750"/>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30"/>
            <p:cNvSpPr/>
            <p:nvPr/>
          </p:nvSpPr>
          <p:spPr>
            <a:xfrm>
              <a:off x="1369525" y="1540750"/>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30"/>
            <p:cNvSpPr/>
            <p:nvPr/>
          </p:nvSpPr>
          <p:spPr>
            <a:xfrm>
              <a:off x="1200475" y="1407075"/>
              <a:ext cx="268300" cy="99250"/>
            </a:xfrm>
            <a:custGeom>
              <a:avLst/>
              <a:gdLst/>
              <a:ahLst/>
              <a:cxnLst/>
              <a:rect l="l" t="t" r="r" b="b"/>
              <a:pathLst>
                <a:path w="10732"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30"/>
            <p:cNvSpPr/>
            <p:nvPr/>
          </p:nvSpPr>
          <p:spPr>
            <a:xfrm>
              <a:off x="1055200"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30"/>
            <p:cNvSpPr/>
            <p:nvPr/>
          </p:nvSpPr>
          <p:spPr>
            <a:xfrm>
              <a:off x="1055200" y="1273075"/>
              <a:ext cx="268950" cy="31325"/>
            </a:xfrm>
            <a:custGeom>
              <a:avLst/>
              <a:gdLst/>
              <a:ahLst/>
              <a:cxnLst/>
              <a:rect l="l" t="t" r="r" b="b"/>
              <a:pathLst>
                <a:path w="10758" h="1253" extrusionOk="0">
                  <a:moveTo>
                    <a:pt x="1"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30"/>
            <p:cNvSpPr/>
            <p:nvPr/>
          </p:nvSpPr>
          <p:spPr>
            <a:xfrm>
              <a:off x="1200475" y="1407075"/>
              <a:ext cx="268300" cy="31325"/>
            </a:xfrm>
            <a:custGeom>
              <a:avLst/>
              <a:gdLst/>
              <a:ahLst/>
              <a:cxnLst/>
              <a:rect l="l" t="t" r="r" b="b"/>
              <a:pathLst>
                <a:path w="10732" h="1253" extrusionOk="0">
                  <a:moveTo>
                    <a:pt x="0" y="0"/>
                  </a:moveTo>
                  <a:lnTo>
                    <a:pt x="1252"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30"/>
            <p:cNvSpPr/>
            <p:nvPr/>
          </p:nvSpPr>
          <p:spPr>
            <a:xfrm>
              <a:off x="1369525" y="1273075"/>
              <a:ext cx="99250" cy="31325"/>
            </a:xfrm>
            <a:custGeom>
              <a:avLst/>
              <a:gdLst/>
              <a:ahLst/>
              <a:cxnLst/>
              <a:rect l="l" t="t" r="r" b="b"/>
              <a:pathLst>
                <a:path w="3970" h="1253"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30"/>
            <p:cNvSpPr/>
            <p:nvPr/>
          </p:nvSpPr>
          <p:spPr>
            <a:xfrm>
              <a:off x="1055200" y="1540750"/>
              <a:ext cx="268950" cy="31325"/>
            </a:xfrm>
            <a:custGeom>
              <a:avLst/>
              <a:gdLst/>
              <a:ahLst/>
              <a:cxnLst/>
              <a:rect l="l" t="t" r="r" b="b"/>
              <a:pathLst>
                <a:path w="10758" h="1253" extrusionOk="0">
                  <a:moveTo>
                    <a:pt x="1" y="0"/>
                  </a:moveTo>
                  <a:lnTo>
                    <a:pt x="1253"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30"/>
            <p:cNvSpPr/>
            <p:nvPr/>
          </p:nvSpPr>
          <p:spPr>
            <a:xfrm>
              <a:off x="1369525" y="1540750"/>
              <a:ext cx="99250" cy="31325"/>
            </a:xfrm>
            <a:custGeom>
              <a:avLst/>
              <a:gdLst/>
              <a:ahLst/>
              <a:cxnLst/>
              <a:rect l="l" t="t" r="r" b="b"/>
              <a:pathLst>
                <a:path w="3970" h="1253" extrusionOk="0">
                  <a:moveTo>
                    <a:pt x="0" y="0"/>
                  </a:moveTo>
                  <a:lnTo>
                    <a:pt x="1252"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30"/>
            <p:cNvSpPr/>
            <p:nvPr/>
          </p:nvSpPr>
          <p:spPr>
            <a:xfrm>
              <a:off x="1056450" y="1407075"/>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30"/>
            <p:cNvSpPr/>
            <p:nvPr/>
          </p:nvSpPr>
          <p:spPr>
            <a:xfrm>
              <a:off x="1436500" y="1288425"/>
              <a:ext cx="379150" cy="336250"/>
            </a:xfrm>
            <a:custGeom>
              <a:avLst/>
              <a:gdLst/>
              <a:ahLst/>
              <a:cxnLst/>
              <a:rect l="l" t="t" r="r" b="b"/>
              <a:pathLst>
                <a:path w="15166" h="13450" extrusionOk="0">
                  <a:moveTo>
                    <a:pt x="1" y="0"/>
                  </a:moveTo>
                  <a:lnTo>
                    <a:pt x="1" y="13449"/>
                  </a:lnTo>
                  <a:lnTo>
                    <a:pt x="15166" y="13449"/>
                  </a:lnTo>
                  <a:lnTo>
                    <a:pt x="15166"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30"/>
            <p:cNvSpPr/>
            <p:nvPr/>
          </p:nvSpPr>
          <p:spPr>
            <a:xfrm>
              <a:off x="1418975" y="127307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30"/>
            <p:cNvSpPr/>
            <p:nvPr/>
          </p:nvSpPr>
          <p:spPr>
            <a:xfrm>
              <a:off x="1733300" y="1273075"/>
              <a:ext cx="99575" cy="99575"/>
            </a:xfrm>
            <a:custGeom>
              <a:avLst/>
              <a:gdLst/>
              <a:ahLst/>
              <a:cxnLst/>
              <a:rect l="l" t="t" r="r" b="b"/>
              <a:pathLst>
                <a:path w="3983" h="3983"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30"/>
            <p:cNvSpPr/>
            <p:nvPr/>
          </p:nvSpPr>
          <p:spPr>
            <a:xfrm>
              <a:off x="1418975" y="1540750"/>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30"/>
            <p:cNvSpPr/>
            <p:nvPr/>
          </p:nvSpPr>
          <p:spPr>
            <a:xfrm>
              <a:off x="1733300" y="1540750"/>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30"/>
            <p:cNvSpPr/>
            <p:nvPr/>
          </p:nvSpPr>
          <p:spPr>
            <a:xfrm>
              <a:off x="1564250" y="1407075"/>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30"/>
            <p:cNvSpPr/>
            <p:nvPr/>
          </p:nvSpPr>
          <p:spPr>
            <a:xfrm>
              <a:off x="1419300" y="1407075"/>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30"/>
            <p:cNvSpPr/>
            <p:nvPr/>
          </p:nvSpPr>
          <p:spPr>
            <a:xfrm>
              <a:off x="1419300" y="1273075"/>
              <a:ext cx="268625" cy="31325"/>
            </a:xfrm>
            <a:custGeom>
              <a:avLst/>
              <a:gdLst/>
              <a:ahLst/>
              <a:cxnLst/>
              <a:rect l="l" t="t" r="r" b="b"/>
              <a:pathLst>
                <a:path w="10745" h="1253" extrusionOk="0">
                  <a:moveTo>
                    <a:pt x="0" y="1"/>
                  </a:moveTo>
                  <a:lnTo>
                    <a:pt x="1252"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30"/>
            <p:cNvSpPr/>
            <p:nvPr/>
          </p:nvSpPr>
          <p:spPr>
            <a:xfrm>
              <a:off x="1564250" y="140707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30"/>
            <p:cNvSpPr/>
            <p:nvPr/>
          </p:nvSpPr>
          <p:spPr>
            <a:xfrm>
              <a:off x="1733300" y="1273075"/>
              <a:ext cx="99575" cy="31325"/>
            </a:xfrm>
            <a:custGeom>
              <a:avLst/>
              <a:gdLst/>
              <a:ahLst/>
              <a:cxnLst/>
              <a:rect l="l" t="t" r="r" b="b"/>
              <a:pathLst>
                <a:path w="3983" h="1253" extrusionOk="0">
                  <a:moveTo>
                    <a:pt x="0" y="1"/>
                  </a:moveTo>
                  <a:lnTo>
                    <a:pt x="1253"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30"/>
            <p:cNvSpPr/>
            <p:nvPr/>
          </p:nvSpPr>
          <p:spPr>
            <a:xfrm>
              <a:off x="1419300" y="1540750"/>
              <a:ext cx="268625" cy="31325"/>
            </a:xfrm>
            <a:custGeom>
              <a:avLst/>
              <a:gdLst/>
              <a:ahLst/>
              <a:cxnLst/>
              <a:rect l="l" t="t" r="r" b="b"/>
              <a:pathLst>
                <a:path w="10745" h="1253" extrusionOk="0">
                  <a:moveTo>
                    <a:pt x="0" y="0"/>
                  </a:moveTo>
                  <a:lnTo>
                    <a:pt x="1252" y="1252"/>
                  </a:lnTo>
                  <a:lnTo>
                    <a:pt x="9492"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30"/>
            <p:cNvSpPr/>
            <p:nvPr/>
          </p:nvSpPr>
          <p:spPr>
            <a:xfrm>
              <a:off x="1733300" y="1540750"/>
              <a:ext cx="99575" cy="31325"/>
            </a:xfrm>
            <a:custGeom>
              <a:avLst/>
              <a:gdLst/>
              <a:ahLst/>
              <a:cxnLst/>
              <a:rect l="l" t="t" r="r" b="b"/>
              <a:pathLst>
                <a:path w="3983" h="1253" extrusionOk="0">
                  <a:moveTo>
                    <a:pt x="0" y="0"/>
                  </a:moveTo>
                  <a:lnTo>
                    <a:pt x="1253"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30"/>
            <p:cNvSpPr/>
            <p:nvPr/>
          </p:nvSpPr>
          <p:spPr>
            <a:xfrm>
              <a:off x="1420225" y="1407075"/>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30"/>
            <p:cNvSpPr/>
            <p:nvPr/>
          </p:nvSpPr>
          <p:spPr>
            <a:xfrm>
              <a:off x="2937025" y="1253050"/>
              <a:ext cx="406675" cy="406675"/>
            </a:xfrm>
            <a:custGeom>
              <a:avLst/>
              <a:gdLst/>
              <a:ahLst/>
              <a:cxnLst/>
              <a:rect l="l" t="t" r="r" b="b"/>
              <a:pathLst>
                <a:path w="16267"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30"/>
            <p:cNvSpPr/>
            <p:nvPr/>
          </p:nvSpPr>
          <p:spPr>
            <a:xfrm>
              <a:off x="2958625" y="1276200"/>
              <a:ext cx="159050" cy="179725"/>
            </a:xfrm>
            <a:custGeom>
              <a:avLst/>
              <a:gdLst/>
              <a:ahLst/>
              <a:cxnLst/>
              <a:rect l="l" t="t" r="r" b="b"/>
              <a:pathLst>
                <a:path w="6362" h="7189" extrusionOk="0">
                  <a:moveTo>
                    <a:pt x="0" y="1"/>
                  </a:moveTo>
                  <a:lnTo>
                    <a:pt x="0" y="7189"/>
                  </a:lnTo>
                  <a:lnTo>
                    <a:pt x="6362" y="7189"/>
                  </a:lnTo>
                  <a:lnTo>
                    <a:pt x="6362"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30"/>
            <p:cNvSpPr/>
            <p:nvPr/>
          </p:nvSpPr>
          <p:spPr>
            <a:xfrm>
              <a:off x="3143950" y="1276200"/>
              <a:ext cx="178150" cy="89875"/>
            </a:xfrm>
            <a:custGeom>
              <a:avLst/>
              <a:gdLst/>
              <a:ahLst/>
              <a:cxnLst/>
              <a:rect l="l" t="t" r="r" b="b"/>
              <a:pathLst>
                <a:path w="7126" h="3595" extrusionOk="0">
                  <a:moveTo>
                    <a:pt x="0" y="1"/>
                  </a:moveTo>
                  <a:lnTo>
                    <a:pt x="0"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30"/>
            <p:cNvSpPr/>
            <p:nvPr/>
          </p:nvSpPr>
          <p:spPr>
            <a:xfrm>
              <a:off x="3143950" y="1533225"/>
              <a:ext cx="178150" cy="103975"/>
            </a:xfrm>
            <a:custGeom>
              <a:avLst/>
              <a:gdLst/>
              <a:ahLst/>
              <a:cxnLst/>
              <a:rect l="l" t="t" r="r" b="b"/>
              <a:pathLst>
                <a:path w="7126" h="4159" extrusionOk="0">
                  <a:moveTo>
                    <a:pt x="0" y="1"/>
                  </a:moveTo>
                  <a:lnTo>
                    <a:pt x="0"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30"/>
            <p:cNvSpPr/>
            <p:nvPr/>
          </p:nvSpPr>
          <p:spPr>
            <a:xfrm>
              <a:off x="3143950" y="1386725"/>
              <a:ext cx="97700" cy="130250"/>
            </a:xfrm>
            <a:custGeom>
              <a:avLst/>
              <a:gdLst/>
              <a:ahLst/>
              <a:cxnLst/>
              <a:rect l="l" t="t" r="r" b="b"/>
              <a:pathLst>
                <a:path w="3908" h="5210" extrusionOk="0">
                  <a:moveTo>
                    <a:pt x="0" y="0"/>
                  </a:moveTo>
                  <a:lnTo>
                    <a:pt x="0" y="5210"/>
                  </a:lnTo>
                  <a:lnTo>
                    <a:pt x="3907" y="5210"/>
                  </a:lnTo>
                  <a:lnTo>
                    <a:pt x="390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30"/>
            <p:cNvSpPr/>
            <p:nvPr/>
          </p:nvSpPr>
          <p:spPr>
            <a:xfrm>
              <a:off x="3263225" y="1386725"/>
              <a:ext cx="58875" cy="64825"/>
            </a:xfrm>
            <a:custGeom>
              <a:avLst/>
              <a:gdLst/>
              <a:ahLst/>
              <a:cxnLst/>
              <a:rect l="l" t="t" r="r" b="b"/>
              <a:pathLst>
                <a:path w="2355" h="2593" extrusionOk="0">
                  <a:moveTo>
                    <a:pt x="1" y="0"/>
                  </a:moveTo>
                  <a:lnTo>
                    <a:pt x="1" y="2592"/>
                  </a:lnTo>
                  <a:lnTo>
                    <a:pt x="2355" y="2592"/>
                  </a:lnTo>
                  <a:lnTo>
                    <a:pt x="235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30"/>
            <p:cNvSpPr/>
            <p:nvPr/>
          </p:nvSpPr>
          <p:spPr>
            <a:xfrm>
              <a:off x="2958625" y="1479375"/>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30"/>
            <p:cNvSpPr/>
            <p:nvPr/>
          </p:nvSpPr>
          <p:spPr>
            <a:xfrm>
              <a:off x="2958625" y="1560475"/>
              <a:ext cx="58250" cy="77025"/>
            </a:xfrm>
            <a:custGeom>
              <a:avLst/>
              <a:gdLst/>
              <a:ahLst/>
              <a:cxnLst/>
              <a:rect l="l" t="t" r="r" b="b"/>
              <a:pathLst>
                <a:path w="2330" h="3081" extrusionOk="0">
                  <a:moveTo>
                    <a:pt x="0" y="0"/>
                  </a:moveTo>
                  <a:lnTo>
                    <a:pt x="0" y="3081"/>
                  </a:lnTo>
                  <a:lnTo>
                    <a:pt x="2329" y="3081"/>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30"/>
            <p:cNvSpPr/>
            <p:nvPr/>
          </p:nvSpPr>
          <p:spPr>
            <a:xfrm>
              <a:off x="3044700" y="1479375"/>
              <a:ext cx="71725" cy="158125"/>
            </a:xfrm>
            <a:custGeom>
              <a:avLst/>
              <a:gdLst/>
              <a:ahLst/>
              <a:cxnLst/>
              <a:rect l="l" t="t" r="r" b="b"/>
              <a:pathLst>
                <a:path w="2869" h="6325" extrusionOk="0">
                  <a:moveTo>
                    <a:pt x="1" y="1"/>
                  </a:moveTo>
                  <a:lnTo>
                    <a:pt x="1" y="6325"/>
                  </a:lnTo>
                  <a:lnTo>
                    <a:pt x="2868" y="6325"/>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30"/>
            <p:cNvSpPr/>
            <p:nvPr/>
          </p:nvSpPr>
          <p:spPr>
            <a:xfrm>
              <a:off x="2958625" y="1276200"/>
              <a:ext cx="159050" cy="17875"/>
            </a:xfrm>
            <a:custGeom>
              <a:avLst/>
              <a:gdLst/>
              <a:ahLst/>
              <a:cxnLst/>
              <a:rect l="l" t="t" r="r" b="b"/>
              <a:pathLst>
                <a:path w="6362" h="715" extrusionOk="0">
                  <a:moveTo>
                    <a:pt x="0" y="1"/>
                  </a:moveTo>
                  <a:lnTo>
                    <a:pt x="0" y="715"/>
                  </a:lnTo>
                  <a:lnTo>
                    <a:pt x="6362" y="715"/>
                  </a:lnTo>
                  <a:lnTo>
                    <a:pt x="6362"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30"/>
            <p:cNvSpPr/>
            <p:nvPr/>
          </p:nvSpPr>
          <p:spPr>
            <a:xfrm>
              <a:off x="3143950" y="1276200"/>
              <a:ext cx="178150" cy="17875"/>
            </a:xfrm>
            <a:custGeom>
              <a:avLst/>
              <a:gdLst/>
              <a:ahLst/>
              <a:cxnLst/>
              <a:rect l="l" t="t" r="r" b="b"/>
              <a:pathLst>
                <a:path w="7126" h="715" extrusionOk="0">
                  <a:moveTo>
                    <a:pt x="0" y="1"/>
                  </a:moveTo>
                  <a:lnTo>
                    <a:pt x="0"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30"/>
            <p:cNvSpPr/>
            <p:nvPr/>
          </p:nvSpPr>
          <p:spPr>
            <a:xfrm>
              <a:off x="3144250" y="1533225"/>
              <a:ext cx="177850" cy="18175"/>
            </a:xfrm>
            <a:custGeom>
              <a:avLst/>
              <a:gdLst/>
              <a:ahLst/>
              <a:cxnLst/>
              <a:rect l="l" t="t" r="r" b="b"/>
              <a:pathLst>
                <a:path w="7114" h="727" extrusionOk="0">
                  <a:moveTo>
                    <a:pt x="3895" y="1"/>
                  </a:moveTo>
                  <a:lnTo>
                    <a:pt x="3895" y="51"/>
                  </a:lnTo>
                  <a:lnTo>
                    <a:pt x="1" y="51"/>
                  </a:lnTo>
                  <a:lnTo>
                    <a:pt x="1" y="727"/>
                  </a:lnTo>
                  <a:lnTo>
                    <a:pt x="7114" y="727"/>
                  </a:lnTo>
                  <a:lnTo>
                    <a:pt x="7114"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30"/>
            <p:cNvSpPr/>
            <p:nvPr/>
          </p:nvSpPr>
          <p:spPr>
            <a:xfrm>
              <a:off x="3143950" y="1386725"/>
              <a:ext cx="97700" cy="17850"/>
            </a:xfrm>
            <a:custGeom>
              <a:avLst/>
              <a:gdLst/>
              <a:ahLst/>
              <a:cxnLst/>
              <a:rect l="l" t="t" r="r" b="b"/>
              <a:pathLst>
                <a:path w="3908" h="714" extrusionOk="0">
                  <a:moveTo>
                    <a:pt x="0" y="0"/>
                  </a:moveTo>
                  <a:lnTo>
                    <a:pt x="0" y="714"/>
                  </a:lnTo>
                  <a:lnTo>
                    <a:pt x="3907" y="714"/>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30"/>
            <p:cNvSpPr/>
            <p:nvPr/>
          </p:nvSpPr>
          <p:spPr>
            <a:xfrm>
              <a:off x="3263225" y="1386725"/>
              <a:ext cx="58875" cy="17850"/>
            </a:xfrm>
            <a:custGeom>
              <a:avLst/>
              <a:gdLst/>
              <a:ahLst/>
              <a:cxnLst/>
              <a:rect l="l" t="t" r="r" b="b"/>
              <a:pathLst>
                <a:path w="2355" h="714" extrusionOk="0">
                  <a:moveTo>
                    <a:pt x="1" y="0"/>
                  </a:moveTo>
                  <a:lnTo>
                    <a:pt x="1" y="714"/>
                  </a:lnTo>
                  <a:lnTo>
                    <a:pt x="2355" y="714"/>
                  </a:lnTo>
                  <a:lnTo>
                    <a:pt x="235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30"/>
            <p:cNvSpPr/>
            <p:nvPr/>
          </p:nvSpPr>
          <p:spPr>
            <a:xfrm>
              <a:off x="2958625" y="1479375"/>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30"/>
            <p:cNvSpPr/>
            <p:nvPr/>
          </p:nvSpPr>
          <p:spPr>
            <a:xfrm>
              <a:off x="2958625" y="1560475"/>
              <a:ext cx="58250" cy="17850"/>
            </a:xfrm>
            <a:custGeom>
              <a:avLst/>
              <a:gdLst/>
              <a:ahLst/>
              <a:cxnLst/>
              <a:rect l="l" t="t" r="r" b="b"/>
              <a:pathLst>
                <a:path w="2330" h="714" extrusionOk="0">
                  <a:moveTo>
                    <a:pt x="0" y="0"/>
                  </a:moveTo>
                  <a:lnTo>
                    <a:pt x="0" y="714"/>
                  </a:lnTo>
                  <a:lnTo>
                    <a:pt x="2329" y="714"/>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30"/>
            <p:cNvSpPr/>
            <p:nvPr/>
          </p:nvSpPr>
          <p:spPr>
            <a:xfrm>
              <a:off x="3044700" y="1479375"/>
              <a:ext cx="71725" cy="17875"/>
            </a:xfrm>
            <a:custGeom>
              <a:avLst/>
              <a:gdLst/>
              <a:ahLst/>
              <a:cxnLst/>
              <a:rect l="l" t="t" r="r" b="b"/>
              <a:pathLst>
                <a:path w="2869" h="715" extrusionOk="0">
                  <a:moveTo>
                    <a:pt x="1" y="1"/>
                  </a:moveTo>
                  <a:lnTo>
                    <a:pt x="1" y="715"/>
                  </a:lnTo>
                  <a:lnTo>
                    <a:pt x="2868" y="715"/>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30"/>
            <p:cNvSpPr/>
            <p:nvPr/>
          </p:nvSpPr>
          <p:spPr>
            <a:xfrm>
              <a:off x="3143950" y="1533225"/>
              <a:ext cx="97700" cy="1275"/>
            </a:xfrm>
            <a:custGeom>
              <a:avLst/>
              <a:gdLst/>
              <a:ahLst/>
              <a:cxnLst/>
              <a:rect l="l" t="t" r="r" b="b"/>
              <a:pathLst>
                <a:path w="3908" h="51" extrusionOk="0">
                  <a:moveTo>
                    <a:pt x="0" y="1"/>
                  </a:moveTo>
                  <a:lnTo>
                    <a:pt x="0" y="51"/>
                  </a:lnTo>
                  <a:lnTo>
                    <a:pt x="3907" y="51"/>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30"/>
            <p:cNvSpPr/>
            <p:nvPr/>
          </p:nvSpPr>
          <p:spPr>
            <a:xfrm>
              <a:off x="3053475" y="1337875"/>
              <a:ext cx="31650" cy="31950"/>
            </a:xfrm>
            <a:custGeom>
              <a:avLst/>
              <a:gdLst/>
              <a:ahLst/>
              <a:cxnLst/>
              <a:rect l="l" t="t" r="r" b="b"/>
              <a:pathLst>
                <a:path w="1266"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30"/>
            <p:cNvSpPr/>
            <p:nvPr/>
          </p:nvSpPr>
          <p:spPr>
            <a:xfrm>
              <a:off x="3076325" y="1526650"/>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30"/>
            <p:cNvSpPr/>
            <p:nvPr/>
          </p:nvSpPr>
          <p:spPr>
            <a:xfrm>
              <a:off x="3152400" y="1562350"/>
              <a:ext cx="31650" cy="31650"/>
            </a:xfrm>
            <a:custGeom>
              <a:avLst/>
              <a:gdLst/>
              <a:ahLst/>
              <a:cxnLst/>
              <a:rect l="l" t="t" r="r" b="b"/>
              <a:pathLst>
                <a:path w="1266" h="1266"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30"/>
            <p:cNvSpPr/>
            <p:nvPr/>
          </p:nvSpPr>
          <p:spPr>
            <a:xfrm>
              <a:off x="3161475" y="1322225"/>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30"/>
            <p:cNvSpPr/>
            <p:nvPr/>
          </p:nvSpPr>
          <p:spPr>
            <a:xfrm>
              <a:off x="3225650" y="1301250"/>
              <a:ext cx="31650" cy="31650"/>
            </a:xfrm>
            <a:custGeom>
              <a:avLst/>
              <a:gdLst/>
              <a:ahLst/>
              <a:cxnLst/>
              <a:rect l="l" t="t" r="r" b="b"/>
              <a:pathLst>
                <a:path w="1266" h="1266" extrusionOk="0">
                  <a:moveTo>
                    <a:pt x="1" y="1"/>
                  </a:moveTo>
                  <a:lnTo>
                    <a:pt x="1" y="1265"/>
                  </a:lnTo>
                  <a:lnTo>
                    <a:pt x="1266" y="1265"/>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30"/>
            <p:cNvSpPr/>
            <p:nvPr/>
          </p:nvSpPr>
          <p:spPr>
            <a:xfrm>
              <a:off x="2992125" y="1403000"/>
              <a:ext cx="31950" cy="31650"/>
            </a:xfrm>
            <a:custGeom>
              <a:avLst/>
              <a:gdLst/>
              <a:ahLst/>
              <a:cxnLst/>
              <a:rect l="l" t="t" r="r" b="b"/>
              <a:pathLst>
                <a:path w="1278" h="1266" extrusionOk="0">
                  <a:moveTo>
                    <a:pt x="0" y="0"/>
                  </a:moveTo>
                  <a:lnTo>
                    <a:pt x="0" y="1265"/>
                  </a:lnTo>
                  <a:lnTo>
                    <a:pt x="1277" y="1265"/>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30"/>
            <p:cNvSpPr/>
            <p:nvPr/>
          </p:nvSpPr>
          <p:spPr>
            <a:xfrm>
              <a:off x="3232225" y="1551375"/>
              <a:ext cx="83925" cy="31650"/>
            </a:xfrm>
            <a:custGeom>
              <a:avLst/>
              <a:gdLst/>
              <a:ahLst/>
              <a:cxnLst/>
              <a:rect l="l" t="t" r="r" b="b"/>
              <a:pathLst>
                <a:path w="3357" h="1266" extrusionOk="0">
                  <a:moveTo>
                    <a:pt x="1" y="1"/>
                  </a:moveTo>
                  <a:lnTo>
                    <a:pt x="1" y="1266"/>
                  </a:lnTo>
                  <a:lnTo>
                    <a:pt x="3357" y="1266"/>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30"/>
            <p:cNvSpPr/>
            <p:nvPr/>
          </p:nvSpPr>
          <p:spPr>
            <a:xfrm>
              <a:off x="3168050" y="1447775"/>
              <a:ext cx="73600" cy="31625"/>
            </a:xfrm>
            <a:custGeom>
              <a:avLst/>
              <a:gdLst/>
              <a:ahLst/>
              <a:cxnLst/>
              <a:rect l="l" t="t" r="r" b="b"/>
              <a:pathLst>
                <a:path w="2944" h="1265" extrusionOk="0">
                  <a:moveTo>
                    <a:pt x="1" y="0"/>
                  </a:moveTo>
                  <a:lnTo>
                    <a:pt x="1"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30"/>
            <p:cNvSpPr/>
            <p:nvPr/>
          </p:nvSpPr>
          <p:spPr>
            <a:xfrm>
              <a:off x="673275" y="1253050"/>
              <a:ext cx="406675" cy="406675"/>
            </a:xfrm>
            <a:custGeom>
              <a:avLst/>
              <a:gdLst/>
              <a:ahLst/>
              <a:cxnLst/>
              <a:rect l="l" t="t" r="r" b="b"/>
              <a:pathLst>
                <a:path w="16267"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30"/>
            <p:cNvSpPr/>
            <p:nvPr/>
          </p:nvSpPr>
          <p:spPr>
            <a:xfrm>
              <a:off x="695175" y="1276200"/>
              <a:ext cx="159075" cy="179725"/>
            </a:xfrm>
            <a:custGeom>
              <a:avLst/>
              <a:gdLst/>
              <a:ahLst/>
              <a:cxnLst/>
              <a:rect l="l" t="t" r="r" b="b"/>
              <a:pathLst>
                <a:path w="6363" h="7189" extrusionOk="0">
                  <a:moveTo>
                    <a:pt x="1" y="1"/>
                  </a:moveTo>
                  <a:lnTo>
                    <a:pt x="1" y="7189"/>
                  </a:lnTo>
                  <a:lnTo>
                    <a:pt x="6362" y="7189"/>
                  </a:lnTo>
                  <a:lnTo>
                    <a:pt x="6362"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30"/>
            <p:cNvSpPr/>
            <p:nvPr/>
          </p:nvSpPr>
          <p:spPr>
            <a:xfrm>
              <a:off x="880200" y="1276200"/>
              <a:ext cx="178150" cy="89875"/>
            </a:xfrm>
            <a:custGeom>
              <a:avLst/>
              <a:gdLst/>
              <a:ahLst/>
              <a:cxnLst/>
              <a:rect l="l" t="t" r="r" b="b"/>
              <a:pathLst>
                <a:path w="7126"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30"/>
            <p:cNvSpPr/>
            <p:nvPr/>
          </p:nvSpPr>
          <p:spPr>
            <a:xfrm>
              <a:off x="880200" y="1533225"/>
              <a:ext cx="178150" cy="103975"/>
            </a:xfrm>
            <a:custGeom>
              <a:avLst/>
              <a:gdLst/>
              <a:ahLst/>
              <a:cxnLst/>
              <a:rect l="l" t="t" r="r" b="b"/>
              <a:pathLst>
                <a:path w="7126" h="4159" extrusionOk="0">
                  <a:moveTo>
                    <a:pt x="1" y="1"/>
                  </a:moveTo>
                  <a:lnTo>
                    <a:pt x="1"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30"/>
            <p:cNvSpPr/>
            <p:nvPr/>
          </p:nvSpPr>
          <p:spPr>
            <a:xfrm>
              <a:off x="880200" y="1386725"/>
              <a:ext cx="97700" cy="130250"/>
            </a:xfrm>
            <a:custGeom>
              <a:avLst/>
              <a:gdLst/>
              <a:ahLst/>
              <a:cxnLst/>
              <a:rect l="l" t="t" r="r" b="b"/>
              <a:pathLst>
                <a:path w="3908" h="5210" extrusionOk="0">
                  <a:moveTo>
                    <a:pt x="1" y="0"/>
                  </a:moveTo>
                  <a:lnTo>
                    <a:pt x="1" y="5210"/>
                  </a:lnTo>
                  <a:lnTo>
                    <a:pt x="3908" y="5210"/>
                  </a:lnTo>
                  <a:lnTo>
                    <a:pt x="390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30"/>
            <p:cNvSpPr/>
            <p:nvPr/>
          </p:nvSpPr>
          <p:spPr>
            <a:xfrm>
              <a:off x="999175" y="1386725"/>
              <a:ext cx="59175" cy="64825"/>
            </a:xfrm>
            <a:custGeom>
              <a:avLst/>
              <a:gdLst/>
              <a:ahLst/>
              <a:cxnLst/>
              <a:rect l="l" t="t" r="r" b="b"/>
              <a:pathLst>
                <a:path w="2367" h="2593" extrusionOk="0">
                  <a:moveTo>
                    <a:pt x="0" y="0"/>
                  </a:moveTo>
                  <a:lnTo>
                    <a:pt x="0" y="2592"/>
                  </a:lnTo>
                  <a:lnTo>
                    <a:pt x="2367" y="2592"/>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30"/>
            <p:cNvSpPr/>
            <p:nvPr/>
          </p:nvSpPr>
          <p:spPr>
            <a:xfrm>
              <a:off x="695175" y="1479375"/>
              <a:ext cx="58250" cy="58275"/>
            </a:xfrm>
            <a:custGeom>
              <a:avLst/>
              <a:gdLst/>
              <a:ahLst/>
              <a:cxnLst/>
              <a:rect l="l" t="t" r="r" b="b"/>
              <a:pathLst>
                <a:path w="2330" h="2331" extrusionOk="0">
                  <a:moveTo>
                    <a:pt x="1" y="1"/>
                  </a:moveTo>
                  <a:lnTo>
                    <a:pt x="1" y="2330"/>
                  </a:lnTo>
                  <a:lnTo>
                    <a:pt x="2330" y="2330"/>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30"/>
            <p:cNvSpPr/>
            <p:nvPr/>
          </p:nvSpPr>
          <p:spPr>
            <a:xfrm>
              <a:off x="695175" y="1560475"/>
              <a:ext cx="58250" cy="77025"/>
            </a:xfrm>
            <a:custGeom>
              <a:avLst/>
              <a:gdLst/>
              <a:ahLst/>
              <a:cxnLst/>
              <a:rect l="l" t="t" r="r" b="b"/>
              <a:pathLst>
                <a:path w="2330" h="3081" extrusionOk="0">
                  <a:moveTo>
                    <a:pt x="1" y="0"/>
                  </a:moveTo>
                  <a:lnTo>
                    <a:pt x="1" y="3081"/>
                  </a:lnTo>
                  <a:lnTo>
                    <a:pt x="2330" y="3081"/>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30"/>
            <p:cNvSpPr/>
            <p:nvPr/>
          </p:nvSpPr>
          <p:spPr>
            <a:xfrm>
              <a:off x="780950" y="1479375"/>
              <a:ext cx="71425" cy="158125"/>
            </a:xfrm>
            <a:custGeom>
              <a:avLst/>
              <a:gdLst/>
              <a:ahLst/>
              <a:cxnLst/>
              <a:rect l="l" t="t" r="r" b="b"/>
              <a:pathLst>
                <a:path w="2857" h="6325" extrusionOk="0">
                  <a:moveTo>
                    <a:pt x="1" y="1"/>
                  </a:moveTo>
                  <a:lnTo>
                    <a:pt x="1" y="6325"/>
                  </a:lnTo>
                  <a:lnTo>
                    <a:pt x="2856" y="6325"/>
                  </a:lnTo>
                  <a:lnTo>
                    <a:pt x="285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30"/>
            <p:cNvSpPr/>
            <p:nvPr/>
          </p:nvSpPr>
          <p:spPr>
            <a:xfrm>
              <a:off x="695175" y="1276200"/>
              <a:ext cx="159075" cy="17875"/>
            </a:xfrm>
            <a:custGeom>
              <a:avLst/>
              <a:gdLst/>
              <a:ahLst/>
              <a:cxnLst/>
              <a:rect l="l" t="t" r="r" b="b"/>
              <a:pathLst>
                <a:path w="6363" h="715" extrusionOk="0">
                  <a:moveTo>
                    <a:pt x="1" y="1"/>
                  </a:moveTo>
                  <a:lnTo>
                    <a:pt x="1" y="715"/>
                  </a:lnTo>
                  <a:lnTo>
                    <a:pt x="6362" y="715"/>
                  </a:lnTo>
                  <a:lnTo>
                    <a:pt x="6362"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30"/>
            <p:cNvSpPr/>
            <p:nvPr/>
          </p:nvSpPr>
          <p:spPr>
            <a:xfrm>
              <a:off x="880200" y="1276200"/>
              <a:ext cx="178150" cy="17875"/>
            </a:xfrm>
            <a:custGeom>
              <a:avLst/>
              <a:gdLst/>
              <a:ahLst/>
              <a:cxnLst/>
              <a:rect l="l" t="t" r="r" b="b"/>
              <a:pathLst>
                <a:path w="7126"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30"/>
            <p:cNvSpPr/>
            <p:nvPr/>
          </p:nvSpPr>
          <p:spPr>
            <a:xfrm>
              <a:off x="880200" y="1533225"/>
              <a:ext cx="178150" cy="18175"/>
            </a:xfrm>
            <a:custGeom>
              <a:avLst/>
              <a:gdLst/>
              <a:ahLst/>
              <a:cxnLst/>
              <a:rect l="l" t="t" r="r" b="b"/>
              <a:pathLst>
                <a:path w="7126" h="727" extrusionOk="0">
                  <a:moveTo>
                    <a:pt x="3920" y="1"/>
                  </a:moveTo>
                  <a:lnTo>
                    <a:pt x="3920"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30"/>
            <p:cNvSpPr/>
            <p:nvPr/>
          </p:nvSpPr>
          <p:spPr>
            <a:xfrm>
              <a:off x="880200" y="1386725"/>
              <a:ext cx="97700" cy="17850"/>
            </a:xfrm>
            <a:custGeom>
              <a:avLst/>
              <a:gdLst/>
              <a:ahLst/>
              <a:cxnLst/>
              <a:rect l="l" t="t" r="r" b="b"/>
              <a:pathLst>
                <a:path w="3908" h="714" extrusionOk="0">
                  <a:moveTo>
                    <a:pt x="1" y="0"/>
                  </a:moveTo>
                  <a:lnTo>
                    <a:pt x="1" y="714"/>
                  </a:lnTo>
                  <a:lnTo>
                    <a:pt x="3908" y="714"/>
                  </a:lnTo>
                  <a:lnTo>
                    <a:pt x="390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30"/>
            <p:cNvSpPr/>
            <p:nvPr/>
          </p:nvSpPr>
          <p:spPr>
            <a:xfrm>
              <a:off x="999175" y="1386725"/>
              <a:ext cx="59175" cy="17850"/>
            </a:xfrm>
            <a:custGeom>
              <a:avLst/>
              <a:gdLst/>
              <a:ahLst/>
              <a:cxnLst/>
              <a:rect l="l" t="t" r="r" b="b"/>
              <a:pathLst>
                <a:path w="2367" h="714"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30"/>
            <p:cNvSpPr/>
            <p:nvPr/>
          </p:nvSpPr>
          <p:spPr>
            <a:xfrm>
              <a:off x="695175" y="1479375"/>
              <a:ext cx="58250" cy="17875"/>
            </a:xfrm>
            <a:custGeom>
              <a:avLst/>
              <a:gdLst/>
              <a:ahLst/>
              <a:cxnLst/>
              <a:rect l="l" t="t" r="r" b="b"/>
              <a:pathLst>
                <a:path w="2330" h="715" extrusionOk="0">
                  <a:moveTo>
                    <a:pt x="1" y="1"/>
                  </a:moveTo>
                  <a:lnTo>
                    <a:pt x="1" y="715"/>
                  </a:lnTo>
                  <a:lnTo>
                    <a:pt x="2330" y="715"/>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30"/>
            <p:cNvSpPr/>
            <p:nvPr/>
          </p:nvSpPr>
          <p:spPr>
            <a:xfrm>
              <a:off x="695175" y="1560475"/>
              <a:ext cx="58250" cy="17850"/>
            </a:xfrm>
            <a:custGeom>
              <a:avLst/>
              <a:gdLst/>
              <a:ahLst/>
              <a:cxnLst/>
              <a:rect l="l" t="t" r="r" b="b"/>
              <a:pathLst>
                <a:path w="2330" h="714" extrusionOk="0">
                  <a:moveTo>
                    <a:pt x="1" y="0"/>
                  </a:moveTo>
                  <a:lnTo>
                    <a:pt x="1"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30"/>
            <p:cNvSpPr/>
            <p:nvPr/>
          </p:nvSpPr>
          <p:spPr>
            <a:xfrm>
              <a:off x="780950" y="1479375"/>
              <a:ext cx="71425" cy="17875"/>
            </a:xfrm>
            <a:custGeom>
              <a:avLst/>
              <a:gdLst/>
              <a:ahLst/>
              <a:cxnLst/>
              <a:rect l="l" t="t" r="r" b="b"/>
              <a:pathLst>
                <a:path w="2857" h="715" extrusionOk="0">
                  <a:moveTo>
                    <a:pt x="1" y="1"/>
                  </a:moveTo>
                  <a:lnTo>
                    <a:pt x="1" y="715"/>
                  </a:lnTo>
                  <a:lnTo>
                    <a:pt x="2856" y="715"/>
                  </a:lnTo>
                  <a:lnTo>
                    <a:pt x="285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30"/>
            <p:cNvSpPr/>
            <p:nvPr/>
          </p:nvSpPr>
          <p:spPr>
            <a:xfrm>
              <a:off x="880200" y="1533225"/>
              <a:ext cx="97700" cy="1275"/>
            </a:xfrm>
            <a:custGeom>
              <a:avLst/>
              <a:gdLst/>
              <a:ahLst/>
              <a:cxnLst/>
              <a:rect l="l" t="t" r="r" b="b"/>
              <a:pathLst>
                <a:path w="3908" h="51" extrusionOk="0">
                  <a:moveTo>
                    <a:pt x="1" y="1"/>
                  </a:moveTo>
                  <a:lnTo>
                    <a:pt x="1" y="51"/>
                  </a:lnTo>
                  <a:lnTo>
                    <a:pt x="3908" y="51"/>
                  </a:lnTo>
                  <a:lnTo>
                    <a:pt x="390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30"/>
            <p:cNvSpPr/>
            <p:nvPr/>
          </p:nvSpPr>
          <p:spPr>
            <a:xfrm>
              <a:off x="789425" y="1337875"/>
              <a:ext cx="31625" cy="31950"/>
            </a:xfrm>
            <a:custGeom>
              <a:avLst/>
              <a:gdLst/>
              <a:ahLst/>
              <a:cxnLst/>
              <a:rect l="l" t="t" r="r" b="b"/>
              <a:pathLst>
                <a:path w="1265"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30"/>
            <p:cNvSpPr/>
            <p:nvPr/>
          </p:nvSpPr>
          <p:spPr>
            <a:xfrm>
              <a:off x="812575" y="1526650"/>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30"/>
            <p:cNvSpPr/>
            <p:nvPr/>
          </p:nvSpPr>
          <p:spPr>
            <a:xfrm>
              <a:off x="888975" y="1562350"/>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30"/>
            <p:cNvSpPr/>
            <p:nvPr/>
          </p:nvSpPr>
          <p:spPr>
            <a:xfrm>
              <a:off x="897425" y="1322225"/>
              <a:ext cx="31950" cy="31950"/>
            </a:xfrm>
            <a:custGeom>
              <a:avLst/>
              <a:gdLst/>
              <a:ahLst/>
              <a:cxnLst/>
              <a:rect l="l" t="t" r="r" b="b"/>
              <a:pathLst>
                <a:path w="1278" h="1278" extrusionOk="0">
                  <a:moveTo>
                    <a:pt x="0" y="1"/>
                  </a:moveTo>
                  <a:lnTo>
                    <a:pt x="0"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30"/>
            <p:cNvSpPr/>
            <p:nvPr/>
          </p:nvSpPr>
          <p:spPr>
            <a:xfrm>
              <a:off x="961600" y="1301250"/>
              <a:ext cx="31650" cy="31650"/>
            </a:xfrm>
            <a:custGeom>
              <a:avLst/>
              <a:gdLst/>
              <a:ahLst/>
              <a:cxnLst/>
              <a:rect l="l" t="t" r="r" b="b"/>
              <a:pathLst>
                <a:path w="1266"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30"/>
            <p:cNvSpPr/>
            <p:nvPr/>
          </p:nvSpPr>
          <p:spPr>
            <a:xfrm>
              <a:off x="728375" y="1403000"/>
              <a:ext cx="31950" cy="31650"/>
            </a:xfrm>
            <a:custGeom>
              <a:avLst/>
              <a:gdLst/>
              <a:ahLst/>
              <a:cxnLst/>
              <a:rect l="l" t="t" r="r" b="b"/>
              <a:pathLst>
                <a:path w="1278" h="1266" extrusionOk="0">
                  <a:moveTo>
                    <a:pt x="0" y="0"/>
                  </a:moveTo>
                  <a:lnTo>
                    <a:pt x="0" y="1265"/>
                  </a:lnTo>
                  <a:lnTo>
                    <a:pt x="1277" y="1265"/>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30"/>
            <p:cNvSpPr/>
            <p:nvPr/>
          </p:nvSpPr>
          <p:spPr>
            <a:xfrm>
              <a:off x="968475" y="1551375"/>
              <a:ext cx="83925" cy="31650"/>
            </a:xfrm>
            <a:custGeom>
              <a:avLst/>
              <a:gdLst/>
              <a:ahLst/>
              <a:cxnLst/>
              <a:rect l="l" t="t" r="r" b="b"/>
              <a:pathLst>
                <a:path w="3357" h="1266" extrusionOk="0">
                  <a:moveTo>
                    <a:pt x="1" y="1"/>
                  </a:moveTo>
                  <a:lnTo>
                    <a:pt x="1" y="1266"/>
                  </a:lnTo>
                  <a:lnTo>
                    <a:pt x="3357" y="1266"/>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30"/>
            <p:cNvSpPr/>
            <p:nvPr/>
          </p:nvSpPr>
          <p:spPr>
            <a:xfrm>
              <a:off x="904000" y="1447775"/>
              <a:ext cx="73600" cy="31625"/>
            </a:xfrm>
            <a:custGeom>
              <a:avLst/>
              <a:gdLst/>
              <a:ahLst/>
              <a:cxnLst/>
              <a:rect l="l" t="t" r="r" b="b"/>
              <a:pathLst>
                <a:path w="2944" h="1265" extrusionOk="0">
                  <a:moveTo>
                    <a:pt x="0" y="0"/>
                  </a:moveTo>
                  <a:lnTo>
                    <a:pt x="0"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30"/>
            <p:cNvSpPr/>
            <p:nvPr/>
          </p:nvSpPr>
          <p:spPr>
            <a:xfrm>
              <a:off x="1805300" y="1253050"/>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30"/>
            <p:cNvSpPr/>
            <p:nvPr/>
          </p:nvSpPr>
          <p:spPr>
            <a:xfrm>
              <a:off x="1826900" y="1276200"/>
              <a:ext cx="158750" cy="179725"/>
            </a:xfrm>
            <a:custGeom>
              <a:avLst/>
              <a:gdLst/>
              <a:ahLst/>
              <a:cxnLst/>
              <a:rect l="l" t="t" r="r" b="b"/>
              <a:pathLst>
                <a:path w="6350"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30"/>
            <p:cNvSpPr/>
            <p:nvPr/>
          </p:nvSpPr>
          <p:spPr>
            <a:xfrm>
              <a:off x="2012225" y="1276200"/>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30"/>
            <p:cNvSpPr/>
            <p:nvPr/>
          </p:nvSpPr>
          <p:spPr>
            <a:xfrm>
              <a:off x="2012225" y="1533225"/>
              <a:ext cx="178175" cy="103975"/>
            </a:xfrm>
            <a:custGeom>
              <a:avLst/>
              <a:gdLst/>
              <a:ahLst/>
              <a:cxnLst/>
              <a:rect l="l" t="t" r="r" b="b"/>
              <a:pathLst>
                <a:path w="7127" h="4159" extrusionOk="0">
                  <a:moveTo>
                    <a:pt x="1" y="1"/>
                  </a:moveTo>
                  <a:lnTo>
                    <a:pt x="1"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30"/>
            <p:cNvSpPr/>
            <p:nvPr/>
          </p:nvSpPr>
          <p:spPr>
            <a:xfrm>
              <a:off x="2012225" y="1386725"/>
              <a:ext cx="97700" cy="130250"/>
            </a:xfrm>
            <a:custGeom>
              <a:avLst/>
              <a:gdLst/>
              <a:ahLst/>
              <a:cxnLst/>
              <a:rect l="l" t="t" r="r" b="b"/>
              <a:pathLst>
                <a:path w="3908" h="5210" extrusionOk="0">
                  <a:moveTo>
                    <a:pt x="1" y="0"/>
                  </a:moveTo>
                  <a:lnTo>
                    <a:pt x="1" y="5210"/>
                  </a:lnTo>
                  <a:lnTo>
                    <a:pt x="3908" y="5210"/>
                  </a:lnTo>
                  <a:lnTo>
                    <a:pt x="390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30"/>
            <p:cNvSpPr/>
            <p:nvPr/>
          </p:nvSpPr>
          <p:spPr>
            <a:xfrm>
              <a:off x="2131200" y="1386725"/>
              <a:ext cx="59200" cy="64825"/>
            </a:xfrm>
            <a:custGeom>
              <a:avLst/>
              <a:gdLst/>
              <a:ahLst/>
              <a:cxnLst/>
              <a:rect l="l" t="t" r="r" b="b"/>
              <a:pathLst>
                <a:path w="2368" h="2593" extrusionOk="0">
                  <a:moveTo>
                    <a:pt x="0" y="0"/>
                  </a:moveTo>
                  <a:lnTo>
                    <a:pt x="0" y="2592"/>
                  </a:lnTo>
                  <a:lnTo>
                    <a:pt x="2367" y="2592"/>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30"/>
            <p:cNvSpPr/>
            <p:nvPr/>
          </p:nvSpPr>
          <p:spPr>
            <a:xfrm>
              <a:off x="1826900" y="1479375"/>
              <a:ext cx="58250" cy="58275"/>
            </a:xfrm>
            <a:custGeom>
              <a:avLst/>
              <a:gdLst/>
              <a:ahLst/>
              <a:cxnLst/>
              <a:rect l="l" t="t" r="r" b="b"/>
              <a:pathLst>
                <a:path w="2330" h="2331" extrusionOk="0">
                  <a:moveTo>
                    <a:pt x="0" y="1"/>
                  </a:moveTo>
                  <a:lnTo>
                    <a:pt x="0" y="2330"/>
                  </a:lnTo>
                  <a:lnTo>
                    <a:pt x="2330" y="2330"/>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30"/>
            <p:cNvSpPr/>
            <p:nvPr/>
          </p:nvSpPr>
          <p:spPr>
            <a:xfrm>
              <a:off x="1826900" y="1560475"/>
              <a:ext cx="58250" cy="77025"/>
            </a:xfrm>
            <a:custGeom>
              <a:avLst/>
              <a:gdLst/>
              <a:ahLst/>
              <a:cxnLst/>
              <a:rect l="l" t="t" r="r" b="b"/>
              <a:pathLst>
                <a:path w="2330" h="3081" extrusionOk="0">
                  <a:moveTo>
                    <a:pt x="0" y="0"/>
                  </a:moveTo>
                  <a:lnTo>
                    <a:pt x="0" y="3081"/>
                  </a:lnTo>
                  <a:lnTo>
                    <a:pt x="2330" y="3081"/>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30"/>
            <p:cNvSpPr/>
            <p:nvPr/>
          </p:nvSpPr>
          <p:spPr>
            <a:xfrm>
              <a:off x="1912675" y="1479375"/>
              <a:ext cx="71400" cy="158125"/>
            </a:xfrm>
            <a:custGeom>
              <a:avLst/>
              <a:gdLst/>
              <a:ahLst/>
              <a:cxnLst/>
              <a:rect l="l" t="t" r="r" b="b"/>
              <a:pathLst>
                <a:path w="2856" h="6325" extrusionOk="0">
                  <a:moveTo>
                    <a:pt x="1" y="1"/>
                  </a:moveTo>
                  <a:lnTo>
                    <a:pt x="1" y="6325"/>
                  </a:lnTo>
                  <a:lnTo>
                    <a:pt x="2856" y="6325"/>
                  </a:lnTo>
                  <a:lnTo>
                    <a:pt x="285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30"/>
            <p:cNvSpPr/>
            <p:nvPr/>
          </p:nvSpPr>
          <p:spPr>
            <a:xfrm>
              <a:off x="1826900" y="1276200"/>
              <a:ext cx="158750" cy="17875"/>
            </a:xfrm>
            <a:custGeom>
              <a:avLst/>
              <a:gdLst/>
              <a:ahLst/>
              <a:cxnLst/>
              <a:rect l="l" t="t" r="r" b="b"/>
              <a:pathLst>
                <a:path w="6350"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30"/>
            <p:cNvSpPr/>
            <p:nvPr/>
          </p:nvSpPr>
          <p:spPr>
            <a:xfrm>
              <a:off x="2012225" y="1276200"/>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30"/>
            <p:cNvSpPr/>
            <p:nvPr/>
          </p:nvSpPr>
          <p:spPr>
            <a:xfrm>
              <a:off x="2012550" y="1533225"/>
              <a:ext cx="177525" cy="18175"/>
            </a:xfrm>
            <a:custGeom>
              <a:avLst/>
              <a:gdLst/>
              <a:ahLst/>
              <a:cxnLst/>
              <a:rect l="l" t="t" r="r" b="b"/>
              <a:pathLst>
                <a:path w="7101" h="727" extrusionOk="0">
                  <a:moveTo>
                    <a:pt x="3895" y="1"/>
                  </a:moveTo>
                  <a:lnTo>
                    <a:pt x="3895" y="51"/>
                  </a:lnTo>
                  <a:lnTo>
                    <a:pt x="0" y="51"/>
                  </a:lnTo>
                  <a:lnTo>
                    <a:pt x="0" y="727"/>
                  </a:lnTo>
                  <a:lnTo>
                    <a:pt x="7101" y="727"/>
                  </a:lnTo>
                  <a:lnTo>
                    <a:pt x="710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30"/>
            <p:cNvSpPr/>
            <p:nvPr/>
          </p:nvSpPr>
          <p:spPr>
            <a:xfrm>
              <a:off x="2012225" y="1386725"/>
              <a:ext cx="97700" cy="17850"/>
            </a:xfrm>
            <a:custGeom>
              <a:avLst/>
              <a:gdLst/>
              <a:ahLst/>
              <a:cxnLst/>
              <a:rect l="l" t="t" r="r" b="b"/>
              <a:pathLst>
                <a:path w="3908" h="714" extrusionOk="0">
                  <a:moveTo>
                    <a:pt x="1" y="0"/>
                  </a:moveTo>
                  <a:lnTo>
                    <a:pt x="1" y="714"/>
                  </a:lnTo>
                  <a:lnTo>
                    <a:pt x="3908" y="714"/>
                  </a:lnTo>
                  <a:lnTo>
                    <a:pt x="390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30"/>
            <p:cNvSpPr/>
            <p:nvPr/>
          </p:nvSpPr>
          <p:spPr>
            <a:xfrm>
              <a:off x="2131200" y="1386725"/>
              <a:ext cx="59200" cy="17850"/>
            </a:xfrm>
            <a:custGeom>
              <a:avLst/>
              <a:gdLst/>
              <a:ahLst/>
              <a:cxnLst/>
              <a:rect l="l" t="t" r="r" b="b"/>
              <a:pathLst>
                <a:path w="2368" h="714"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30"/>
            <p:cNvSpPr/>
            <p:nvPr/>
          </p:nvSpPr>
          <p:spPr>
            <a:xfrm>
              <a:off x="1826900" y="1479375"/>
              <a:ext cx="58250" cy="17875"/>
            </a:xfrm>
            <a:custGeom>
              <a:avLst/>
              <a:gdLst/>
              <a:ahLst/>
              <a:cxnLst/>
              <a:rect l="l" t="t" r="r" b="b"/>
              <a:pathLst>
                <a:path w="2330" h="715" extrusionOk="0">
                  <a:moveTo>
                    <a:pt x="0" y="1"/>
                  </a:moveTo>
                  <a:lnTo>
                    <a:pt x="0" y="715"/>
                  </a:lnTo>
                  <a:lnTo>
                    <a:pt x="2330" y="715"/>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30"/>
            <p:cNvSpPr/>
            <p:nvPr/>
          </p:nvSpPr>
          <p:spPr>
            <a:xfrm>
              <a:off x="1826900" y="1560475"/>
              <a:ext cx="58250" cy="17850"/>
            </a:xfrm>
            <a:custGeom>
              <a:avLst/>
              <a:gdLst/>
              <a:ahLst/>
              <a:cxnLst/>
              <a:rect l="l" t="t" r="r" b="b"/>
              <a:pathLst>
                <a:path w="2330" h="714" extrusionOk="0">
                  <a:moveTo>
                    <a:pt x="0" y="0"/>
                  </a:moveTo>
                  <a:lnTo>
                    <a:pt x="0"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30"/>
            <p:cNvSpPr/>
            <p:nvPr/>
          </p:nvSpPr>
          <p:spPr>
            <a:xfrm>
              <a:off x="1912675" y="1479375"/>
              <a:ext cx="71400" cy="17875"/>
            </a:xfrm>
            <a:custGeom>
              <a:avLst/>
              <a:gdLst/>
              <a:ahLst/>
              <a:cxnLst/>
              <a:rect l="l" t="t" r="r" b="b"/>
              <a:pathLst>
                <a:path w="2856" h="715" extrusionOk="0">
                  <a:moveTo>
                    <a:pt x="1" y="1"/>
                  </a:moveTo>
                  <a:lnTo>
                    <a:pt x="1" y="715"/>
                  </a:lnTo>
                  <a:lnTo>
                    <a:pt x="2856" y="715"/>
                  </a:lnTo>
                  <a:lnTo>
                    <a:pt x="285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30"/>
            <p:cNvSpPr/>
            <p:nvPr/>
          </p:nvSpPr>
          <p:spPr>
            <a:xfrm>
              <a:off x="2012225" y="1533225"/>
              <a:ext cx="97700" cy="1275"/>
            </a:xfrm>
            <a:custGeom>
              <a:avLst/>
              <a:gdLst/>
              <a:ahLst/>
              <a:cxnLst/>
              <a:rect l="l" t="t" r="r" b="b"/>
              <a:pathLst>
                <a:path w="3908" h="51" extrusionOk="0">
                  <a:moveTo>
                    <a:pt x="1" y="1"/>
                  </a:moveTo>
                  <a:lnTo>
                    <a:pt x="1" y="51"/>
                  </a:lnTo>
                  <a:lnTo>
                    <a:pt x="3908" y="51"/>
                  </a:lnTo>
                  <a:lnTo>
                    <a:pt x="390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30"/>
            <p:cNvSpPr/>
            <p:nvPr/>
          </p:nvSpPr>
          <p:spPr>
            <a:xfrm>
              <a:off x="1921125" y="1337875"/>
              <a:ext cx="31975" cy="31950"/>
            </a:xfrm>
            <a:custGeom>
              <a:avLst/>
              <a:gdLst/>
              <a:ahLst/>
              <a:cxnLst/>
              <a:rect l="l" t="t" r="r" b="b"/>
              <a:pathLst>
                <a:path w="1279"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30"/>
            <p:cNvSpPr/>
            <p:nvPr/>
          </p:nvSpPr>
          <p:spPr>
            <a:xfrm>
              <a:off x="1944600" y="1526650"/>
              <a:ext cx="31975" cy="31650"/>
            </a:xfrm>
            <a:custGeom>
              <a:avLst/>
              <a:gdLst/>
              <a:ahLst/>
              <a:cxnLst/>
              <a:rect l="l" t="t" r="r" b="b"/>
              <a:pathLst>
                <a:path w="1279" h="1266" extrusionOk="0">
                  <a:moveTo>
                    <a:pt x="1" y="1"/>
                  </a:moveTo>
                  <a:lnTo>
                    <a:pt x="1"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30"/>
            <p:cNvSpPr/>
            <p:nvPr/>
          </p:nvSpPr>
          <p:spPr>
            <a:xfrm>
              <a:off x="2020675" y="156235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30"/>
            <p:cNvSpPr/>
            <p:nvPr/>
          </p:nvSpPr>
          <p:spPr>
            <a:xfrm>
              <a:off x="2029125" y="1322225"/>
              <a:ext cx="31975" cy="31950"/>
            </a:xfrm>
            <a:custGeom>
              <a:avLst/>
              <a:gdLst/>
              <a:ahLst/>
              <a:cxnLst/>
              <a:rect l="l" t="t" r="r" b="b"/>
              <a:pathLst>
                <a:path w="1279"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30"/>
            <p:cNvSpPr/>
            <p:nvPr/>
          </p:nvSpPr>
          <p:spPr>
            <a:xfrm>
              <a:off x="2093950" y="1301250"/>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30"/>
            <p:cNvSpPr/>
            <p:nvPr/>
          </p:nvSpPr>
          <p:spPr>
            <a:xfrm>
              <a:off x="1860700" y="140300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30"/>
            <p:cNvSpPr/>
            <p:nvPr/>
          </p:nvSpPr>
          <p:spPr>
            <a:xfrm>
              <a:off x="2099900" y="1551375"/>
              <a:ext cx="84225" cy="31650"/>
            </a:xfrm>
            <a:custGeom>
              <a:avLst/>
              <a:gdLst/>
              <a:ahLst/>
              <a:cxnLst/>
              <a:rect l="l" t="t" r="r" b="b"/>
              <a:pathLst>
                <a:path w="3369" h="1266" extrusionOk="0">
                  <a:moveTo>
                    <a:pt x="0" y="1"/>
                  </a:moveTo>
                  <a:lnTo>
                    <a:pt x="0" y="1266"/>
                  </a:lnTo>
                  <a:lnTo>
                    <a:pt x="3369" y="1266"/>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30"/>
            <p:cNvSpPr/>
            <p:nvPr/>
          </p:nvSpPr>
          <p:spPr>
            <a:xfrm>
              <a:off x="2035700" y="1447775"/>
              <a:ext cx="73600" cy="31625"/>
            </a:xfrm>
            <a:custGeom>
              <a:avLst/>
              <a:gdLst/>
              <a:ahLst/>
              <a:cxnLst/>
              <a:rect l="l" t="t" r="r" b="b"/>
              <a:pathLst>
                <a:path w="2944" h="1265" extrusionOk="0">
                  <a:moveTo>
                    <a:pt x="1" y="0"/>
                  </a:moveTo>
                  <a:lnTo>
                    <a:pt x="1" y="1265"/>
                  </a:lnTo>
                  <a:lnTo>
                    <a:pt x="2944" y="1265"/>
                  </a:lnTo>
                  <a:lnTo>
                    <a:pt x="2944"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0" name="Google Shape;7510;p30"/>
          <p:cNvGrpSpPr/>
          <p:nvPr/>
        </p:nvGrpSpPr>
        <p:grpSpPr>
          <a:xfrm>
            <a:off x="7643775" y="4636007"/>
            <a:ext cx="604216" cy="539489"/>
            <a:chOff x="4364275" y="539900"/>
            <a:chExt cx="413875" cy="366600"/>
          </a:xfrm>
        </p:grpSpPr>
        <p:sp>
          <p:nvSpPr>
            <p:cNvPr id="7511" name="Google Shape;7511;p30"/>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30"/>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30"/>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30"/>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30"/>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30"/>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30"/>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30"/>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30"/>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30"/>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30"/>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30"/>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30"/>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4" name="Google Shape;7524;p30"/>
          <p:cNvGrpSpPr/>
          <p:nvPr/>
        </p:nvGrpSpPr>
        <p:grpSpPr>
          <a:xfrm>
            <a:off x="7106250" y="4636007"/>
            <a:ext cx="604216" cy="539489"/>
            <a:chOff x="4364275" y="539900"/>
            <a:chExt cx="413875" cy="366600"/>
          </a:xfrm>
        </p:grpSpPr>
        <p:sp>
          <p:nvSpPr>
            <p:cNvPr id="7525" name="Google Shape;7525;p30"/>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30"/>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30"/>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30"/>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30"/>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30"/>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30"/>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30"/>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30"/>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30"/>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30"/>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30"/>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30"/>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8" name="Google Shape;7538;p30"/>
          <p:cNvGrpSpPr/>
          <p:nvPr/>
        </p:nvGrpSpPr>
        <p:grpSpPr>
          <a:xfrm>
            <a:off x="322825" y="80725"/>
            <a:ext cx="8519548" cy="3639339"/>
            <a:chOff x="322825" y="80725"/>
            <a:chExt cx="8519548" cy="3639339"/>
          </a:xfrm>
        </p:grpSpPr>
        <p:sp>
          <p:nvSpPr>
            <p:cNvPr id="7539" name="Google Shape;7539;p30"/>
            <p:cNvSpPr/>
            <p:nvPr/>
          </p:nvSpPr>
          <p:spPr>
            <a:xfrm rot="10800000" flipH="1">
              <a:off x="2845522" y="504200"/>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30"/>
            <p:cNvSpPr/>
            <p:nvPr/>
          </p:nvSpPr>
          <p:spPr>
            <a:xfrm rot="10800000" flipH="1">
              <a:off x="2901394" y="615286"/>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0"/>
            <p:cNvSpPr/>
            <p:nvPr/>
          </p:nvSpPr>
          <p:spPr>
            <a:xfrm rot="10800000" flipH="1">
              <a:off x="2956608" y="560073"/>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0"/>
            <p:cNvSpPr/>
            <p:nvPr/>
          </p:nvSpPr>
          <p:spPr>
            <a:xfrm rot="10800000" flipH="1">
              <a:off x="2956608" y="448560"/>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30"/>
            <p:cNvSpPr/>
            <p:nvPr/>
          </p:nvSpPr>
          <p:spPr>
            <a:xfrm rot="10800000" flipH="1">
              <a:off x="3067887" y="337707"/>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30"/>
            <p:cNvSpPr/>
            <p:nvPr/>
          </p:nvSpPr>
          <p:spPr>
            <a:xfrm rot="10800000" flipH="1">
              <a:off x="489551" y="2287583"/>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0"/>
            <p:cNvSpPr/>
            <p:nvPr/>
          </p:nvSpPr>
          <p:spPr>
            <a:xfrm rot="10800000" flipH="1">
              <a:off x="378698" y="2176306"/>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0"/>
            <p:cNvSpPr/>
            <p:nvPr/>
          </p:nvSpPr>
          <p:spPr>
            <a:xfrm rot="10800000" flipH="1">
              <a:off x="378698" y="2398436"/>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0"/>
            <p:cNvSpPr/>
            <p:nvPr/>
          </p:nvSpPr>
          <p:spPr>
            <a:xfrm rot="10800000" flipH="1">
              <a:off x="322825" y="2509948"/>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30"/>
            <p:cNvSpPr/>
            <p:nvPr/>
          </p:nvSpPr>
          <p:spPr>
            <a:xfrm rot="10800000" flipH="1">
              <a:off x="424101" y="366609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30"/>
            <p:cNvSpPr/>
            <p:nvPr/>
          </p:nvSpPr>
          <p:spPr>
            <a:xfrm rot="10800000" flipH="1">
              <a:off x="424101" y="3561831"/>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0"/>
            <p:cNvSpPr/>
            <p:nvPr/>
          </p:nvSpPr>
          <p:spPr>
            <a:xfrm rot="10800000" flipH="1">
              <a:off x="424101" y="345714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0"/>
            <p:cNvSpPr/>
            <p:nvPr/>
          </p:nvSpPr>
          <p:spPr>
            <a:xfrm rot="10800000" flipH="1">
              <a:off x="420689" y="731878"/>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0"/>
            <p:cNvSpPr/>
            <p:nvPr/>
          </p:nvSpPr>
          <p:spPr>
            <a:xfrm rot="10800000" flipH="1">
              <a:off x="420689" y="627655"/>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30"/>
            <p:cNvSpPr/>
            <p:nvPr/>
          </p:nvSpPr>
          <p:spPr>
            <a:xfrm rot="10800000" flipH="1">
              <a:off x="420689" y="523161"/>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30"/>
            <p:cNvSpPr/>
            <p:nvPr/>
          </p:nvSpPr>
          <p:spPr>
            <a:xfrm rot="10800000" flipH="1">
              <a:off x="355666" y="3120939"/>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0"/>
            <p:cNvSpPr/>
            <p:nvPr/>
          </p:nvSpPr>
          <p:spPr>
            <a:xfrm rot="10800000" flipH="1">
              <a:off x="394672" y="3081932"/>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0"/>
            <p:cNvSpPr/>
            <p:nvPr/>
          </p:nvSpPr>
          <p:spPr>
            <a:xfrm rot="10800000" flipH="1">
              <a:off x="433291" y="3043120"/>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0"/>
            <p:cNvSpPr/>
            <p:nvPr/>
          </p:nvSpPr>
          <p:spPr>
            <a:xfrm rot="10800000" flipH="1">
              <a:off x="472064" y="3004347"/>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0"/>
            <p:cNvSpPr/>
            <p:nvPr/>
          </p:nvSpPr>
          <p:spPr>
            <a:xfrm rot="10800000" flipH="1">
              <a:off x="511070" y="2965302"/>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30"/>
            <p:cNvSpPr/>
            <p:nvPr/>
          </p:nvSpPr>
          <p:spPr>
            <a:xfrm rot="10800000" flipH="1">
              <a:off x="511070" y="3120939"/>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30"/>
            <p:cNvSpPr/>
            <p:nvPr/>
          </p:nvSpPr>
          <p:spPr>
            <a:xfrm rot="10800000" flipH="1">
              <a:off x="472064" y="3081932"/>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30"/>
            <p:cNvSpPr/>
            <p:nvPr/>
          </p:nvSpPr>
          <p:spPr>
            <a:xfrm rot="10800000" flipH="1">
              <a:off x="394672" y="3004347"/>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30"/>
            <p:cNvSpPr/>
            <p:nvPr/>
          </p:nvSpPr>
          <p:spPr>
            <a:xfrm rot="10800000" flipH="1">
              <a:off x="355666" y="2965302"/>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30"/>
            <p:cNvSpPr/>
            <p:nvPr/>
          </p:nvSpPr>
          <p:spPr>
            <a:xfrm rot="10800000" flipH="1">
              <a:off x="7771768" y="661547"/>
              <a:ext cx="143303" cy="254154"/>
            </a:xfrm>
            <a:custGeom>
              <a:avLst/>
              <a:gdLst/>
              <a:ahLst/>
              <a:cxnLst/>
              <a:rect l="l" t="t" r="r" b="b"/>
              <a:pathLst>
                <a:path w="3696" h="6555" extrusionOk="0">
                  <a:moveTo>
                    <a:pt x="0" y="0"/>
                  </a:moveTo>
                  <a:lnTo>
                    <a:pt x="0" y="1067"/>
                  </a:lnTo>
                  <a:lnTo>
                    <a:pt x="1320" y="1067"/>
                  </a:lnTo>
                  <a:lnTo>
                    <a:pt x="1320" y="6555"/>
                  </a:lnTo>
                  <a:lnTo>
                    <a:pt x="3695" y="6555"/>
                  </a:lnTo>
                  <a:lnTo>
                    <a:pt x="3695" y="5493"/>
                  </a:lnTo>
                  <a:lnTo>
                    <a:pt x="2387" y="5493"/>
                  </a:lnTo>
                  <a:lnTo>
                    <a:pt x="23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4" name="Google Shape;7564;p30"/>
            <p:cNvGrpSpPr/>
            <p:nvPr/>
          </p:nvGrpSpPr>
          <p:grpSpPr>
            <a:xfrm rot="10800000" flipH="1">
              <a:off x="8613573" y="887517"/>
              <a:ext cx="228801" cy="2822079"/>
              <a:chOff x="7622973" y="366292"/>
              <a:chExt cx="228801" cy="2822079"/>
            </a:xfrm>
          </p:grpSpPr>
          <p:sp>
            <p:nvSpPr>
              <p:cNvPr id="7565" name="Google Shape;7565;p30"/>
              <p:cNvSpPr/>
              <p:nvPr/>
            </p:nvSpPr>
            <p:spPr>
              <a:xfrm>
                <a:off x="7789466" y="3014980"/>
                <a:ext cx="62307" cy="62307"/>
              </a:xfrm>
              <a:custGeom>
                <a:avLst/>
                <a:gdLst/>
                <a:ahLst/>
                <a:cxnLst/>
                <a:rect l="l" t="t" r="r" b="b"/>
                <a:pathLst>
                  <a:path w="1607" h="1607" extrusionOk="0">
                    <a:moveTo>
                      <a:pt x="1431" y="177"/>
                    </a:moveTo>
                    <a:lnTo>
                      <a:pt x="1431" y="1431"/>
                    </a:lnTo>
                    <a:lnTo>
                      <a:pt x="171" y="1431"/>
                    </a:lnTo>
                    <a:lnTo>
                      <a:pt x="171" y="177"/>
                    </a:lnTo>
                    <a:close/>
                    <a:moveTo>
                      <a:pt x="1" y="1"/>
                    </a:moveTo>
                    <a:lnTo>
                      <a:pt x="1" y="1606"/>
                    </a:lnTo>
                    <a:lnTo>
                      <a:pt x="1607" y="1606"/>
                    </a:lnTo>
                    <a:lnTo>
                      <a:pt x="16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30"/>
              <p:cNvSpPr/>
              <p:nvPr/>
            </p:nvSpPr>
            <p:spPr>
              <a:xfrm>
                <a:off x="7678419" y="3014980"/>
                <a:ext cx="117713" cy="173391"/>
              </a:xfrm>
              <a:custGeom>
                <a:avLst/>
                <a:gdLst/>
                <a:ahLst/>
                <a:cxnLst/>
                <a:rect l="l" t="t" r="r" b="b"/>
                <a:pathLst>
                  <a:path w="3036" h="4472" extrusionOk="0">
                    <a:moveTo>
                      <a:pt x="1435" y="177"/>
                    </a:moveTo>
                    <a:lnTo>
                      <a:pt x="1435" y="1436"/>
                    </a:lnTo>
                    <a:lnTo>
                      <a:pt x="176" y="1436"/>
                    </a:lnTo>
                    <a:lnTo>
                      <a:pt x="176" y="177"/>
                    </a:lnTo>
                    <a:close/>
                    <a:moveTo>
                      <a:pt x="1435" y="1606"/>
                    </a:moveTo>
                    <a:lnTo>
                      <a:pt x="1435" y="2866"/>
                    </a:lnTo>
                    <a:lnTo>
                      <a:pt x="176" y="2866"/>
                    </a:lnTo>
                    <a:lnTo>
                      <a:pt x="176" y="1606"/>
                    </a:lnTo>
                    <a:close/>
                    <a:moveTo>
                      <a:pt x="2865" y="3042"/>
                    </a:moveTo>
                    <a:lnTo>
                      <a:pt x="2865" y="4301"/>
                    </a:lnTo>
                    <a:lnTo>
                      <a:pt x="1606" y="4301"/>
                    </a:lnTo>
                    <a:lnTo>
                      <a:pt x="1606" y="3042"/>
                    </a:lnTo>
                    <a:close/>
                    <a:moveTo>
                      <a:pt x="0" y="1"/>
                    </a:moveTo>
                    <a:lnTo>
                      <a:pt x="0" y="1431"/>
                    </a:lnTo>
                    <a:lnTo>
                      <a:pt x="0" y="1606"/>
                    </a:lnTo>
                    <a:lnTo>
                      <a:pt x="0" y="3036"/>
                    </a:lnTo>
                    <a:lnTo>
                      <a:pt x="1430" y="3036"/>
                    </a:lnTo>
                    <a:lnTo>
                      <a:pt x="1430" y="4471"/>
                    </a:lnTo>
                    <a:lnTo>
                      <a:pt x="3035" y="4471"/>
                    </a:lnTo>
                    <a:lnTo>
                      <a:pt x="3035" y="2866"/>
                    </a:lnTo>
                    <a:lnTo>
                      <a:pt x="1606" y="2866"/>
                    </a:lnTo>
                    <a:lnTo>
                      <a:pt x="1606" y="1606"/>
                    </a:lnTo>
                    <a:lnTo>
                      <a:pt x="1606" y="1431"/>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30"/>
              <p:cNvSpPr/>
              <p:nvPr/>
            </p:nvSpPr>
            <p:spPr>
              <a:xfrm>
                <a:off x="7678419" y="2903700"/>
                <a:ext cx="62269" cy="62501"/>
              </a:xfrm>
              <a:custGeom>
                <a:avLst/>
                <a:gdLst/>
                <a:ahLst/>
                <a:cxnLst/>
                <a:rect l="l" t="t" r="r" b="b"/>
                <a:pathLst>
                  <a:path w="1606" h="1612" extrusionOk="0">
                    <a:moveTo>
                      <a:pt x="1435" y="182"/>
                    </a:moveTo>
                    <a:lnTo>
                      <a:pt x="1435" y="1441"/>
                    </a:lnTo>
                    <a:lnTo>
                      <a:pt x="176" y="1441"/>
                    </a:lnTo>
                    <a:lnTo>
                      <a:pt x="176" y="182"/>
                    </a:lnTo>
                    <a:close/>
                    <a:moveTo>
                      <a:pt x="0" y="1"/>
                    </a:moveTo>
                    <a:lnTo>
                      <a:pt x="0"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30"/>
              <p:cNvSpPr/>
              <p:nvPr/>
            </p:nvSpPr>
            <p:spPr>
              <a:xfrm>
                <a:off x="7622973" y="2792654"/>
                <a:ext cx="62307" cy="62501"/>
              </a:xfrm>
              <a:custGeom>
                <a:avLst/>
                <a:gdLst/>
                <a:ahLst/>
                <a:cxnLst/>
                <a:rect l="l" t="t" r="r" b="b"/>
                <a:pathLst>
                  <a:path w="1607" h="1612" extrusionOk="0">
                    <a:moveTo>
                      <a:pt x="1430" y="181"/>
                    </a:moveTo>
                    <a:lnTo>
                      <a:pt x="1430" y="1435"/>
                    </a:lnTo>
                    <a:lnTo>
                      <a:pt x="171" y="1435"/>
                    </a:lnTo>
                    <a:lnTo>
                      <a:pt x="171" y="181"/>
                    </a:lnTo>
                    <a:close/>
                    <a:moveTo>
                      <a:pt x="1" y="0"/>
                    </a:moveTo>
                    <a:lnTo>
                      <a:pt x="1" y="1611"/>
                    </a:lnTo>
                    <a:lnTo>
                      <a:pt x="1606" y="1611"/>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30"/>
              <p:cNvSpPr/>
              <p:nvPr/>
            </p:nvSpPr>
            <p:spPr>
              <a:xfrm>
                <a:off x="7640266" y="9421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30"/>
              <p:cNvSpPr/>
              <p:nvPr/>
            </p:nvSpPr>
            <p:spPr>
              <a:xfrm>
                <a:off x="7679039" y="9811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30"/>
              <p:cNvSpPr/>
              <p:nvPr/>
            </p:nvSpPr>
            <p:spPr>
              <a:xfrm>
                <a:off x="7717619" y="10199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30"/>
              <p:cNvSpPr/>
              <p:nvPr/>
            </p:nvSpPr>
            <p:spPr>
              <a:xfrm>
                <a:off x="7756663" y="10589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30"/>
              <p:cNvSpPr/>
              <p:nvPr/>
            </p:nvSpPr>
            <p:spPr>
              <a:xfrm>
                <a:off x="7795670" y="10977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30"/>
              <p:cNvSpPr/>
              <p:nvPr/>
            </p:nvSpPr>
            <p:spPr>
              <a:xfrm>
                <a:off x="7795670" y="9421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30"/>
              <p:cNvSpPr/>
              <p:nvPr/>
            </p:nvSpPr>
            <p:spPr>
              <a:xfrm>
                <a:off x="7756663" y="9811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30"/>
              <p:cNvSpPr/>
              <p:nvPr/>
            </p:nvSpPr>
            <p:spPr>
              <a:xfrm>
                <a:off x="7679039" y="10589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30"/>
              <p:cNvSpPr/>
              <p:nvPr/>
            </p:nvSpPr>
            <p:spPr>
              <a:xfrm>
                <a:off x="7640266" y="10977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30"/>
              <p:cNvSpPr/>
              <p:nvPr/>
            </p:nvSpPr>
            <p:spPr>
              <a:xfrm>
                <a:off x="76658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9" name="Google Shape;7579;p30"/>
            <p:cNvSpPr/>
            <p:nvPr/>
          </p:nvSpPr>
          <p:spPr>
            <a:xfrm rot="10800000" flipH="1">
              <a:off x="1211889" y="80725"/>
              <a:ext cx="75490" cy="442433"/>
            </a:xfrm>
            <a:custGeom>
              <a:avLst/>
              <a:gdLst/>
              <a:ahLst/>
              <a:cxnLst/>
              <a:rect l="l" t="t" r="r" b="b"/>
              <a:pathLst>
                <a:path w="1947" h="11411" extrusionOk="0">
                  <a:moveTo>
                    <a:pt x="0" y="1"/>
                  </a:moveTo>
                  <a:lnTo>
                    <a:pt x="0" y="11410"/>
                  </a:lnTo>
                  <a:lnTo>
                    <a:pt x="1947" y="11410"/>
                  </a:lnTo>
                  <a:lnTo>
                    <a:pt x="194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0" name="Google Shape;7580;p30"/>
            <p:cNvGrpSpPr/>
            <p:nvPr/>
          </p:nvGrpSpPr>
          <p:grpSpPr>
            <a:xfrm rot="10800000" flipH="1">
              <a:off x="1172345" y="1484899"/>
              <a:ext cx="154586" cy="1361058"/>
              <a:chOff x="1341638" y="1229931"/>
              <a:chExt cx="154586" cy="1361058"/>
            </a:xfrm>
          </p:grpSpPr>
          <p:sp>
            <p:nvSpPr>
              <p:cNvPr id="7581" name="Google Shape;7581;p30"/>
              <p:cNvSpPr/>
              <p:nvPr/>
            </p:nvSpPr>
            <p:spPr>
              <a:xfrm>
                <a:off x="1341638" y="12299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30"/>
              <p:cNvSpPr/>
              <p:nvPr/>
            </p:nvSpPr>
            <p:spPr>
              <a:xfrm>
                <a:off x="1390454"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30"/>
              <p:cNvSpPr/>
              <p:nvPr/>
            </p:nvSpPr>
            <p:spPr>
              <a:xfrm>
                <a:off x="1390454"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30"/>
              <p:cNvSpPr/>
              <p:nvPr/>
            </p:nvSpPr>
            <p:spPr>
              <a:xfrm>
                <a:off x="1390454" y="1921726"/>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30"/>
              <p:cNvSpPr/>
              <p:nvPr/>
            </p:nvSpPr>
            <p:spPr>
              <a:xfrm>
                <a:off x="1346097" y="2407828"/>
                <a:ext cx="114728" cy="183161"/>
              </a:xfrm>
              <a:custGeom>
                <a:avLst/>
                <a:gdLst/>
                <a:ahLst/>
                <a:cxnLst/>
                <a:rect l="l" t="t" r="r" b="b"/>
                <a:pathLst>
                  <a:path w="2959" h="4724" extrusionOk="0">
                    <a:moveTo>
                      <a:pt x="1" y="0"/>
                    </a:moveTo>
                    <a:lnTo>
                      <a:pt x="1" y="182"/>
                    </a:lnTo>
                    <a:lnTo>
                      <a:pt x="1320" y="182"/>
                    </a:lnTo>
                    <a:lnTo>
                      <a:pt x="1320" y="4724"/>
                    </a:lnTo>
                    <a:lnTo>
                      <a:pt x="2959" y="4724"/>
                    </a:lnTo>
                    <a:lnTo>
                      <a:pt x="2959" y="4542"/>
                    </a:lnTo>
                    <a:lnTo>
                      <a:pt x="1502" y="4542"/>
                    </a:lnTo>
                    <a:lnTo>
                      <a:pt x="15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6" name="Google Shape;7586;p30"/>
            <p:cNvSpPr/>
            <p:nvPr/>
          </p:nvSpPr>
          <p:spPr>
            <a:xfrm rot="10800000" flipH="1">
              <a:off x="8699289" y="205364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30"/>
            <p:cNvSpPr/>
            <p:nvPr/>
          </p:nvSpPr>
          <p:spPr>
            <a:xfrm rot="10800000" flipH="1">
              <a:off x="8699289" y="1949381"/>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30"/>
            <p:cNvSpPr/>
            <p:nvPr/>
          </p:nvSpPr>
          <p:spPr>
            <a:xfrm rot="10800000" flipH="1">
              <a:off x="8699289" y="184469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30"/>
            <p:cNvSpPr/>
            <p:nvPr/>
          </p:nvSpPr>
          <p:spPr>
            <a:xfrm rot="10800000" flipH="1">
              <a:off x="7704497" y="166500"/>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30"/>
            <p:cNvSpPr/>
            <p:nvPr/>
          </p:nvSpPr>
          <p:spPr>
            <a:xfrm rot="10800000" flipH="1">
              <a:off x="7760369" y="277586"/>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30"/>
            <p:cNvSpPr/>
            <p:nvPr/>
          </p:nvSpPr>
          <p:spPr>
            <a:xfrm rot="10800000" flipH="1">
              <a:off x="7815583" y="222373"/>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30"/>
            <p:cNvSpPr/>
            <p:nvPr/>
          </p:nvSpPr>
          <p:spPr>
            <a:xfrm rot="10800000" flipH="1">
              <a:off x="7815583" y="110860"/>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3" name="Google Shape;7593;p30"/>
          <p:cNvSpPr/>
          <p:nvPr/>
        </p:nvSpPr>
        <p:spPr>
          <a:xfrm rot="10800000" flipH="1">
            <a:off x="7926862" y="7"/>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_4_1_1_1_2_1">
    <p:spTree>
      <p:nvGrpSpPr>
        <p:cNvPr id="1" name="Shape 7594"/>
        <p:cNvGrpSpPr/>
        <p:nvPr/>
      </p:nvGrpSpPr>
      <p:grpSpPr>
        <a:xfrm>
          <a:off x="0" y="0"/>
          <a:ext cx="0" cy="0"/>
          <a:chOff x="0" y="0"/>
          <a:chExt cx="0" cy="0"/>
        </a:xfrm>
      </p:grpSpPr>
      <p:grpSp>
        <p:nvGrpSpPr>
          <p:cNvPr id="7595" name="Google Shape;7595;p31"/>
          <p:cNvGrpSpPr/>
          <p:nvPr/>
        </p:nvGrpSpPr>
        <p:grpSpPr>
          <a:xfrm>
            <a:off x="-65344" y="4608576"/>
            <a:ext cx="6597431" cy="594351"/>
            <a:chOff x="325150" y="4463150"/>
            <a:chExt cx="4458025" cy="406700"/>
          </a:xfrm>
        </p:grpSpPr>
        <p:sp>
          <p:nvSpPr>
            <p:cNvPr id="7596" name="Google Shape;7596;p31"/>
            <p:cNvSpPr/>
            <p:nvPr/>
          </p:nvSpPr>
          <p:spPr>
            <a:xfrm>
              <a:off x="342350" y="4497900"/>
              <a:ext cx="379150" cy="336275"/>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31"/>
            <p:cNvSpPr/>
            <p:nvPr/>
          </p:nvSpPr>
          <p:spPr>
            <a:xfrm>
              <a:off x="325150" y="448287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31"/>
            <p:cNvSpPr/>
            <p:nvPr/>
          </p:nvSpPr>
          <p:spPr>
            <a:xfrm>
              <a:off x="639150" y="448287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31"/>
            <p:cNvSpPr/>
            <p:nvPr/>
          </p:nvSpPr>
          <p:spPr>
            <a:xfrm>
              <a:off x="325150" y="47502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31"/>
            <p:cNvSpPr/>
            <p:nvPr/>
          </p:nvSpPr>
          <p:spPr>
            <a:xfrm>
              <a:off x="639150" y="47502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31"/>
            <p:cNvSpPr/>
            <p:nvPr/>
          </p:nvSpPr>
          <p:spPr>
            <a:xfrm>
              <a:off x="470100"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31"/>
            <p:cNvSpPr/>
            <p:nvPr/>
          </p:nvSpPr>
          <p:spPr>
            <a:xfrm>
              <a:off x="325150" y="4616550"/>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31"/>
            <p:cNvSpPr/>
            <p:nvPr/>
          </p:nvSpPr>
          <p:spPr>
            <a:xfrm>
              <a:off x="325150" y="4482875"/>
              <a:ext cx="268625" cy="31350"/>
            </a:xfrm>
            <a:custGeom>
              <a:avLst/>
              <a:gdLst/>
              <a:ahLst/>
              <a:cxnLst/>
              <a:rect l="l" t="t" r="r" b="b"/>
              <a:pathLst>
                <a:path w="10745" h="1254" extrusionOk="0">
                  <a:moveTo>
                    <a:pt x="0" y="1"/>
                  </a:moveTo>
                  <a:lnTo>
                    <a:pt x="1252"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31"/>
            <p:cNvSpPr/>
            <p:nvPr/>
          </p:nvSpPr>
          <p:spPr>
            <a:xfrm>
              <a:off x="470100" y="4616550"/>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31"/>
            <p:cNvSpPr/>
            <p:nvPr/>
          </p:nvSpPr>
          <p:spPr>
            <a:xfrm>
              <a:off x="639150" y="4482875"/>
              <a:ext cx="99575" cy="31350"/>
            </a:xfrm>
            <a:custGeom>
              <a:avLst/>
              <a:gdLst/>
              <a:ahLst/>
              <a:cxnLst/>
              <a:rect l="l" t="t" r="r" b="b"/>
              <a:pathLst>
                <a:path w="3983" h="1254" extrusionOk="0">
                  <a:moveTo>
                    <a:pt x="0" y="1"/>
                  </a:moveTo>
                  <a:lnTo>
                    <a:pt x="1253"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31"/>
            <p:cNvSpPr/>
            <p:nvPr/>
          </p:nvSpPr>
          <p:spPr>
            <a:xfrm>
              <a:off x="325150" y="4750550"/>
              <a:ext cx="268625" cy="30700"/>
            </a:xfrm>
            <a:custGeom>
              <a:avLst/>
              <a:gdLst/>
              <a:ahLst/>
              <a:cxnLst/>
              <a:rect l="l" t="t" r="r" b="b"/>
              <a:pathLst>
                <a:path w="10745" h="1228" extrusionOk="0">
                  <a:moveTo>
                    <a:pt x="0" y="1"/>
                  </a:moveTo>
                  <a:lnTo>
                    <a:pt x="1252"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31"/>
            <p:cNvSpPr/>
            <p:nvPr/>
          </p:nvSpPr>
          <p:spPr>
            <a:xfrm>
              <a:off x="639150" y="4750550"/>
              <a:ext cx="99575" cy="30700"/>
            </a:xfrm>
            <a:custGeom>
              <a:avLst/>
              <a:gdLst/>
              <a:ahLst/>
              <a:cxnLst/>
              <a:rect l="l" t="t" r="r" b="b"/>
              <a:pathLst>
                <a:path w="3983" h="1228" extrusionOk="0">
                  <a:moveTo>
                    <a:pt x="0" y="1"/>
                  </a:moveTo>
                  <a:lnTo>
                    <a:pt x="1253"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31"/>
            <p:cNvSpPr/>
            <p:nvPr/>
          </p:nvSpPr>
          <p:spPr>
            <a:xfrm>
              <a:off x="326700" y="4616550"/>
              <a:ext cx="98950" cy="31350"/>
            </a:xfrm>
            <a:custGeom>
              <a:avLst/>
              <a:gdLst/>
              <a:ahLst/>
              <a:cxnLst/>
              <a:rect l="l" t="t" r="r" b="b"/>
              <a:pathLst>
                <a:path w="3958"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31"/>
            <p:cNvSpPr/>
            <p:nvPr/>
          </p:nvSpPr>
          <p:spPr>
            <a:xfrm>
              <a:off x="70615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31"/>
            <p:cNvSpPr/>
            <p:nvPr/>
          </p:nvSpPr>
          <p:spPr>
            <a:xfrm>
              <a:off x="688925"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31"/>
            <p:cNvSpPr/>
            <p:nvPr/>
          </p:nvSpPr>
          <p:spPr>
            <a:xfrm>
              <a:off x="100322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31"/>
            <p:cNvSpPr/>
            <p:nvPr/>
          </p:nvSpPr>
          <p:spPr>
            <a:xfrm>
              <a:off x="688925"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31"/>
            <p:cNvSpPr/>
            <p:nvPr/>
          </p:nvSpPr>
          <p:spPr>
            <a:xfrm>
              <a:off x="100322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31"/>
            <p:cNvSpPr/>
            <p:nvPr/>
          </p:nvSpPr>
          <p:spPr>
            <a:xfrm>
              <a:off x="834175"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31"/>
            <p:cNvSpPr/>
            <p:nvPr/>
          </p:nvSpPr>
          <p:spPr>
            <a:xfrm>
              <a:off x="689225"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31"/>
            <p:cNvSpPr/>
            <p:nvPr/>
          </p:nvSpPr>
          <p:spPr>
            <a:xfrm>
              <a:off x="688925"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31"/>
            <p:cNvSpPr/>
            <p:nvPr/>
          </p:nvSpPr>
          <p:spPr>
            <a:xfrm>
              <a:off x="834175" y="4616550"/>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31"/>
            <p:cNvSpPr/>
            <p:nvPr/>
          </p:nvSpPr>
          <p:spPr>
            <a:xfrm>
              <a:off x="1003225" y="4482875"/>
              <a:ext cx="99275" cy="31350"/>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31"/>
            <p:cNvSpPr/>
            <p:nvPr/>
          </p:nvSpPr>
          <p:spPr>
            <a:xfrm>
              <a:off x="688925"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31"/>
            <p:cNvSpPr/>
            <p:nvPr/>
          </p:nvSpPr>
          <p:spPr>
            <a:xfrm>
              <a:off x="1003225" y="4750550"/>
              <a:ext cx="99275" cy="30700"/>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31"/>
            <p:cNvSpPr/>
            <p:nvPr/>
          </p:nvSpPr>
          <p:spPr>
            <a:xfrm>
              <a:off x="690475" y="4616550"/>
              <a:ext cx="98975" cy="31350"/>
            </a:xfrm>
            <a:custGeom>
              <a:avLst/>
              <a:gdLst/>
              <a:ahLst/>
              <a:cxnLst/>
              <a:rect l="l" t="t" r="r" b="b"/>
              <a:pathLst>
                <a:path w="3959"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31"/>
            <p:cNvSpPr/>
            <p:nvPr/>
          </p:nvSpPr>
          <p:spPr>
            <a:xfrm>
              <a:off x="25673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31"/>
            <p:cNvSpPr/>
            <p:nvPr/>
          </p:nvSpPr>
          <p:spPr>
            <a:xfrm>
              <a:off x="2550075"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31"/>
            <p:cNvSpPr/>
            <p:nvPr/>
          </p:nvSpPr>
          <p:spPr>
            <a:xfrm>
              <a:off x="286437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31"/>
            <p:cNvSpPr/>
            <p:nvPr/>
          </p:nvSpPr>
          <p:spPr>
            <a:xfrm>
              <a:off x="2550075"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31"/>
            <p:cNvSpPr/>
            <p:nvPr/>
          </p:nvSpPr>
          <p:spPr>
            <a:xfrm>
              <a:off x="286437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31"/>
            <p:cNvSpPr/>
            <p:nvPr/>
          </p:nvSpPr>
          <p:spPr>
            <a:xfrm>
              <a:off x="2695025"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31"/>
            <p:cNvSpPr/>
            <p:nvPr/>
          </p:nvSpPr>
          <p:spPr>
            <a:xfrm>
              <a:off x="2549750"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31"/>
            <p:cNvSpPr/>
            <p:nvPr/>
          </p:nvSpPr>
          <p:spPr>
            <a:xfrm>
              <a:off x="2550075" y="4482875"/>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31"/>
            <p:cNvSpPr/>
            <p:nvPr/>
          </p:nvSpPr>
          <p:spPr>
            <a:xfrm>
              <a:off x="2694700" y="4616550"/>
              <a:ext cx="268950" cy="31350"/>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31"/>
            <p:cNvSpPr/>
            <p:nvPr/>
          </p:nvSpPr>
          <p:spPr>
            <a:xfrm>
              <a:off x="2864375" y="4482875"/>
              <a:ext cx="99275" cy="31350"/>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31"/>
            <p:cNvSpPr/>
            <p:nvPr/>
          </p:nvSpPr>
          <p:spPr>
            <a:xfrm>
              <a:off x="2550075" y="4750550"/>
              <a:ext cx="268625" cy="30700"/>
            </a:xfrm>
            <a:custGeom>
              <a:avLst/>
              <a:gdLst/>
              <a:ahLst/>
              <a:cxnLst/>
              <a:rect l="l" t="t" r="r" b="b"/>
              <a:pathLst>
                <a:path w="10745" h="1228" extrusionOk="0">
                  <a:moveTo>
                    <a:pt x="0" y="1"/>
                  </a:moveTo>
                  <a:lnTo>
                    <a:pt x="1253"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31"/>
            <p:cNvSpPr/>
            <p:nvPr/>
          </p:nvSpPr>
          <p:spPr>
            <a:xfrm>
              <a:off x="2864375" y="4750550"/>
              <a:ext cx="99275" cy="30700"/>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31"/>
            <p:cNvSpPr/>
            <p:nvPr/>
          </p:nvSpPr>
          <p:spPr>
            <a:xfrm>
              <a:off x="2551325" y="4616550"/>
              <a:ext cx="99275" cy="31350"/>
            </a:xfrm>
            <a:custGeom>
              <a:avLst/>
              <a:gdLst/>
              <a:ahLst/>
              <a:cxnLst/>
              <a:rect l="l" t="t" r="r" b="b"/>
              <a:pathLst>
                <a:path w="3971"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31"/>
            <p:cNvSpPr/>
            <p:nvPr/>
          </p:nvSpPr>
          <p:spPr>
            <a:xfrm>
              <a:off x="2931375" y="44979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31"/>
            <p:cNvSpPr/>
            <p:nvPr/>
          </p:nvSpPr>
          <p:spPr>
            <a:xfrm>
              <a:off x="2913850" y="44828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31"/>
            <p:cNvSpPr/>
            <p:nvPr/>
          </p:nvSpPr>
          <p:spPr>
            <a:xfrm>
              <a:off x="3228175" y="448287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31"/>
            <p:cNvSpPr/>
            <p:nvPr/>
          </p:nvSpPr>
          <p:spPr>
            <a:xfrm>
              <a:off x="2913850" y="47502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31"/>
            <p:cNvSpPr/>
            <p:nvPr/>
          </p:nvSpPr>
          <p:spPr>
            <a:xfrm>
              <a:off x="3228175" y="47502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31"/>
            <p:cNvSpPr/>
            <p:nvPr/>
          </p:nvSpPr>
          <p:spPr>
            <a:xfrm>
              <a:off x="3059100"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31"/>
            <p:cNvSpPr/>
            <p:nvPr/>
          </p:nvSpPr>
          <p:spPr>
            <a:xfrm>
              <a:off x="2913525" y="4616550"/>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31"/>
            <p:cNvSpPr/>
            <p:nvPr/>
          </p:nvSpPr>
          <p:spPr>
            <a:xfrm>
              <a:off x="2914150" y="4482875"/>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31"/>
            <p:cNvSpPr/>
            <p:nvPr/>
          </p:nvSpPr>
          <p:spPr>
            <a:xfrm>
              <a:off x="3058800" y="4616550"/>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31"/>
            <p:cNvSpPr/>
            <p:nvPr/>
          </p:nvSpPr>
          <p:spPr>
            <a:xfrm>
              <a:off x="3228175" y="448287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31"/>
            <p:cNvSpPr/>
            <p:nvPr/>
          </p:nvSpPr>
          <p:spPr>
            <a:xfrm>
              <a:off x="2914150" y="4750550"/>
              <a:ext cx="268325" cy="30700"/>
            </a:xfrm>
            <a:custGeom>
              <a:avLst/>
              <a:gdLst/>
              <a:ahLst/>
              <a:cxnLst/>
              <a:rect l="l" t="t" r="r" b="b"/>
              <a:pathLst>
                <a:path w="10733" h="1228" extrusionOk="0">
                  <a:moveTo>
                    <a:pt x="1" y="1"/>
                  </a:moveTo>
                  <a:lnTo>
                    <a:pt x="1253" y="1228"/>
                  </a:lnTo>
                  <a:lnTo>
                    <a:pt x="9480" y="1228"/>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31"/>
            <p:cNvSpPr/>
            <p:nvPr/>
          </p:nvSpPr>
          <p:spPr>
            <a:xfrm>
              <a:off x="3228175" y="4750550"/>
              <a:ext cx="99575" cy="30700"/>
            </a:xfrm>
            <a:custGeom>
              <a:avLst/>
              <a:gdLst/>
              <a:ahLst/>
              <a:cxnLst/>
              <a:rect l="l" t="t" r="r" b="b"/>
              <a:pathLst>
                <a:path w="3983" h="1228" extrusionOk="0">
                  <a:moveTo>
                    <a:pt x="0" y="1"/>
                  </a:moveTo>
                  <a:lnTo>
                    <a:pt x="1252"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31"/>
            <p:cNvSpPr/>
            <p:nvPr/>
          </p:nvSpPr>
          <p:spPr>
            <a:xfrm>
              <a:off x="2915100" y="4616550"/>
              <a:ext cx="99575" cy="31350"/>
            </a:xfrm>
            <a:custGeom>
              <a:avLst/>
              <a:gdLst/>
              <a:ahLst/>
              <a:cxnLst/>
              <a:rect l="l" t="t" r="r" b="b"/>
              <a:pathLst>
                <a:path w="3983" h="1254" extrusionOk="0">
                  <a:moveTo>
                    <a:pt x="1"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31"/>
            <p:cNvSpPr/>
            <p:nvPr/>
          </p:nvSpPr>
          <p:spPr>
            <a:xfrm>
              <a:off x="1082125" y="44979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31"/>
            <p:cNvSpPr/>
            <p:nvPr/>
          </p:nvSpPr>
          <p:spPr>
            <a:xfrm>
              <a:off x="1064900" y="4482875"/>
              <a:ext cx="268650" cy="99275"/>
            </a:xfrm>
            <a:custGeom>
              <a:avLst/>
              <a:gdLst/>
              <a:ahLst/>
              <a:cxnLst/>
              <a:rect l="l" t="t" r="r" b="b"/>
              <a:pathLst>
                <a:path w="10746"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31"/>
            <p:cNvSpPr/>
            <p:nvPr/>
          </p:nvSpPr>
          <p:spPr>
            <a:xfrm>
              <a:off x="1379225" y="4482875"/>
              <a:ext cx="99575" cy="99275"/>
            </a:xfrm>
            <a:custGeom>
              <a:avLst/>
              <a:gdLst/>
              <a:ahLst/>
              <a:cxnLst/>
              <a:rect l="l" t="t" r="r" b="b"/>
              <a:pathLst>
                <a:path w="3983" h="3971" extrusionOk="0">
                  <a:moveTo>
                    <a:pt x="0" y="1"/>
                  </a:moveTo>
                  <a:lnTo>
                    <a:pt x="0" y="3970"/>
                  </a:lnTo>
                  <a:lnTo>
                    <a:pt x="3983" y="3970"/>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31"/>
            <p:cNvSpPr/>
            <p:nvPr/>
          </p:nvSpPr>
          <p:spPr>
            <a:xfrm>
              <a:off x="1064900" y="47502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31"/>
            <p:cNvSpPr/>
            <p:nvPr/>
          </p:nvSpPr>
          <p:spPr>
            <a:xfrm>
              <a:off x="1379225" y="4750250"/>
              <a:ext cx="99575" cy="99575"/>
            </a:xfrm>
            <a:custGeom>
              <a:avLst/>
              <a:gdLst/>
              <a:ahLst/>
              <a:cxnLst/>
              <a:rect l="l" t="t" r="r" b="b"/>
              <a:pathLst>
                <a:path w="3983" h="3983" extrusionOk="0">
                  <a:moveTo>
                    <a:pt x="0" y="0"/>
                  </a:moveTo>
                  <a:lnTo>
                    <a:pt x="0"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31"/>
            <p:cNvSpPr/>
            <p:nvPr/>
          </p:nvSpPr>
          <p:spPr>
            <a:xfrm>
              <a:off x="1210175"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31"/>
            <p:cNvSpPr/>
            <p:nvPr/>
          </p:nvSpPr>
          <p:spPr>
            <a:xfrm>
              <a:off x="1064900"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31"/>
            <p:cNvSpPr/>
            <p:nvPr/>
          </p:nvSpPr>
          <p:spPr>
            <a:xfrm>
              <a:off x="1064900" y="44828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31"/>
            <p:cNvSpPr/>
            <p:nvPr/>
          </p:nvSpPr>
          <p:spPr>
            <a:xfrm>
              <a:off x="1209850" y="4616550"/>
              <a:ext cx="268950" cy="31350"/>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31"/>
            <p:cNvSpPr/>
            <p:nvPr/>
          </p:nvSpPr>
          <p:spPr>
            <a:xfrm>
              <a:off x="1379225" y="448287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31"/>
            <p:cNvSpPr/>
            <p:nvPr/>
          </p:nvSpPr>
          <p:spPr>
            <a:xfrm>
              <a:off x="1064900" y="4750550"/>
              <a:ext cx="268650" cy="30700"/>
            </a:xfrm>
            <a:custGeom>
              <a:avLst/>
              <a:gdLst/>
              <a:ahLst/>
              <a:cxnLst/>
              <a:rect l="l" t="t" r="r" b="b"/>
              <a:pathLst>
                <a:path w="10746"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31"/>
            <p:cNvSpPr/>
            <p:nvPr/>
          </p:nvSpPr>
          <p:spPr>
            <a:xfrm>
              <a:off x="1379225" y="4750550"/>
              <a:ext cx="99575" cy="30700"/>
            </a:xfrm>
            <a:custGeom>
              <a:avLst/>
              <a:gdLst/>
              <a:ahLst/>
              <a:cxnLst/>
              <a:rect l="l" t="t" r="r" b="b"/>
              <a:pathLst>
                <a:path w="3983" h="1228" extrusionOk="0">
                  <a:moveTo>
                    <a:pt x="0" y="1"/>
                  </a:moveTo>
                  <a:lnTo>
                    <a:pt x="1253" y="1228"/>
                  </a:lnTo>
                  <a:lnTo>
                    <a:pt x="2730"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31"/>
            <p:cNvSpPr/>
            <p:nvPr/>
          </p:nvSpPr>
          <p:spPr>
            <a:xfrm>
              <a:off x="1066150" y="4616550"/>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31"/>
            <p:cNvSpPr/>
            <p:nvPr/>
          </p:nvSpPr>
          <p:spPr>
            <a:xfrm>
              <a:off x="2208825" y="4497900"/>
              <a:ext cx="379150" cy="336275"/>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31"/>
            <p:cNvSpPr/>
            <p:nvPr/>
          </p:nvSpPr>
          <p:spPr>
            <a:xfrm>
              <a:off x="2191625" y="448287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31"/>
            <p:cNvSpPr/>
            <p:nvPr/>
          </p:nvSpPr>
          <p:spPr>
            <a:xfrm>
              <a:off x="2505925" y="44828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31"/>
            <p:cNvSpPr/>
            <p:nvPr/>
          </p:nvSpPr>
          <p:spPr>
            <a:xfrm>
              <a:off x="2191625" y="47502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31"/>
            <p:cNvSpPr/>
            <p:nvPr/>
          </p:nvSpPr>
          <p:spPr>
            <a:xfrm>
              <a:off x="2505925" y="47502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31"/>
            <p:cNvSpPr/>
            <p:nvPr/>
          </p:nvSpPr>
          <p:spPr>
            <a:xfrm>
              <a:off x="2336575"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31"/>
            <p:cNvSpPr/>
            <p:nvPr/>
          </p:nvSpPr>
          <p:spPr>
            <a:xfrm>
              <a:off x="2191625"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31"/>
            <p:cNvSpPr/>
            <p:nvPr/>
          </p:nvSpPr>
          <p:spPr>
            <a:xfrm>
              <a:off x="2191625" y="44828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31"/>
            <p:cNvSpPr/>
            <p:nvPr/>
          </p:nvSpPr>
          <p:spPr>
            <a:xfrm>
              <a:off x="2336875" y="461655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31"/>
            <p:cNvSpPr/>
            <p:nvPr/>
          </p:nvSpPr>
          <p:spPr>
            <a:xfrm>
              <a:off x="2505925" y="44828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31"/>
            <p:cNvSpPr/>
            <p:nvPr/>
          </p:nvSpPr>
          <p:spPr>
            <a:xfrm>
              <a:off x="2191625" y="4750550"/>
              <a:ext cx="268300" cy="30700"/>
            </a:xfrm>
            <a:custGeom>
              <a:avLst/>
              <a:gdLst/>
              <a:ahLst/>
              <a:cxnLst/>
              <a:rect l="l" t="t" r="r" b="b"/>
              <a:pathLst>
                <a:path w="10732" h="1228" extrusionOk="0">
                  <a:moveTo>
                    <a:pt x="0" y="1"/>
                  </a:moveTo>
                  <a:lnTo>
                    <a:pt x="1252" y="1228"/>
                  </a:lnTo>
                  <a:lnTo>
                    <a:pt x="9480" y="1228"/>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31"/>
            <p:cNvSpPr/>
            <p:nvPr/>
          </p:nvSpPr>
          <p:spPr>
            <a:xfrm>
              <a:off x="2505925" y="4750550"/>
              <a:ext cx="99275" cy="30700"/>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31"/>
            <p:cNvSpPr/>
            <p:nvPr/>
          </p:nvSpPr>
          <p:spPr>
            <a:xfrm>
              <a:off x="2192875" y="4616550"/>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31"/>
            <p:cNvSpPr/>
            <p:nvPr/>
          </p:nvSpPr>
          <p:spPr>
            <a:xfrm>
              <a:off x="14481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31"/>
            <p:cNvSpPr/>
            <p:nvPr/>
          </p:nvSpPr>
          <p:spPr>
            <a:xfrm>
              <a:off x="1430875" y="4482875"/>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31"/>
            <p:cNvSpPr/>
            <p:nvPr/>
          </p:nvSpPr>
          <p:spPr>
            <a:xfrm>
              <a:off x="1745200"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31"/>
            <p:cNvSpPr/>
            <p:nvPr/>
          </p:nvSpPr>
          <p:spPr>
            <a:xfrm>
              <a:off x="1430875" y="47502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31"/>
            <p:cNvSpPr/>
            <p:nvPr/>
          </p:nvSpPr>
          <p:spPr>
            <a:xfrm>
              <a:off x="1745200"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31"/>
            <p:cNvSpPr/>
            <p:nvPr/>
          </p:nvSpPr>
          <p:spPr>
            <a:xfrm>
              <a:off x="1576125"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31"/>
            <p:cNvSpPr/>
            <p:nvPr/>
          </p:nvSpPr>
          <p:spPr>
            <a:xfrm>
              <a:off x="1430575" y="4616550"/>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31"/>
            <p:cNvSpPr/>
            <p:nvPr/>
          </p:nvSpPr>
          <p:spPr>
            <a:xfrm>
              <a:off x="1430875" y="448287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31"/>
            <p:cNvSpPr/>
            <p:nvPr/>
          </p:nvSpPr>
          <p:spPr>
            <a:xfrm>
              <a:off x="1575825" y="461655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31"/>
            <p:cNvSpPr/>
            <p:nvPr/>
          </p:nvSpPr>
          <p:spPr>
            <a:xfrm>
              <a:off x="1745200" y="448287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31"/>
            <p:cNvSpPr/>
            <p:nvPr/>
          </p:nvSpPr>
          <p:spPr>
            <a:xfrm>
              <a:off x="1430875" y="4750550"/>
              <a:ext cx="268625" cy="30700"/>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31"/>
            <p:cNvSpPr/>
            <p:nvPr/>
          </p:nvSpPr>
          <p:spPr>
            <a:xfrm>
              <a:off x="1745200" y="4750550"/>
              <a:ext cx="99250" cy="30700"/>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31"/>
            <p:cNvSpPr/>
            <p:nvPr/>
          </p:nvSpPr>
          <p:spPr>
            <a:xfrm>
              <a:off x="1432125" y="46165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31"/>
            <p:cNvSpPr/>
            <p:nvPr/>
          </p:nvSpPr>
          <p:spPr>
            <a:xfrm>
              <a:off x="4022725"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31"/>
            <p:cNvSpPr/>
            <p:nvPr/>
          </p:nvSpPr>
          <p:spPr>
            <a:xfrm>
              <a:off x="4005500"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31"/>
            <p:cNvSpPr/>
            <p:nvPr/>
          </p:nvSpPr>
          <p:spPr>
            <a:xfrm>
              <a:off x="4319800" y="44828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31"/>
            <p:cNvSpPr/>
            <p:nvPr/>
          </p:nvSpPr>
          <p:spPr>
            <a:xfrm>
              <a:off x="4005500"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31"/>
            <p:cNvSpPr/>
            <p:nvPr/>
          </p:nvSpPr>
          <p:spPr>
            <a:xfrm>
              <a:off x="4319800" y="47502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31"/>
            <p:cNvSpPr/>
            <p:nvPr/>
          </p:nvSpPr>
          <p:spPr>
            <a:xfrm>
              <a:off x="4150450"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31"/>
            <p:cNvSpPr/>
            <p:nvPr/>
          </p:nvSpPr>
          <p:spPr>
            <a:xfrm>
              <a:off x="400550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31"/>
            <p:cNvSpPr/>
            <p:nvPr/>
          </p:nvSpPr>
          <p:spPr>
            <a:xfrm>
              <a:off x="4005500"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31"/>
            <p:cNvSpPr/>
            <p:nvPr/>
          </p:nvSpPr>
          <p:spPr>
            <a:xfrm>
              <a:off x="4150750" y="461655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31"/>
            <p:cNvSpPr/>
            <p:nvPr/>
          </p:nvSpPr>
          <p:spPr>
            <a:xfrm>
              <a:off x="4319800" y="44828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31"/>
            <p:cNvSpPr/>
            <p:nvPr/>
          </p:nvSpPr>
          <p:spPr>
            <a:xfrm>
              <a:off x="4005500"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31"/>
            <p:cNvSpPr/>
            <p:nvPr/>
          </p:nvSpPr>
          <p:spPr>
            <a:xfrm>
              <a:off x="4319800" y="4750550"/>
              <a:ext cx="99275" cy="30700"/>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31"/>
            <p:cNvSpPr/>
            <p:nvPr/>
          </p:nvSpPr>
          <p:spPr>
            <a:xfrm>
              <a:off x="4006750" y="4616550"/>
              <a:ext cx="99250" cy="31350"/>
            </a:xfrm>
            <a:custGeom>
              <a:avLst/>
              <a:gdLst/>
              <a:ahLst/>
              <a:cxnLst/>
              <a:rect l="l" t="t" r="r" b="b"/>
              <a:pathLst>
                <a:path w="3970"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31"/>
            <p:cNvSpPr/>
            <p:nvPr/>
          </p:nvSpPr>
          <p:spPr>
            <a:xfrm>
              <a:off x="43865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31"/>
            <p:cNvSpPr/>
            <p:nvPr/>
          </p:nvSpPr>
          <p:spPr>
            <a:xfrm>
              <a:off x="4369275" y="44828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31"/>
            <p:cNvSpPr/>
            <p:nvPr/>
          </p:nvSpPr>
          <p:spPr>
            <a:xfrm>
              <a:off x="468357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31"/>
            <p:cNvSpPr/>
            <p:nvPr/>
          </p:nvSpPr>
          <p:spPr>
            <a:xfrm>
              <a:off x="4369275" y="47502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31"/>
            <p:cNvSpPr/>
            <p:nvPr/>
          </p:nvSpPr>
          <p:spPr>
            <a:xfrm>
              <a:off x="468357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31"/>
            <p:cNvSpPr/>
            <p:nvPr/>
          </p:nvSpPr>
          <p:spPr>
            <a:xfrm>
              <a:off x="4514525" y="4616550"/>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31"/>
            <p:cNvSpPr/>
            <p:nvPr/>
          </p:nvSpPr>
          <p:spPr>
            <a:xfrm>
              <a:off x="4369575" y="4616550"/>
              <a:ext cx="99275" cy="99275"/>
            </a:xfrm>
            <a:custGeom>
              <a:avLst/>
              <a:gdLst/>
              <a:ahLst/>
              <a:cxnLst/>
              <a:rect l="l" t="t" r="r" b="b"/>
              <a:pathLst>
                <a:path w="3971" h="3971" extrusionOk="0">
                  <a:moveTo>
                    <a:pt x="1" y="1"/>
                  </a:moveTo>
                  <a:lnTo>
                    <a:pt x="1" y="3971"/>
                  </a:lnTo>
                  <a:lnTo>
                    <a:pt x="3971" y="3971"/>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31"/>
            <p:cNvSpPr/>
            <p:nvPr/>
          </p:nvSpPr>
          <p:spPr>
            <a:xfrm>
              <a:off x="4369275"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31"/>
            <p:cNvSpPr/>
            <p:nvPr/>
          </p:nvSpPr>
          <p:spPr>
            <a:xfrm>
              <a:off x="4514525" y="46165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31"/>
            <p:cNvSpPr/>
            <p:nvPr/>
          </p:nvSpPr>
          <p:spPr>
            <a:xfrm>
              <a:off x="4683575" y="4482875"/>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31"/>
            <p:cNvSpPr/>
            <p:nvPr/>
          </p:nvSpPr>
          <p:spPr>
            <a:xfrm>
              <a:off x="4369275"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31"/>
            <p:cNvSpPr/>
            <p:nvPr/>
          </p:nvSpPr>
          <p:spPr>
            <a:xfrm>
              <a:off x="4683575" y="4750550"/>
              <a:ext cx="99600" cy="30700"/>
            </a:xfrm>
            <a:custGeom>
              <a:avLst/>
              <a:gdLst/>
              <a:ahLst/>
              <a:cxnLst/>
              <a:rect l="l" t="t" r="r" b="b"/>
              <a:pathLst>
                <a:path w="3984" h="1228" extrusionOk="0">
                  <a:moveTo>
                    <a:pt x="1" y="1"/>
                  </a:moveTo>
                  <a:lnTo>
                    <a:pt x="1253" y="1228"/>
                  </a:lnTo>
                  <a:lnTo>
                    <a:pt x="2731"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31"/>
            <p:cNvSpPr/>
            <p:nvPr/>
          </p:nvSpPr>
          <p:spPr>
            <a:xfrm>
              <a:off x="4370525" y="4616550"/>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31"/>
            <p:cNvSpPr/>
            <p:nvPr/>
          </p:nvSpPr>
          <p:spPr>
            <a:xfrm>
              <a:off x="3664575" y="4497900"/>
              <a:ext cx="379150" cy="336275"/>
            </a:xfrm>
            <a:custGeom>
              <a:avLst/>
              <a:gdLst/>
              <a:ahLst/>
              <a:cxnLst/>
              <a:rect l="l" t="t" r="r" b="b"/>
              <a:pathLst>
                <a:path w="15166"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31"/>
            <p:cNvSpPr/>
            <p:nvPr/>
          </p:nvSpPr>
          <p:spPr>
            <a:xfrm>
              <a:off x="3647350" y="4482875"/>
              <a:ext cx="268625" cy="99275"/>
            </a:xfrm>
            <a:custGeom>
              <a:avLst/>
              <a:gdLst/>
              <a:ahLst/>
              <a:cxnLst/>
              <a:rect l="l" t="t" r="r" b="b"/>
              <a:pathLst>
                <a:path w="10745"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31"/>
            <p:cNvSpPr/>
            <p:nvPr/>
          </p:nvSpPr>
          <p:spPr>
            <a:xfrm>
              <a:off x="3961675"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31"/>
            <p:cNvSpPr/>
            <p:nvPr/>
          </p:nvSpPr>
          <p:spPr>
            <a:xfrm>
              <a:off x="3647350" y="475025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31"/>
            <p:cNvSpPr/>
            <p:nvPr/>
          </p:nvSpPr>
          <p:spPr>
            <a:xfrm>
              <a:off x="3961675"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31"/>
            <p:cNvSpPr/>
            <p:nvPr/>
          </p:nvSpPr>
          <p:spPr>
            <a:xfrm>
              <a:off x="3792300"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31"/>
            <p:cNvSpPr/>
            <p:nvPr/>
          </p:nvSpPr>
          <p:spPr>
            <a:xfrm>
              <a:off x="364705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31"/>
            <p:cNvSpPr/>
            <p:nvPr/>
          </p:nvSpPr>
          <p:spPr>
            <a:xfrm>
              <a:off x="3647350" y="448287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31"/>
            <p:cNvSpPr/>
            <p:nvPr/>
          </p:nvSpPr>
          <p:spPr>
            <a:xfrm>
              <a:off x="3792300" y="4616550"/>
              <a:ext cx="268625" cy="31350"/>
            </a:xfrm>
            <a:custGeom>
              <a:avLst/>
              <a:gdLst/>
              <a:ahLst/>
              <a:cxnLst/>
              <a:rect l="l" t="t" r="r" b="b"/>
              <a:pathLst>
                <a:path w="10745" h="1254" extrusionOk="0">
                  <a:moveTo>
                    <a:pt x="0"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31"/>
            <p:cNvSpPr/>
            <p:nvPr/>
          </p:nvSpPr>
          <p:spPr>
            <a:xfrm>
              <a:off x="3961675" y="4482875"/>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31"/>
            <p:cNvSpPr/>
            <p:nvPr/>
          </p:nvSpPr>
          <p:spPr>
            <a:xfrm>
              <a:off x="3647350" y="4750550"/>
              <a:ext cx="268625" cy="30700"/>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31"/>
            <p:cNvSpPr/>
            <p:nvPr/>
          </p:nvSpPr>
          <p:spPr>
            <a:xfrm>
              <a:off x="3961675" y="4750550"/>
              <a:ext cx="99250" cy="30700"/>
            </a:xfrm>
            <a:custGeom>
              <a:avLst/>
              <a:gdLst/>
              <a:ahLst/>
              <a:cxnLst/>
              <a:rect l="l" t="t" r="r" b="b"/>
              <a:pathLst>
                <a:path w="3970" h="1228" extrusionOk="0">
                  <a:moveTo>
                    <a:pt x="0" y="1"/>
                  </a:moveTo>
                  <a:lnTo>
                    <a:pt x="1252"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31"/>
            <p:cNvSpPr/>
            <p:nvPr/>
          </p:nvSpPr>
          <p:spPr>
            <a:xfrm>
              <a:off x="3648600" y="46165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31"/>
            <p:cNvSpPr/>
            <p:nvPr/>
          </p:nvSpPr>
          <p:spPr>
            <a:xfrm>
              <a:off x="329485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31"/>
            <p:cNvSpPr/>
            <p:nvPr/>
          </p:nvSpPr>
          <p:spPr>
            <a:xfrm>
              <a:off x="3277625" y="4482875"/>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31"/>
            <p:cNvSpPr/>
            <p:nvPr/>
          </p:nvSpPr>
          <p:spPr>
            <a:xfrm>
              <a:off x="3591950"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31"/>
            <p:cNvSpPr/>
            <p:nvPr/>
          </p:nvSpPr>
          <p:spPr>
            <a:xfrm>
              <a:off x="3277625" y="47502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31"/>
            <p:cNvSpPr/>
            <p:nvPr/>
          </p:nvSpPr>
          <p:spPr>
            <a:xfrm>
              <a:off x="3591950"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31"/>
            <p:cNvSpPr/>
            <p:nvPr/>
          </p:nvSpPr>
          <p:spPr>
            <a:xfrm>
              <a:off x="3422875" y="4616550"/>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31"/>
            <p:cNvSpPr/>
            <p:nvPr/>
          </p:nvSpPr>
          <p:spPr>
            <a:xfrm>
              <a:off x="327795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31"/>
            <p:cNvSpPr/>
            <p:nvPr/>
          </p:nvSpPr>
          <p:spPr>
            <a:xfrm>
              <a:off x="3277625" y="4482875"/>
              <a:ext cx="268950" cy="31350"/>
            </a:xfrm>
            <a:custGeom>
              <a:avLst/>
              <a:gdLst/>
              <a:ahLst/>
              <a:cxnLst/>
              <a:rect l="l" t="t" r="r" b="b"/>
              <a:pathLst>
                <a:path w="10758" h="1254" extrusionOk="0">
                  <a:moveTo>
                    <a:pt x="1"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31"/>
            <p:cNvSpPr/>
            <p:nvPr/>
          </p:nvSpPr>
          <p:spPr>
            <a:xfrm>
              <a:off x="3422875" y="4616550"/>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31"/>
            <p:cNvSpPr/>
            <p:nvPr/>
          </p:nvSpPr>
          <p:spPr>
            <a:xfrm>
              <a:off x="3591950" y="448287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31"/>
            <p:cNvSpPr/>
            <p:nvPr/>
          </p:nvSpPr>
          <p:spPr>
            <a:xfrm>
              <a:off x="3277625" y="4750550"/>
              <a:ext cx="268950" cy="30700"/>
            </a:xfrm>
            <a:custGeom>
              <a:avLst/>
              <a:gdLst/>
              <a:ahLst/>
              <a:cxnLst/>
              <a:rect l="l" t="t" r="r" b="b"/>
              <a:pathLst>
                <a:path w="10758" h="1228" extrusionOk="0">
                  <a:moveTo>
                    <a:pt x="1"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31"/>
            <p:cNvSpPr/>
            <p:nvPr/>
          </p:nvSpPr>
          <p:spPr>
            <a:xfrm>
              <a:off x="3591950" y="4750550"/>
              <a:ext cx="99250" cy="30700"/>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31"/>
            <p:cNvSpPr/>
            <p:nvPr/>
          </p:nvSpPr>
          <p:spPr>
            <a:xfrm>
              <a:off x="3279200" y="4616550"/>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31"/>
            <p:cNvSpPr/>
            <p:nvPr/>
          </p:nvSpPr>
          <p:spPr>
            <a:xfrm>
              <a:off x="1819700" y="4463150"/>
              <a:ext cx="406700" cy="406700"/>
            </a:xfrm>
            <a:custGeom>
              <a:avLst/>
              <a:gdLst/>
              <a:ahLst/>
              <a:cxnLst/>
              <a:rect l="l" t="t" r="r" b="b"/>
              <a:pathLst>
                <a:path w="16268" h="16268" extrusionOk="0">
                  <a:moveTo>
                    <a:pt x="0" y="1"/>
                  </a:moveTo>
                  <a:lnTo>
                    <a:pt x="0" y="16268"/>
                  </a:lnTo>
                  <a:lnTo>
                    <a:pt x="16267" y="16268"/>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31"/>
            <p:cNvSpPr/>
            <p:nvPr/>
          </p:nvSpPr>
          <p:spPr>
            <a:xfrm>
              <a:off x="2046050" y="4485700"/>
              <a:ext cx="158750" cy="179725"/>
            </a:xfrm>
            <a:custGeom>
              <a:avLst/>
              <a:gdLst/>
              <a:ahLst/>
              <a:cxnLst/>
              <a:rect l="l" t="t" r="r" b="b"/>
              <a:pathLst>
                <a:path w="6350" h="7189" extrusionOk="0">
                  <a:moveTo>
                    <a:pt x="0" y="1"/>
                  </a:moveTo>
                  <a:lnTo>
                    <a:pt x="0" y="7188"/>
                  </a:lnTo>
                  <a:lnTo>
                    <a:pt x="6349" y="7188"/>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31"/>
            <p:cNvSpPr/>
            <p:nvPr/>
          </p:nvSpPr>
          <p:spPr>
            <a:xfrm>
              <a:off x="1841625" y="4485400"/>
              <a:ext cx="178150" cy="90175"/>
            </a:xfrm>
            <a:custGeom>
              <a:avLst/>
              <a:gdLst/>
              <a:ahLst/>
              <a:cxnLst/>
              <a:rect l="l" t="t" r="r" b="b"/>
              <a:pathLst>
                <a:path w="7126" h="3607" extrusionOk="0">
                  <a:moveTo>
                    <a:pt x="0" y="0"/>
                  </a:moveTo>
                  <a:lnTo>
                    <a:pt x="0" y="3607"/>
                  </a:lnTo>
                  <a:lnTo>
                    <a:pt x="7125" y="360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31"/>
            <p:cNvSpPr/>
            <p:nvPr/>
          </p:nvSpPr>
          <p:spPr>
            <a:xfrm>
              <a:off x="1841625" y="4743050"/>
              <a:ext cx="178150" cy="103950"/>
            </a:xfrm>
            <a:custGeom>
              <a:avLst/>
              <a:gdLst/>
              <a:ahLst/>
              <a:cxnLst/>
              <a:rect l="l" t="t" r="r" b="b"/>
              <a:pathLst>
                <a:path w="7126" h="4158" extrusionOk="0">
                  <a:moveTo>
                    <a:pt x="0" y="0"/>
                  </a:moveTo>
                  <a:lnTo>
                    <a:pt x="0" y="4157"/>
                  </a:lnTo>
                  <a:lnTo>
                    <a:pt x="7125" y="415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31"/>
            <p:cNvSpPr/>
            <p:nvPr/>
          </p:nvSpPr>
          <p:spPr>
            <a:xfrm>
              <a:off x="1922075" y="4596200"/>
              <a:ext cx="97375" cy="130275"/>
            </a:xfrm>
            <a:custGeom>
              <a:avLst/>
              <a:gdLst/>
              <a:ahLst/>
              <a:cxnLst/>
              <a:rect l="l" t="t" r="r" b="b"/>
              <a:pathLst>
                <a:path w="3895" h="5211"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31"/>
            <p:cNvSpPr/>
            <p:nvPr/>
          </p:nvSpPr>
          <p:spPr>
            <a:xfrm>
              <a:off x="1841625" y="4596200"/>
              <a:ext cx="58875" cy="65150"/>
            </a:xfrm>
            <a:custGeom>
              <a:avLst/>
              <a:gdLst/>
              <a:ahLst/>
              <a:cxnLst/>
              <a:rect l="l" t="t" r="r" b="b"/>
              <a:pathLst>
                <a:path w="2355" h="2606" extrusionOk="0">
                  <a:moveTo>
                    <a:pt x="0" y="1"/>
                  </a:moveTo>
                  <a:lnTo>
                    <a:pt x="0" y="2606"/>
                  </a:lnTo>
                  <a:lnTo>
                    <a:pt x="2354" y="2606"/>
                  </a:lnTo>
                  <a:lnTo>
                    <a:pt x="2354"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31"/>
            <p:cNvSpPr/>
            <p:nvPr/>
          </p:nvSpPr>
          <p:spPr>
            <a:xfrm>
              <a:off x="2146525" y="4688575"/>
              <a:ext cx="58275" cy="58250"/>
            </a:xfrm>
            <a:custGeom>
              <a:avLst/>
              <a:gdLst/>
              <a:ahLst/>
              <a:cxnLst/>
              <a:rect l="l" t="t" r="r" b="b"/>
              <a:pathLst>
                <a:path w="2331"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31"/>
            <p:cNvSpPr/>
            <p:nvPr/>
          </p:nvSpPr>
          <p:spPr>
            <a:xfrm>
              <a:off x="2146525" y="4769950"/>
              <a:ext cx="58275" cy="77050"/>
            </a:xfrm>
            <a:custGeom>
              <a:avLst/>
              <a:gdLst/>
              <a:ahLst/>
              <a:cxnLst/>
              <a:rect l="l" t="t" r="r" b="b"/>
              <a:pathLst>
                <a:path w="2331"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31"/>
            <p:cNvSpPr/>
            <p:nvPr/>
          </p:nvSpPr>
          <p:spPr>
            <a:xfrm>
              <a:off x="2047300" y="4688575"/>
              <a:ext cx="71700" cy="158100"/>
            </a:xfrm>
            <a:custGeom>
              <a:avLst/>
              <a:gdLst/>
              <a:ahLst/>
              <a:cxnLst/>
              <a:rect l="l" t="t" r="r" b="b"/>
              <a:pathLst>
                <a:path w="2868" h="6324"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31"/>
            <p:cNvSpPr/>
            <p:nvPr/>
          </p:nvSpPr>
          <p:spPr>
            <a:xfrm>
              <a:off x="2045725" y="4485700"/>
              <a:ext cx="158750" cy="18175"/>
            </a:xfrm>
            <a:custGeom>
              <a:avLst/>
              <a:gdLst/>
              <a:ahLst/>
              <a:cxnLst/>
              <a:rect l="l" t="t" r="r" b="b"/>
              <a:pathLst>
                <a:path w="6350" h="727" extrusionOk="0">
                  <a:moveTo>
                    <a:pt x="1" y="1"/>
                  </a:moveTo>
                  <a:lnTo>
                    <a:pt x="1" y="727"/>
                  </a:lnTo>
                  <a:lnTo>
                    <a:pt x="6350" y="727"/>
                  </a:lnTo>
                  <a:lnTo>
                    <a:pt x="635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31"/>
            <p:cNvSpPr/>
            <p:nvPr/>
          </p:nvSpPr>
          <p:spPr>
            <a:xfrm>
              <a:off x="1841300" y="4485700"/>
              <a:ext cx="178150" cy="18175"/>
            </a:xfrm>
            <a:custGeom>
              <a:avLst/>
              <a:gdLst/>
              <a:ahLst/>
              <a:cxnLst/>
              <a:rect l="l" t="t" r="r" b="b"/>
              <a:pathLst>
                <a:path w="7126" h="727" extrusionOk="0">
                  <a:moveTo>
                    <a:pt x="1" y="1"/>
                  </a:move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31"/>
            <p:cNvSpPr/>
            <p:nvPr/>
          </p:nvSpPr>
          <p:spPr>
            <a:xfrm>
              <a:off x="1841300" y="4743050"/>
              <a:ext cx="178150" cy="17850"/>
            </a:xfrm>
            <a:custGeom>
              <a:avLst/>
              <a:gdLst/>
              <a:ahLst/>
              <a:cxnLst/>
              <a:rect l="l" t="t" r="r" b="b"/>
              <a:pathLst>
                <a:path w="7126" h="714" extrusionOk="0">
                  <a:moveTo>
                    <a:pt x="1" y="0"/>
                  </a:moveTo>
                  <a:lnTo>
                    <a:pt x="1" y="714"/>
                  </a:lnTo>
                  <a:lnTo>
                    <a:pt x="7126" y="714"/>
                  </a:lnTo>
                  <a:lnTo>
                    <a:pt x="7126" y="38"/>
                  </a:lnTo>
                  <a:lnTo>
                    <a:pt x="3231" y="38"/>
                  </a:lnTo>
                  <a:lnTo>
                    <a:pt x="3231"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31"/>
            <p:cNvSpPr/>
            <p:nvPr/>
          </p:nvSpPr>
          <p:spPr>
            <a:xfrm>
              <a:off x="1922075" y="4595900"/>
              <a:ext cx="97375" cy="17875"/>
            </a:xfrm>
            <a:custGeom>
              <a:avLst/>
              <a:gdLst/>
              <a:ahLst/>
              <a:cxnLst/>
              <a:rect l="l" t="t" r="r" b="b"/>
              <a:pathLst>
                <a:path w="3895" h="715" extrusionOk="0">
                  <a:moveTo>
                    <a:pt x="0" y="0"/>
                  </a:moveTo>
                  <a:lnTo>
                    <a:pt x="0" y="714"/>
                  </a:lnTo>
                  <a:lnTo>
                    <a:pt x="3895" y="714"/>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31"/>
            <p:cNvSpPr/>
            <p:nvPr/>
          </p:nvSpPr>
          <p:spPr>
            <a:xfrm>
              <a:off x="1841300" y="4595900"/>
              <a:ext cx="59200" cy="17875"/>
            </a:xfrm>
            <a:custGeom>
              <a:avLst/>
              <a:gdLst/>
              <a:ahLst/>
              <a:cxnLst/>
              <a:rect l="l" t="t" r="r" b="b"/>
              <a:pathLst>
                <a:path w="2368" h="715" extrusionOk="0">
                  <a:moveTo>
                    <a:pt x="1" y="0"/>
                  </a:moveTo>
                  <a:lnTo>
                    <a:pt x="1"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31"/>
            <p:cNvSpPr/>
            <p:nvPr/>
          </p:nvSpPr>
          <p:spPr>
            <a:xfrm>
              <a:off x="2146525" y="4688875"/>
              <a:ext cx="58575" cy="18175"/>
            </a:xfrm>
            <a:custGeom>
              <a:avLst/>
              <a:gdLst/>
              <a:ahLst/>
              <a:cxnLst/>
              <a:rect l="l" t="t" r="r" b="b"/>
              <a:pathLst>
                <a:path w="2343" h="727" extrusionOk="0">
                  <a:moveTo>
                    <a:pt x="1" y="1"/>
                  </a:moveTo>
                  <a:lnTo>
                    <a:pt x="1" y="727"/>
                  </a:lnTo>
                  <a:lnTo>
                    <a:pt x="2343" y="727"/>
                  </a:lnTo>
                  <a:lnTo>
                    <a:pt x="234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31"/>
            <p:cNvSpPr/>
            <p:nvPr/>
          </p:nvSpPr>
          <p:spPr>
            <a:xfrm>
              <a:off x="2146525" y="4769650"/>
              <a:ext cx="58575" cy="17875"/>
            </a:xfrm>
            <a:custGeom>
              <a:avLst/>
              <a:gdLst/>
              <a:ahLst/>
              <a:cxnLst/>
              <a:rect l="l" t="t" r="r" b="b"/>
              <a:pathLst>
                <a:path w="2343" h="715" extrusionOk="0">
                  <a:moveTo>
                    <a:pt x="1" y="0"/>
                  </a:moveTo>
                  <a:lnTo>
                    <a:pt x="1" y="714"/>
                  </a:lnTo>
                  <a:lnTo>
                    <a:pt x="2343" y="714"/>
                  </a:lnTo>
                  <a:lnTo>
                    <a:pt x="234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31"/>
            <p:cNvSpPr/>
            <p:nvPr/>
          </p:nvSpPr>
          <p:spPr>
            <a:xfrm>
              <a:off x="2047300" y="4688875"/>
              <a:ext cx="71400" cy="18175"/>
            </a:xfrm>
            <a:custGeom>
              <a:avLst/>
              <a:gdLst/>
              <a:ahLst/>
              <a:cxnLst/>
              <a:rect l="l" t="t" r="r" b="b"/>
              <a:pathLst>
                <a:path w="2856" h="727" extrusionOk="0">
                  <a:moveTo>
                    <a:pt x="0" y="1"/>
                  </a:moveTo>
                  <a:lnTo>
                    <a:pt x="0" y="727"/>
                  </a:lnTo>
                  <a:lnTo>
                    <a:pt x="2855" y="727"/>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31"/>
            <p:cNvSpPr/>
            <p:nvPr/>
          </p:nvSpPr>
          <p:spPr>
            <a:xfrm>
              <a:off x="1922075" y="4743050"/>
              <a:ext cx="97375" cy="1275"/>
            </a:xfrm>
            <a:custGeom>
              <a:avLst/>
              <a:gdLst/>
              <a:ahLst/>
              <a:cxnLst/>
              <a:rect l="l" t="t" r="r" b="b"/>
              <a:pathLst>
                <a:path w="3895" h="51" extrusionOk="0">
                  <a:moveTo>
                    <a:pt x="0" y="0"/>
                  </a:moveTo>
                  <a:lnTo>
                    <a:pt x="0" y="50"/>
                  </a:lnTo>
                  <a:lnTo>
                    <a:pt x="3895" y="50"/>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31"/>
            <p:cNvSpPr/>
            <p:nvPr/>
          </p:nvSpPr>
          <p:spPr>
            <a:xfrm>
              <a:off x="2078600" y="4547700"/>
              <a:ext cx="31650" cy="31625"/>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31"/>
            <p:cNvSpPr/>
            <p:nvPr/>
          </p:nvSpPr>
          <p:spPr>
            <a:xfrm>
              <a:off x="2055425" y="473582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31"/>
            <p:cNvSpPr/>
            <p:nvPr/>
          </p:nvSpPr>
          <p:spPr>
            <a:xfrm>
              <a:off x="1979350" y="47718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31"/>
            <p:cNvSpPr/>
            <p:nvPr/>
          </p:nvSpPr>
          <p:spPr>
            <a:xfrm>
              <a:off x="1970900" y="4531725"/>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31"/>
            <p:cNvSpPr/>
            <p:nvPr/>
          </p:nvSpPr>
          <p:spPr>
            <a:xfrm>
              <a:off x="1906425" y="45104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31"/>
            <p:cNvSpPr/>
            <p:nvPr/>
          </p:nvSpPr>
          <p:spPr>
            <a:xfrm>
              <a:off x="2139650" y="4612800"/>
              <a:ext cx="31950" cy="31650"/>
            </a:xfrm>
            <a:custGeom>
              <a:avLst/>
              <a:gdLst/>
              <a:ahLst/>
              <a:cxnLst/>
              <a:rect l="l" t="t" r="r" b="b"/>
              <a:pathLst>
                <a:path w="1278" h="1266" extrusionOk="0">
                  <a:moveTo>
                    <a:pt x="0" y="1"/>
                  </a:moveTo>
                  <a:lnTo>
                    <a:pt x="0"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31"/>
            <p:cNvSpPr/>
            <p:nvPr/>
          </p:nvSpPr>
          <p:spPr>
            <a:xfrm>
              <a:off x="1847550" y="4760875"/>
              <a:ext cx="84250" cy="31650"/>
            </a:xfrm>
            <a:custGeom>
              <a:avLst/>
              <a:gdLst/>
              <a:ahLst/>
              <a:cxnLst/>
              <a:rect l="l" t="t" r="r" b="b"/>
              <a:pathLst>
                <a:path w="3370" h="1266" extrusionOk="0">
                  <a:moveTo>
                    <a:pt x="1" y="1"/>
                  </a:moveTo>
                  <a:lnTo>
                    <a:pt x="1" y="1266"/>
                  </a:lnTo>
                  <a:lnTo>
                    <a:pt x="3370" y="1266"/>
                  </a:lnTo>
                  <a:lnTo>
                    <a:pt x="3370"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31"/>
            <p:cNvSpPr/>
            <p:nvPr/>
          </p:nvSpPr>
          <p:spPr>
            <a:xfrm>
              <a:off x="1922075" y="4657250"/>
              <a:ext cx="73600" cy="31650"/>
            </a:xfrm>
            <a:custGeom>
              <a:avLst/>
              <a:gdLst/>
              <a:ahLst/>
              <a:cxnLst/>
              <a:rect l="l" t="t" r="r" b="b"/>
              <a:pathLst>
                <a:path w="2944" h="1266" extrusionOk="0">
                  <a:moveTo>
                    <a:pt x="0" y="1"/>
                  </a:moveTo>
                  <a:lnTo>
                    <a:pt x="0"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5" name="Google Shape;7765;p31"/>
          <p:cNvGrpSpPr/>
          <p:nvPr/>
        </p:nvGrpSpPr>
        <p:grpSpPr>
          <a:xfrm>
            <a:off x="8608455" y="4608580"/>
            <a:ext cx="594351" cy="594356"/>
            <a:chOff x="5203575" y="518925"/>
            <a:chExt cx="406700" cy="406675"/>
          </a:xfrm>
        </p:grpSpPr>
        <p:sp>
          <p:nvSpPr>
            <p:cNvPr id="7766" name="Google Shape;7766;p31"/>
            <p:cNvSpPr/>
            <p:nvPr/>
          </p:nvSpPr>
          <p:spPr>
            <a:xfrm>
              <a:off x="5203575" y="518925"/>
              <a:ext cx="406700" cy="406675"/>
            </a:xfrm>
            <a:custGeom>
              <a:avLst/>
              <a:gdLst/>
              <a:ahLst/>
              <a:cxnLst/>
              <a:rect l="l" t="t" r="r" b="b"/>
              <a:pathLst>
                <a:path w="16268" h="16267" extrusionOk="0">
                  <a:moveTo>
                    <a:pt x="1" y="0"/>
                  </a:moveTo>
                  <a:lnTo>
                    <a:pt x="1"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31"/>
            <p:cNvSpPr/>
            <p:nvPr/>
          </p:nvSpPr>
          <p:spPr>
            <a:xfrm>
              <a:off x="5225500" y="541775"/>
              <a:ext cx="159050" cy="179725"/>
            </a:xfrm>
            <a:custGeom>
              <a:avLst/>
              <a:gdLst/>
              <a:ahLst/>
              <a:cxnLst/>
              <a:rect l="l" t="t" r="r" b="b"/>
              <a:pathLst>
                <a:path w="6362" h="7189" extrusionOk="0">
                  <a:moveTo>
                    <a:pt x="0" y="0"/>
                  </a:moveTo>
                  <a:lnTo>
                    <a:pt x="0"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31"/>
            <p:cNvSpPr/>
            <p:nvPr/>
          </p:nvSpPr>
          <p:spPr>
            <a:xfrm>
              <a:off x="5410825" y="541775"/>
              <a:ext cx="177850" cy="89875"/>
            </a:xfrm>
            <a:custGeom>
              <a:avLst/>
              <a:gdLst/>
              <a:ahLst/>
              <a:cxnLst/>
              <a:rect l="l" t="t" r="r" b="b"/>
              <a:pathLst>
                <a:path w="7114" h="3595" extrusionOk="0">
                  <a:moveTo>
                    <a:pt x="1" y="0"/>
                  </a:moveTo>
                  <a:lnTo>
                    <a:pt x="1" y="3594"/>
                  </a:lnTo>
                  <a:lnTo>
                    <a:pt x="7113" y="3594"/>
                  </a:lnTo>
                  <a:lnTo>
                    <a:pt x="7113"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31"/>
            <p:cNvSpPr/>
            <p:nvPr/>
          </p:nvSpPr>
          <p:spPr>
            <a:xfrm>
              <a:off x="5410825" y="799100"/>
              <a:ext cx="177850" cy="103975"/>
            </a:xfrm>
            <a:custGeom>
              <a:avLst/>
              <a:gdLst/>
              <a:ahLst/>
              <a:cxnLst/>
              <a:rect l="l" t="t" r="r" b="b"/>
              <a:pathLst>
                <a:path w="7114" h="4159" extrusionOk="0">
                  <a:moveTo>
                    <a:pt x="1" y="1"/>
                  </a:moveTo>
                  <a:lnTo>
                    <a:pt x="1" y="4158"/>
                  </a:lnTo>
                  <a:lnTo>
                    <a:pt x="7113" y="4158"/>
                  </a:lnTo>
                  <a:lnTo>
                    <a:pt x="7113"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31"/>
            <p:cNvSpPr/>
            <p:nvPr/>
          </p:nvSpPr>
          <p:spPr>
            <a:xfrm>
              <a:off x="5410825" y="651975"/>
              <a:ext cx="97400" cy="130550"/>
            </a:xfrm>
            <a:custGeom>
              <a:avLst/>
              <a:gdLst/>
              <a:ahLst/>
              <a:cxnLst/>
              <a:rect l="l" t="t" r="r" b="b"/>
              <a:pathLst>
                <a:path w="3896" h="5222" extrusionOk="0">
                  <a:moveTo>
                    <a:pt x="1" y="0"/>
                  </a:moveTo>
                  <a:lnTo>
                    <a:pt x="1" y="5222"/>
                  </a:lnTo>
                  <a:lnTo>
                    <a:pt x="3895" y="5222"/>
                  </a:lnTo>
                  <a:lnTo>
                    <a:pt x="389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31"/>
            <p:cNvSpPr/>
            <p:nvPr/>
          </p:nvSpPr>
          <p:spPr>
            <a:xfrm>
              <a:off x="5529475" y="651975"/>
              <a:ext cx="59200" cy="65125"/>
            </a:xfrm>
            <a:custGeom>
              <a:avLst/>
              <a:gdLst/>
              <a:ahLst/>
              <a:cxnLst/>
              <a:rect l="l" t="t" r="r" b="b"/>
              <a:pathLst>
                <a:path w="2368" h="2605" extrusionOk="0">
                  <a:moveTo>
                    <a:pt x="1" y="0"/>
                  </a:moveTo>
                  <a:lnTo>
                    <a:pt x="1" y="2605"/>
                  </a:lnTo>
                  <a:lnTo>
                    <a:pt x="2367" y="2605"/>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31"/>
            <p:cNvSpPr/>
            <p:nvPr/>
          </p:nvSpPr>
          <p:spPr>
            <a:xfrm>
              <a:off x="5225500" y="744625"/>
              <a:ext cx="58250" cy="58575"/>
            </a:xfrm>
            <a:custGeom>
              <a:avLst/>
              <a:gdLst/>
              <a:ahLst/>
              <a:cxnLst/>
              <a:rect l="l" t="t" r="r" b="b"/>
              <a:pathLst>
                <a:path w="2330" h="2343" extrusionOk="0">
                  <a:moveTo>
                    <a:pt x="0" y="1"/>
                  </a:moveTo>
                  <a:lnTo>
                    <a:pt x="0" y="2342"/>
                  </a:lnTo>
                  <a:lnTo>
                    <a:pt x="2329" y="2342"/>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31"/>
            <p:cNvSpPr/>
            <p:nvPr/>
          </p:nvSpPr>
          <p:spPr>
            <a:xfrm>
              <a:off x="5225500" y="825725"/>
              <a:ext cx="58250" cy="77350"/>
            </a:xfrm>
            <a:custGeom>
              <a:avLst/>
              <a:gdLst/>
              <a:ahLst/>
              <a:cxnLst/>
              <a:rect l="l" t="t" r="r" b="b"/>
              <a:pathLst>
                <a:path w="2330" h="3094" extrusionOk="0">
                  <a:moveTo>
                    <a:pt x="0" y="0"/>
                  </a:moveTo>
                  <a:lnTo>
                    <a:pt x="0" y="3093"/>
                  </a:lnTo>
                  <a:lnTo>
                    <a:pt x="2329" y="3093"/>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31"/>
            <p:cNvSpPr/>
            <p:nvPr/>
          </p:nvSpPr>
          <p:spPr>
            <a:xfrm>
              <a:off x="5311275" y="744625"/>
              <a:ext cx="71725" cy="158450"/>
            </a:xfrm>
            <a:custGeom>
              <a:avLst/>
              <a:gdLst/>
              <a:ahLst/>
              <a:cxnLst/>
              <a:rect l="l" t="t" r="r" b="b"/>
              <a:pathLst>
                <a:path w="2869" h="6338" extrusionOk="0">
                  <a:moveTo>
                    <a:pt x="0" y="1"/>
                  </a:moveTo>
                  <a:lnTo>
                    <a:pt x="0" y="6337"/>
                  </a:lnTo>
                  <a:lnTo>
                    <a:pt x="2868" y="6337"/>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31"/>
            <p:cNvSpPr/>
            <p:nvPr/>
          </p:nvSpPr>
          <p:spPr>
            <a:xfrm>
              <a:off x="5225500" y="541775"/>
              <a:ext cx="159050" cy="17850"/>
            </a:xfrm>
            <a:custGeom>
              <a:avLst/>
              <a:gdLst/>
              <a:ahLst/>
              <a:cxnLst/>
              <a:rect l="l" t="t" r="r" b="b"/>
              <a:pathLst>
                <a:path w="6362" h="714" extrusionOk="0">
                  <a:moveTo>
                    <a:pt x="0" y="0"/>
                  </a:moveTo>
                  <a:lnTo>
                    <a:pt x="0" y="714"/>
                  </a:lnTo>
                  <a:lnTo>
                    <a:pt x="6362" y="714"/>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31"/>
            <p:cNvSpPr/>
            <p:nvPr/>
          </p:nvSpPr>
          <p:spPr>
            <a:xfrm>
              <a:off x="5410825" y="541775"/>
              <a:ext cx="177850" cy="17850"/>
            </a:xfrm>
            <a:custGeom>
              <a:avLst/>
              <a:gdLst/>
              <a:ahLst/>
              <a:cxnLst/>
              <a:rect l="l" t="t" r="r" b="b"/>
              <a:pathLst>
                <a:path w="7114" h="714" extrusionOk="0">
                  <a:moveTo>
                    <a:pt x="1" y="0"/>
                  </a:moveTo>
                  <a:lnTo>
                    <a:pt x="1" y="714"/>
                  </a:lnTo>
                  <a:lnTo>
                    <a:pt x="7113" y="714"/>
                  </a:lnTo>
                  <a:lnTo>
                    <a:pt x="711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31"/>
            <p:cNvSpPr/>
            <p:nvPr/>
          </p:nvSpPr>
          <p:spPr>
            <a:xfrm>
              <a:off x="5410825" y="799100"/>
              <a:ext cx="177850" cy="18175"/>
            </a:xfrm>
            <a:custGeom>
              <a:avLst/>
              <a:gdLst/>
              <a:ahLst/>
              <a:cxnLst/>
              <a:rect l="l" t="t" r="r" b="b"/>
              <a:pathLst>
                <a:path w="7114" h="727" extrusionOk="0">
                  <a:moveTo>
                    <a:pt x="3908" y="1"/>
                  </a:moveTo>
                  <a:lnTo>
                    <a:pt x="3908" y="51"/>
                  </a:lnTo>
                  <a:lnTo>
                    <a:pt x="1" y="51"/>
                  </a:lnTo>
                  <a:lnTo>
                    <a:pt x="1" y="727"/>
                  </a:lnTo>
                  <a:lnTo>
                    <a:pt x="7113" y="727"/>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31"/>
            <p:cNvSpPr/>
            <p:nvPr/>
          </p:nvSpPr>
          <p:spPr>
            <a:xfrm>
              <a:off x="5410825" y="651975"/>
              <a:ext cx="97400" cy="18175"/>
            </a:xfrm>
            <a:custGeom>
              <a:avLst/>
              <a:gdLst/>
              <a:ahLst/>
              <a:cxnLst/>
              <a:rect l="l" t="t" r="r" b="b"/>
              <a:pathLst>
                <a:path w="3896" h="727" extrusionOk="0">
                  <a:moveTo>
                    <a:pt x="1" y="0"/>
                  </a:moveTo>
                  <a:lnTo>
                    <a:pt x="1" y="726"/>
                  </a:lnTo>
                  <a:lnTo>
                    <a:pt x="3895" y="726"/>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31"/>
            <p:cNvSpPr/>
            <p:nvPr/>
          </p:nvSpPr>
          <p:spPr>
            <a:xfrm>
              <a:off x="5529475" y="651975"/>
              <a:ext cx="59200" cy="18175"/>
            </a:xfrm>
            <a:custGeom>
              <a:avLst/>
              <a:gdLst/>
              <a:ahLst/>
              <a:cxnLst/>
              <a:rect l="l" t="t" r="r" b="b"/>
              <a:pathLst>
                <a:path w="2368" h="727" extrusionOk="0">
                  <a:moveTo>
                    <a:pt x="1" y="0"/>
                  </a:moveTo>
                  <a:lnTo>
                    <a:pt x="1" y="726"/>
                  </a:lnTo>
                  <a:lnTo>
                    <a:pt x="2367" y="726"/>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31"/>
            <p:cNvSpPr/>
            <p:nvPr/>
          </p:nvSpPr>
          <p:spPr>
            <a:xfrm>
              <a:off x="5225500" y="744625"/>
              <a:ext cx="58250" cy="18200"/>
            </a:xfrm>
            <a:custGeom>
              <a:avLst/>
              <a:gdLst/>
              <a:ahLst/>
              <a:cxnLst/>
              <a:rect l="l" t="t" r="r" b="b"/>
              <a:pathLst>
                <a:path w="2330" h="728"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31"/>
            <p:cNvSpPr/>
            <p:nvPr/>
          </p:nvSpPr>
          <p:spPr>
            <a:xfrm>
              <a:off x="5225500" y="825725"/>
              <a:ext cx="58250" cy="18175"/>
            </a:xfrm>
            <a:custGeom>
              <a:avLst/>
              <a:gdLst/>
              <a:ahLst/>
              <a:cxnLst/>
              <a:rect l="l" t="t" r="r" b="b"/>
              <a:pathLst>
                <a:path w="2330" h="727" extrusionOk="0">
                  <a:moveTo>
                    <a:pt x="0" y="0"/>
                  </a:moveTo>
                  <a:lnTo>
                    <a:pt x="0" y="726"/>
                  </a:lnTo>
                  <a:lnTo>
                    <a:pt x="2329" y="726"/>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31"/>
            <p:cNvSpPr/>
            <p:nvPr/>
          </p:nvSpPr>
          <p:spPr>
            <a:xfrm>
              <a:off x="5311275" y="744625"/>
              <a:ext cx="71725" cy="18200"/>
            </a:xfrm>
            <a:custGeom>
              <a:avLst/>
              <a:gdLst/>
              <a:ahLst/>
              <a:cxnLst/>
              <a:rect l="l" t="t" r="r" b="b"/>
              <a:pathLst>
                <a:path w="2869" h="728" extrusionOk="0">
                  <a:moveTo>
                    <a:pt x="0" y="1"/>
                  </a:moveTo>
                  <a:lnTo>
                    <a:pt x="0" y="727"/>
                  </a:lnTo>
                  <a:lnTo>
                    <a:pt x="2868" y="727"/>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31"/>
            <p:cNvSpPr/>
            <p:nvPr/>
          </p:nvSpPr>
          <p:spPr>
            <a:xfrm>
              <a:off x="5410825" y="79910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31"/>
            <p:cNvSpPr/>
            <p:nvPr/>
          </p:nvSpPr>
          <p:spPr>
            <a:xfrm>
              <a:off x="5319725" y="603750"/>
              <a:ext cx="31950" cy="31950"/>
            </a:xfrm>
            <a:custGeom>
              <a:avLst/>
              <a:gdLst/>
              <a:ahLst/>
              <a:cxnLst/>
              <a:rect l="l" t="t" r="r" b="b"/>
              <a:pathLst>
                <a:path w="1278"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31"/>
            <p:cNvSpPr/>
            <p:nvPr/>
          </p:nvSpPr>
          <p:spPr>
            <a:xfrm>
              <a:off x="5342900" y="792225"/>
              <a:ext cx="31950" cy="31625"/>
            </a:xfrm>
            <a:custGeom>
              <a:avLst/>
              <a:gdLst/>
              <a:ahLst/>
              <a:cxnLst/>
              <a:rect l="l" t="t" r="r" b="b"/>
              <a:pathLst>
                <a:path w="1278" h="1265" extrusionOk="0">
                  <a:moveTo>
                    <a:pt x="0" y="0"/>
                  </a:moveTo>
                  <a:lnTo>
                    <a:pt x="0"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31"/>
            <p:cNvSpPr/>
            <p:nvPr/>
          </p:nvSpPr>
          <p:spPr>
            <a:xfrm>
              <a:off x="5419275" y="828225"/>
              <a:ext cx="31650" cy="31625"/>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31"/>
            <p:cNvSpPr/>
            <p:nvPr/>
          </p:nvSpPr>
          <p:spPr>
            <a:xfrm>
              <a:off x="5427725" y="587800"/>
              <a:ext cx="31975" cy="31950"/>
            </a:xfrm>
            <a:custGeom>
              <a:avLst/>
              <a:gdLst/>
              <a:ahLst/>
              <a:cxnLst/>
              <a:rect l="l" t="t" r="r" b="b"/>
              <a:pathLst>
                <a:path w="1279" h="1278" extrusionOk="0">
                  <a:moveTo>
                    <a:pt x="1" y="0"/>
                  </a:moveTo>
                  <a:lnTo>
                    <a:pt x="1" y="1277"/>
                  </a:lnTo>
                  <a:lnTo>
                    <a:pt x="1278" y="1277"/>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31"/>
            <p:cNvSpPr/>
            <p:nvPr/>
          </p:nvSpPr>
          <p:spPr>
            <a:xfrm>
              <a:off x="5491900" y="566825"/>
              <a:ext cx="31975" cy="31625"/>
            </a:xfrm>
            <a:custGeom>
              <a:avLst/>
              <a:gdLst/>
              <a:ahLst/>
              <a:cxnLst/>
              <a:rect l="l" t="t" r="r" b="b"/>
              <a:pathLst>
                <a:path w="1279" h="1265" extrusionOk="0">
                  <a:moveTo>
                    <a:pt x="1" y="0"/>
                  </a:moveTo>
                  <a:lnTo>
                    <a:pt x="1"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31"/>
            <p:cNvSpPr/>
            <p:nvPr/>
          </p:nvSpPr>
          <p:spPr>
            <a:xfrm>
              <a:off x="5259000" y="668875"/>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31"/>
            <p:cNvSpPr/>
            <p:nvPr/>
          </p:nvSpPr>
          <p:spPr>
            <a:xfrm>
              <a:off x="5498800" y="817250"/>
              <a:ext cx="84225" cy="31650"/>
            </a:xfrm>
            <a:custGeom>
              <a:avLst/>
              <a:gdLst/>
              <a:ahLst/>
              <a:cxnLst/>
              <a:rect l="l" t="t" r="r" b="b"/>
              <a:pathLst>
                <a:path w="3369" h="1266" extrusionOk="0">
                  <a:moveTo>
                    <a:pt x="0" y="1"/>
                  </a:moveTo>
                  <a:lnTo>
                    <a:pt x="0" y="1266"/>
                  </a:lnTo>
                  <a:lnTo>
                    <a:pt x="3369" y="1266"/>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31"/>
            <p:cNvSpPr/>
            <p:nvPr/>
          </p:nvSpPr>
          <p:spPr>
            <a:xfrm>
              <a:off x="5434625" y="713000"/>
              <a:ext cx="73600" cy="31975"/>
            </a:xfrm>
            <a:custGeom>
              <a:avLst/>
              <a:gdLst/>
              <a:ahLst/>
              <a:cxnLst/>
              <a:rect l="l" t="t" r="r" b="b"/>
              <a:pathLst>
                <a:path w="2944" h="1279" extrusionOk="0">
                  <a:moveTo>
                    <a:pt x="0" y="1"/>
                  </a:moveTo>
                  <a:lnTo>
                    <a:pt x="0"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2" name="Google Shape;7792;p31"/>
          <p:cNvGrpSpPr/>
          <p:nvPr/>
        </p:nvGrpSpPr>
        <p:grpSpPr>
          <a:xfrm>
            <a:off x="322825" y="0"/>
            <a:ext cx="8519548" cy="3552727"/>
            <a:chOff x="322825" y="0"/>
            <a:chExt cx="8519548" cy="3552727"/>
          </a:xfrm>
        </p:grpSpPr>
        <p:sp>
          <p:nvSpPr>
            <p:cNvPr id="7793" name="Google Shape;7793;p31"/>
            <p:cNvSpPr/>
            <p:nvPr/>
          </p:nvSpPr>
          <p:spPr>
            <a:xfrm>
              <a:off x="2039117" y="482457"/>
              <a:ext cx="94256" cy="553051"/>
            </a:xfrm>
            <a:custGeom>
              <a:avLst/>
              <a:gdLst/>
              <a:ahLst/>
              <a:cxnLst/>
              <a:rect l="l" t="t" r="r" b="b"/>
              <a:pathLst>
                <a:path w="2431" h="14264" extrusionOk="0">
                  <a:moveTo>
                    <a:pt x="0" y="1"/>
                  </a:moveTo>
                  <a:lnTo>
                    <a:pt x="0" y="14264"/>
                  </a:lnTo>
                  <a:lnTo>
                    <a:pt x="2431" y="14264"/>
                  </a:lnTo>
                  <a:lnTo>
                    <a:pt x="2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31"/>
            <p:cNvSpPr/>
            <p:nvPr/>
          </p:nvSpPr>
          <p:spPr>
            <a:xfrm>
              <a:off x="2054239"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31"/>
            <p:cNvSpPr/>
            <p:nvPr/>
          </p:nvSpPr>
          <p:spPr>
            <a:xfrm>
              <a:off x="2054239"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31"/>
            <p:cNvSpPr/>
            <p:nvPr/>
          </p:nvSpPr>
          <p:spPr>
            <a:xfrm>
              <a:off x="2054239"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31"/>
            <p:cNvSpPr/>
            <p:nvPr/>
          </p:nvSpPr>
          <p:spPr>
            <a:xfrm>
              <a:off x="3930397" y="542168"/>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31"/>
            <p:cNvSpPr/>
            <p:nvPr/>
          </p:nvSpPr>
          <p:spPr>
            <a:xfrm>
              <a:off x="3819544" y="542168"/>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31"/>
            <p:cNvSpPr/>
            <p:nvPr/>
          </p:nvSpPr>
          <p:spPr>
            <a:xfrm>
              <a:off x="3819544" y="431083"/>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31"/>
            <p:cNvSpPr/>
            <p:nvPr/>
          </p:nvSpPr>
          <p:spPr>
            <a:xfrm>
              <a:off x="3763865" y="319803"/>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31"/>
            <p:cNvSpPr/>
            <p:nvPr/>
          </p:nvSpPr>
          <p:spPr>
            <a:xfrm>
              <a:off x="6246316" y="770699"/>
              <a:ext cx="62501" cy="62501"/>
            </a:xfrm>
            <a:custGeom>
              <a:avLst/>
              <a:gdLst/>
              <a:ahLst/>
              <a:cxnLst/>
              <a:rect l="l" t="t" r="r" b="b"/>
              <a:pathLst>
                <a:path w="1612" h="1612" extrusionOk="0">
                  <a:moveTo>
                    <a:pt x="1436" y="171"/>
                  </a:moveTo>
                  <a:lnTo>
                    <a:pt x="1436" y="1430"/>
                  </a:lnTo>
                  <a:lnTo>
                    <a:pt x="182" y="1430"/>
                  </a:lnTo>
                  <a:lnTo>
                    <a:pt x="182" y="171"/>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31"/>
            <p:cNvSpPr/>
            <p:nvPr/>
          </p:nvSpPr>
          <p:spPr>
            <a:xfrm>
              <a:off x="6301762" y="659419"/>
              <a:ext cx="118140" cy="173584"/>
            </a:xfrm>
            <a:custGeom>
              <a:avLst/>
              <a:gdLst/>
              <a:ahLst/>
              <a:cxnLst/>
              <a:rect l="l" t="t" r="r" b="b"/>
              <a:pathLst>
                <a:path w="3047" h="4477" extrusionOk="0">
                  <a:moveTo>
                    <a:pt x="1436" y="176"/>
                  </a:moveTo>
                  <a:lnTo>
                    <a:pt x="1436" y="1436"/>
                  </a:lnTo>
                  <a:lnTo>
                    <a:pt x="182" y="1436"/>
                  </a:lnTo>
                  <a:lnTo>
                    <a:pt x="182" y="176"/>
                  </a:lnTo>
                  <a:close/>
                  <a:moveTo>
                    <a:pt x="2865" y="1617"/>
                  </a:moveTo>
                  <a:lnTo>
                    <a:pt x="2865" y="2871"/>
                  </a:lnTo>
                  <a:lnTo>
                    <a:pt x="1606" y="2871"/>
                  </a:lnTo>
                  <a:lnTo>
                    <a:pt x="1606" y="1617"/>
                  </a:lnTo>
                  <a:close/>
                  <a:moveTo>
                    <a:pt x="2865" y="3047"/>
                  </a:moveTo>
                  <a:lnTo>
                    <a:pt x="2865" y="4300"/>
                  </a:lnTo>
                  <a:lnTo>
                    <a:pt x="1606" y="4300"/>
                  </a:lnTo>
                  <a:lnTo>
                    <a:pt x="1606" y="3047"/>
                  </a:lnTo>
                  <a:close/>
                  <a:moveTo>
                    <a:pt x="1" y="0"/>
                  </a:moveTo>
                  <a:lnTo>
                    <a:pt x="1" y="1617"/>
                  </a:lnTo>
                  <a:lnTo>
                    <a:pt x="1430" y="1617"/>
                  </a:lnTo>
                  <a:lnTo>
                    <a:pt x="1430" y="2865"/>
                  </a:lnTo>
                  <a:lnTo>
                    <a:pt x="1436" y="2865"/>
                  </a:lnTo>
                  <a:lnTo>
                    <a:pt x="1436" y="3047"/>
                  </a:lnTo>
                  <a:lnTo>
                    <a:pt x="1436" y="4476"/>
                  </a:lnTo>
                  <a:lnTo>
                    <a:pt x="3047" y="4476"/>
                  </a:lnTo>
                  <a:lnTo>
                    <a:pt x="3047" y="3047"/>
                  </a:lnTo>
                  <a:lnTo>
                    <a:pt x="3047" y="2865"/>
                  </a:lnTo>
                  <a:lnTo>
                    <a:pt x="3047" y="1436"/>
                  </a:lnTo>
                  <a:lnTo>
                    <a:pt x="1617" y="1436"/>
                  </a:lnTo>
                  <a:lnTo>
                    <a:pt x="161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31"/>
            <p:cNvSpPr/>
            <p:nvPr/>
          </p:nvSpPr>
          <p:spPr>
            <a:xfrm>
              <a:off x="6357402" y="881552"/>
              <a:ext cx="62501" cy="62501"/>
            </a:xfrm>
            <a:custGeom>
              <a:avLst/>
              <a:gdLst/>
              <a:ahLst/>
              <a:cxnLst/>
              <a:rect l="l" t="t" r="r" b="b"/>
              <a:pathLst>
                <a:path w="1612" h="1612" extrusionOk="0">
                  <a:moveTo>
                    <a:pt x="1430" y="182"/>
                  </a:moveTo>
                  <a:lnTo>
                    <a:pt x="1430" y="1436"/>
                  </a:lnTo>
                  <a:lnTo>
                    <a:pt x="171" y="1436"/>
                  </a:lnTo>
                  <a:lnTo>
                    <a:pt x="171" y="182"/>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31"/>
            <p:cNvSpPr/>
            <p:nvPr/>
          </p:nvSpPr>
          <p:spPr>
            <a:xfrm>
              <a:off x="6412848" y="992870"/>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31"/>
            <p:cNvSpPr/>
            <p:nvPr/>
          </p:nvSpPr>
          <p:spPr>
            <a:xfrm>
              <a:off x="2907365" y="823586"/>
              <a:ext cx="154586" cy="157571"/>
            </a:xfrm>
            <a:custGeom>
              <a:avLst/>
              <a:gdLst/>
              <a:ahLst/>
              <a:cxnLst/>
              <a:rect l="l" t="t" r="r" b="b"/>
              <a:pathLst>
                <a:path w="3987" h="4064" extrusionOk="0">
                  <a:moveTo>
                    <a:pt x="3811" y="176"/>
                  </a:moveTo>
                  <a:lnTo>
                    <a:pt x="3811" y="1567"/>
                  </a:lnTo>
                  <a:lnTo>
                    <a:pt x="1568" y="1567"/>
                  </a:lnTo>
                  <a:lnTo>
                    <a:pt x="1568" y="3882"/>
                  </a:lnTo>
                  <a:lnTo>
                    <a:pt x="182" y="3882"/>
                  </a:lnTo>
                  <a:lnTo>
                    <a:pt x="182" y="176"/>
                  </a:lnTo>
                  <a:close/>
                  <a:moveTo>
                    <a:pt x="0" y="0"/>
                  </a:moveTo>
                  <a:lnTo>
                    <a:pt x="0" y="4064"/>
                  </a:lnTo>
                  <a:lnTo>
                    <a:pt x="1749" y="4064"/>
                  </a:lnTo>
                  <a:lnTo>
                    <a:pt x="1749" y="1743"/>
                  </a:lnTo>
                  <a:lnTo>
                    <a:pt x="3987" y="1743"/>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31"/>
            <p:cNvSpPr/>
            <p:nvPr/>
          </p:nvSpPr>
          <p:spPr>
            <a:xfrm>
              <a:off x="489551" y="1725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31"/>
            <p:cNvSpPr/>
            <p:nvPr/>
          </p:nvSpPr>
          <p:spPr>
            <a:xfrm>
              <a:off x="378698" y="1725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31"/>
            <p:cNvSpPr/>
            <p:nvPr/>
          </p:nvSpPr>
          <p:spPr>
            <a:xfrm>
              <a:off x="378698" y="1614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31"/>
            <p:cNvSpPr/>
            <p:nvPr/>
          </p:nvSpPr>
          <p:spPr>
            <a:xfrm>
              <a:off x="322825" y="1503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31"/>
            <p:cNvSpPr/>
            <p:nvPr/>
          </p:nvSpPr>
          <p:spPr>
            <a:xfrm>
              <a:off x="424101" y="3558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31"/>
            <p:cNvSpPr/>
            <p:nvPr/>
          </p:nvSpPr>
          <p:spPr>
            <a:xfrm>
              <a:off x="424101" y="4602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31"/>
            <p:cNvSpPr/>
            <p:nvPr/>
          </p:nvSpPr>
          <p:spPr>
            <a:xfrm>
              <a:off x="424101" y="5647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31"/>
            <p:cNvSpPr/>
            <p:nvPr/>
          </p:nvSpPr>
          <p:spPr>
            <a:xfrm>
              <a:off x="420689" y="32829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31"/>
            <p:cNvSpPr/>
            <p:nvPr/>
          </p:nvSpPr>
          <p:spPr>
            <a:xfrm>
              <a:off x="420689" y="33874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31"/>
            <p:cNvSpPr/>
            <p:nvPr/>
          </p:nvSpPr>
          <p:spPr>
            <a:xfrm>
              <a:off x="420689" y="34918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31"/>
            <p:cNvSpPr/>
            <p:nvPr/>
          </p:nvSpPr>
          <p:spPr>
            <a:xfrm>
              <a:off x="3556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31"/>
            <p:cNvSpPr/>
            <p:nvPr/>
          </p:nvSpPr>
          <p:spPr>
            <a:xfrm>
              <a:off x="3946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31"/>
            <p:cNvSpPr/>
            <p:nvPr/>
          </p:nvSpPr>
          <p:spPr>
            <a:xfrm>
              <a:off x="4332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31"/>
            <p:cNvSpPr/>
            <p:nvPr/>
          </p:nvSpPr>
          <p:spPr>
            <a:xfrm>
              <a:off x="4720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31"/>
            <p:cNvSpPr/>
            <p:nvPr/>
          </p:nvSpPr>
          <p:spPr>
            <a:xfrm>
              <a:off x="5110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31"/>
            <p:cNvSpPr/>
            <p:nvPr/>
          </p:nvSpPr>
          <p:spPr>
            <a:xfrm>
              <a:off x="5110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31"/>
            <p:cNvSpPr/>
            <p:nvPr/>
          </p:nvSpPr>
          <p:spPr>
            <a:xfrm>
              <a:off x="4720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31"/>
            <p:cNvSpPr/>
            <p:nvPr/>
          </p:nvSpPr>
          <p:spPr>
            <a:xfrm>
              <a:off x="3946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31"/>
            <p:cNvSpPr/>
            <p:nvPr/>
          </p:nvSpPr>
          <p:spPr>
            <a:xfrm>
              <a:off x="3556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31"/>
            <p:cNvSpPr/>
            <p:nvPr/>
          </p:nvSpPr>
          <p:spPr>
            <a:xfrm>
              <a:off x="7822910" y="494206"/>
              <a:ext cx="57383" cy="53739"/>
            </a:xfrm>
            <a:custGeom>
              <a:avLst/>
              <a:gdLst/>
              <a:ahLst/>
              <a:cxnLst/>
              <a:rect l="l" t="t" r="r" b="b"/>
              <a:pathLst>
                <a:path w="1480" h="1386" extrusionOk="0">
                  <a:moveTo>
                    <a:pt x="1" y="0"/>
                  </a:moveTo>
                  <a:lnTo>
                    <a:pt x="1" y="1386"/>
                  </a:lnTo>
                  <a:lnTo>
                    <a:pt x="1480" y="1386"/>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31"/>
            <p:cNvSpPr/>
            <p:nvPr/>
          </p:nvSpPr>
          <p:spPr>
            <a:xfrm>
              <a:off x="7822910" y="59842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31"/>
            <p:cNvSpPr/>
            <p:nvPr/>
          </p:nvSpPr>
          <p:spPr>
            <a:xfrm>
              <a:off x="7822910" y="702690"/>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31"/>
            <p:cNvSpPr/>
            <p:nvPr/>
          </p:nvSpPr>
          <p:spPr>
            <a:xfrm>
              <a:off x="4663054" y="835295"/>
              <a:ext cx="143303" cy="254154"/>
            </a:xfrm>
            <a:custGeom>
              <a:avLst/>
              <a:gdLst/>
              <a:ahLst/>
              <a:cxnLst/>
              <a:rect l="l" t="t" r="r" b="b"/>
              <a:pathLst>
                <a:path w="3696" h="6555" extrusionOk="0">
                  <a:moveTo>
                    <a:pt x="0" y="1"/>
                  </a:moveTo>
                  <a:lnTo>
                    <a:pt x="0" y="1073"/>
                  </a:lnTo>
                  <a:lnTo>
                    <a:pt x="1320" y="1073"/>
                  </a:lnTo>
                  <a:lnTo>
                    <a:pt x="1320" y="6555"/>
                  </a:lnTo>
                  <a:lnTo>
                    <a:pt x="3695" y="6555"/>
                  </a:lnTo>
                  <a:lnTo>
                    <a:pt x="3695" y="5494"/>
                  </a:lnTo>
                  <a:lnTo>
                    <a:pt x="2387" y="5494"/>
                  </a:lnTo>
                  <a:lnTo>
                    <a:pt x="238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31"/>
            <p:cNvSpPr/>
            <p:nvPr/>
          </p:nvSpPr>
          <p:spPr>
            <a:xfrm>
              <a:off x="8780066" y="3014980"/>
              <a:ext cx="62307" cy="62307"/>
            </a:xfrm>
            <a:custGeom>
              <a:avLst/>
              <a:gdLst/>
              <a:ahLst/>
              <a:cxnLst/>
              <a:rect l="l" t="t" r="r" b="b"/>
              <a:pathLst>
                <a:path w="1607" h="1607" extrusionOk="0">
                  <a:moveTo>
                    <a:pt x="1431" y="177"/>
                  </a:moveTo>
                  <a:lnTo>
                    <a:pt x="1431" y="1431"/>
                  </a:lnTo>
                  <a:lnTo>
                    <a:pt x="171" y="1431"/>
                  </a:lnTo>
                  <a:lnTo>
                    <a:pt x="171" y="177"/>
                  </a:lnTo>
                  <a:close/>
                  <a:moveTo>
                    <a:pt x="1" y="1"/>
                  </a:moveTo>
                  <a:lnTo>
                    <a:pt x="1" y="1606"/>
                  </a:lnTo>
                  <a:lnTo>
                    <a:pt x="1607" y="1606"/>
                  </a:lnTo>
                  <a:lnTo>
                    <a:pt x="16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31"/>
            <p:cNvSpPr/>
            <p:nvPr/>
          </p:nvSpPr>
          <p:spPr>
            <a:xfrm>
              <a:off x="8669019" y="3014980"/>
              <a:ext cx="117713" cy="173391"/>
            </a:xfrm>
            <a:custGeom>
              <a:avLst/>
              <a:gdLst/>
              <a:ahLst/>
              <a:cxnLst/>
              <a:rect l="l" t="t" r="r" b="b"/>
              <a:pathLst>
                <a:path w="3036" h="4472" extrusionOk="0">
                  <a:moveTo>
                    <a:pt x="1435" y="177"/>
                  </a:moveTo>
                  <a:lnTo>
                    <a:pt x="1435" y="1436"/>
                  </a:lnTo>
                  <a:lnTo>
                    <a:pt x="176" y="1436"/>
                  </a:lnTo>
                  <a:lnTo>
                    <a:pt x="176" y="177"/>
                  </a:lnTo>
                  <a:close/>
                  <a:moveTo>
                    <a:pt x="1435" y="1606"/>
                  </a:moveTo>
                  <a:lnTo>
                    <a:pt x="1435" y="2866"/>
                  </a:lnTo>
                  <a:lnTo>
                    <a:pt x="176" y="2866"/>
                  </a:lnTo>
                  <a:lnTo>
                    <a:pt x="176" y="1606"/>
                  </a:lnTo>
                  <a:close/>
                  <a:moveTo>
                    <a:pt x="2865" y="3042"/>
                  </a:moveTo>
                  <a:lnTo>
                    <a:pt x="2865" y="4301"/>
                  </a:lnTo>
                  <a:lnTo>
                    <a:pt x="1606" y="4301"/>
                  </a:lnTo>
                  <a:lnTo>
                    <a:pt x="1606" y="3042"/>
                  </a:lnTo>
                  <a:close/>
                  <a:moveTo>
                    <a:pt x="0" y="1"/>
                  </a:moveTo>
                  <a:lnTo>
                    <a:pt x="0" y="1431"/>
                  </a:lnTo>
                  <a:lnTo>
                    <a:pt x="0" y="1606"/>
                  </a:lnTo>
                  <a:lnTo>
                    <a:pt x="0" y="3036"/>
                  </a:lnTo>
                  <a:lnTo>
                    <a:pt x="1430" y="3036"/>
                  </a:lnTo>
                  <a:lnTo>
                    <a:pt x="1430" y="4471"/>
                  </a:lnTo>
                  <a:lnTo>
                    <a:pt x="3035" y="4471"/>
                  </a:lnTo>
                  <a:lnTo>
                    <a:pt x="3035" y="2866"/>
                  </a:lnTo>
                  <a:lnTo>
                    <a:pt x="1606" y="2866"/>
                  </a:lnTo>
                  <a:lnTo>
                    <a:pt x="1606" y="1606"/>
                  </a:lnTo>
                  <a:lnTo>
                    <a:pt x="1606" y="1431"/>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31"/>
            <p:cNvSpPr/>
            <p:nvPr/>
          </p:nvSpPr>
          <p:spPr>
            <a:xfrm>
              <a:off x="8669019" y="2903700"/>
              <a:ext cx="62269" cy="62501"/>
            </a:xfrm>
            <a:custGeom>
              <a:avLst/>
              <a:gdLst/>
              <a:ahLst/>
              <a:cxnLst/>
              <a:rect l="l" t="t" r="r" b="b"/>
              <a:pathLst>
                <a:path w="1606" h="1612" extrusionOk="0">
                  <a:moveTo>
                    <a:pt x="1435" y="182"/>
                  </a:moveTo>
                  <a:lnTo>
                    <a:pt x="1435" y="1441"/>
                  </a:lnTo>
                  <a:lnTo>
                    <a:pt x="176" y="1441"/>
                  </a:lnTo>
                  <a:lnTo>
                    <a:pt x="176" y="182"/>
                  </a:lnTo>
                  <a:close/>
                  <a:moveTo>
                    <a:pt x="0" y="1"/>
                  </a:moveTo>
                  <a:lnTo>
                    <a:pt x="0"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31"/>
            <p:cNvSpPr/>
            <p:nvPr/>
          </p:nvSpPr>
          <p:spPr>
            <a:xfrm>
              <a:off x="8613573" y="2792654"/>
              <a:ext cx="62307" cy="62501"/>
            </a:xfrm>
            <a:custGeom>
              <a:avLst/>
              <a:gdLst/>
              <a:ahLst/>
              <a:cxnLst/>
              <a:rect l="l" t="t" r="r" b="b"/>
              <a:pathLst>
                <a:path w="1607" h="1612" extrusionOk="0">
                  <a:moveTo>
                    <a:pt x="1430" y="181"/>
                  </a:moveTo>
                  <a:lnTo>
                    <a:pt x="1430" y="1435"/>
                  </a:lnTo>
                  <a:lnTo>
                    <a:pt x="171" y="1435"/>
                  </a:lnTo>
                  <a:lnTo>
                    <a:pt x="171" y="181"/>
                  </a:lnTo>
                  <a:close/>
                  <a:moveTo>
                    <a:pt x="1" y="0"/>
                  </a:moveTo>
                  <a:lnTo>
                    <a:pt x="1" y="1611"/>
                  </a:lnTo>
                  <a:lnTo>
                    <a:pt x="1606" y="1611"/>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31"/>
            <p:cNvSpPr/>
            <p:nvPr/>
          </p:nvSpPr>
          <p:spPr>
            <a:xfrm>
              <a:off x="8630866" y="9421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31"/>
            <p:cNvSpPr/>
            <p:nvPr/>
          </p:nvSpPr>
          <p:spPr>
            <a:xfrm>
              <a:off x="8669639" y="9811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31"/>
            <p:cNvSpPr/>
            <p:nvPr/>
          </p:nvSpPr>
          <p:spPr>
            <a:xfrm>
              <a:off x="8708219" y="10199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31"/>
            <p:cNvSpPr/>
            <p:nvPr/>
          </p:nvSpPr>
          <p:spPr>
            <a:xfrm>
              <a:off x="8747263" y="10589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31"/>
            <p:cNvSpPr/>
            <p:nvPr/>
          </p:nvSpPr>
          <p:spPr>
            <a:xfrm>
              <a:off x="8786270" y="10977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31"/>
            <p:cNvSpPr/>
            <p:nvPr/>
          </p:nvSpPr>
          <p:spPr>
            <a:xfrm>
              <a:off x="8786270" y="9421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31"/>
            <p:cNvSpPr/>
            <p:nvPr/>
          </p:nvSpPr>
          <p:spPr>
            <a:xfrm>
              <a:off x="8747263" y="9811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31"/>
            <p:cNvSpPr/>
            <p:nvPr/>
          </p:nvSpPr>
          <p:spPr>
            <a:xfrm>
              <a:off x="8669639" y="10589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31"/>
            <p:cNvSpPr/>
            <p:nvPr/>
          </p:nvSpPr>
          <p:spPr>
            <a:xfrm>
              <a:off x="8630866" y="10977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31"/>
            <p:cNvSpPr/>
            <p:nvPr/>
          </p:nvSpPr>
          <p:spPr>
            <a:xfrm>
              <a:off x="86564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31"/>
            <p:cNvSpPr/>
            <p:nvPr/>
          </p:nvSpPr>
          <p:spPr>
            <a:xfrm>
              <a:off x="5517887" y="739564"/>
              <a:ext cx="101313" cy="559875"/>
            </a:xfrm>
            <a:custGeom>
              <a:avLst/>
              <a:gdLst/>
              <a:ahLst/>
              <a:cxnLst/>
              <a:rect l="l" t="t" r="r" b="b"/>
              <a:pathLst>
                <a:path w="2613" h="14440" extrusionOk="0">
                  <a:moveTo>
                    <a:pt x="2437" y="182"/>
                  </a:moveTo>
                  <a:lnTo>
                    <a:pt x="2437" y="14264"/>
                  </a:lnTo>
                  <a:lnTo>
                    <a:pt x="182" y="14264"/>
                  </a:lnTo>
                  <a:lnTo>
                    <a:pt x="182" y="182"/>
                  </a:lnTo>
                  <a:close/>
                  <a:moveTo>
                    <a:pt x="1" y="1"/>
                  </a:moveTo>
                  <a:lnTo>
                    <a:pt x="1" y="14440"/>
                  </a:lnTo>
                  <a:lnTo>
                    <a:pt x="2613" y="14440"/>
                  </a:lnTo>
                  <a:lnTo>
                    <a:pt x="2613"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31"/>
            <p:cNvSpPr/>
            <p:nvPr/>
          </p:nvSpPr>
          <p:spPr>
            <a:xfrm>
              <a:off x="5536653" y="229190"/>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31"/>
            <p:cNvSpPr/>
            <p:nvPr/>
          </p:nvSpPr>
          <p:spPr>
            <a:xfrm>
              <a:off x="5536653" y="333645"/>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31"/>
            <p:cNvSpPr/>
            <p:nvPr/>
          </p:nvSpPr>
          <p:spPr>
            <a:xfrm>
              <a:off x="5536653" y="438139"/>
              <a:ext cx="64207" cy="60795"/>
            </a:xfrm>
            <a:custGeom>
              <a:avLst/>
              <a:gdLst/>
              <a:ahLst/>
              <a:cxnLst/>
              <a:rect l="l" t="t" r="r" b="b"/>
              <a:pathLst>
                <a:path w="1656" h="1568" extrusionOk="0">
                  <a:moveTo>
                    <a:pt x="1474" y="182"/>
                  </a:moveTo>
                  <a:lnTo>
                    <a:pt x="1474" y="1391"/>
                  </a:lnTo>
                  <a:lnTo>
                    <a:pt x="177" y="1391"/>
                  </a:lnTo>
                  <a:lnTo>
                    <a:pt x="177" y="182"/>
                  </a:lnTo>
                  <a:close/>
                  <a:moveTo>
                    <a:pt x="1" y="0"/>
                  </a:moveTo>
                  <a:lnTo>
                    <a:pt x="1" y="1567"/>
                  </a:lnTo>
                  <a:lnTo>
                    <a:pt x="1656" y="1567"/>
                  </a:lnTo>
                  <a:lnTo>
                    <a:pt x="165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31"/>
            <p:cNvSpPr/>
            <p:nvPr/>
          </p:nvSpPr>
          <p:spPr>
            <a:xfrm>
              <a:off x="1172345" y="12299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31"/>
            <p:cNvSpPr/>
            <p:nvPr/>
          </p:nvSpPr>
          <p:spPr>
            <a:xfrm>
              <a:off x="1221161"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31"/>
            <p:cNvSpPr/>
            <p:nvPr/>
          </p:nvSpPr>
          <p:spPr>
            <a:xfrm>
              <a:off x="1221161"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31"/>
            <p:cNvSpPr/>
            <p:nvPr/>
          </p:nvSpPr>
          <p:spPr>
            <a:xfrm>
              <a:off x="1221161" y="1921726"/>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31"/>
            <p:cNvSpPr/>
            <p:nvPr/>
          </p:nvSpPr>
          <p:spPr>
            <a:xfrm>
              <a:off x="1176804" y="2407828"/>
              <a:ext cx="114728" cy="183161"/>
            </a:xfrm>
            <a:custGeom>
              <a:avLst/>
              <a:gdLst/>
              <a:ahLst/>
              <a:cxnLst/>
              <a:rect l="l" t="t" r="r" b="b"/>
              <a:pathLst>
                <a:path w="2959" h="4724" extrusionOk="0">
                  <a:moveTo>
                    <a:pt x="1" y="0"/>
                  </a:moveTo>
                  <a:lnTo>
                    <a:pt x="1" y="182"/>
                  </a:lnTo>
                  <a:lnTo>
                    <a:pt x="1320" y="182"/>
                  </a:lnTo>
                  <a:lnTo>
                    <a:pt x="1320" y="4724"/>
                  </a:lnTo>
                  <a:lnTo>
                    <a:pt x="2959" y="4724"/>
                  </a:lnTo>
                  <a:lnTo>
                    <a:pt x="2959" y="4542"/>
                  </a:lnTo>
                  <a:lnTo>
                    <a:pt x="1502" y="4542"/>
                  </a:lnTo>
                  <a:lnTo>
                    <a:pt x="15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8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9"/>
        <p:cNvGrpSpPr/>
        <p:nvPr/>
      </p:nvGrpSpPr>
      <p:grpSpPr>
        <a:xfrm>
          <a:off x="0" y="0"/>
          <a:ext cx="0" cy="0"/>
          <a:chOff x="0" y="0"/>
          <a:chExt cx="0" cy="0"/>
        </a:xfrm>
      </p:grpSpPr>
      <p:sp>
        <p:nvSpPr>
          <p:cNvPr id="360" name="Google Shape;360;p3"/>
          <p:cNvSpPr txBox="1">
            <a:spLocks noGrp="1"/>
          </p:cNvSpPr>
          <p:nvPr>
            <p:ph type="title"/>
          </p:nvPr>
        </p:nvSpPr>
        <p:spPr>
          <a:xfrm>
            <a:off x="4088869" y="1803488"/>
            <a:ext cx="2828400" cy="7830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6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61" name="Google Shape;361;p3"/>
          <p:cNvSpPr txBox="1">
            <a:spLocks noGrp="1"/>
          </p:cNvSpPr>
          <p:nvPr>
            <p:ph type="title" idx="2" hasCustomPrompt="1"/>
          </p:nvPr>
        </p:nvSpPr>
        <p:spPr>
          <a:xfrm>
            <a:off x="2226731" y="1679297"/>
            <a:ext cx="1763700" cy="1963500"/>
          </a:xfrm>
          <a:prstGeom prst="rect">
            <a:avLst/>
          </a:prstGeom>
        </p:spPr>
        <p:txBody>
          <a:bodyPr spcFirstLastPara="1" wrap="square" lIns="0" tIns="91425" rIns="0" bIns="91425" anchor="b" anchorCtr="0">
            <a:noAutofit/>
          </a:bodyPr>
          <a:lstStyle>
            <a:lvl1pPr lvl="0" algn="ctr" rtl="0">
              <a:spcBef>
                <a:spcPts val="0"/>
              </a:spcBef>
              <a:spcAft>
                <a:spcPts val="0"/>
              </a:spcAft>
              <a:buClr>
                <a:schemeClr val="accent1"/>
              </a:buClr>
              <a:buSzPts val="12000"/>
              <a:buNone/>
              <a:defRPr sz="14900">
                <a:solidFill>
                  <a:schemeClr val="lt2"/>
                </a:solidFill>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362" name="Google Shape;362;p3"/>
          <p:cNvSpPr txBox="1">
            <a:spLocks noGrp="1"/>
          </p:cNvSpPr>
          <p:nvPr>
            <p:ph type="subTitle" idx="1"/>
          </p:nvPr>
        </p:nvSpPr>
        <p:spPr>
          <a:xfrm>
            <a:off x="4112682" y="2588375"/>
            <a:ext cx="2536200" cy="628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grpSp>
        <p:nvGrpSpPr>
          <p:cNvPr id="363" name="Google Shape;363;p3"/>
          <p:cNvGrpSpPr/>
          <p:nvPr/>
        </p:nvGrpSpPr>
        <p:grpSpPr>
          <a:xfrm>
            <a:off x="-85730" y="4637155"/>
            <a:ext cx="6002006" cy="539490"/>
            <a:chOff x="280075" y="2854350"/>
            <a:chExt cx="4066675" cy="367250"/>
          </a:xfrm>
        </p:grpSpPr>
        <p:sp>
          <p:nvSpPr>
            <p:cNvPr id="364" name="Google Shape;364;p3"/>
            <p:cNvSpPr/>
            <p:nvPr/>
          </p:nvSpPr>
          <p:spPr>
            <a:xfrm>
              <a:off x="297275" y="2870000"/>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280075" y="28543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59437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280075" y="3122000"/>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9437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42532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280075" y="2988325"/>
              <a:ext cx="99575" cy="99575"/>
            </a:xfrm>
            <a:custGeom>
              <a:avLst/>
              <a:gdLst/>
              <a:ahLst/>
              <a:cxnLst/>
              <a:rect l="l" t="t" r="r" b="b"/>
              <a:pathLst>
                <a:path w="3983" h="3983"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280075" y="2854350"/>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425325" y="2988325"/>
              <a:ext cx="268325" cy="31350"/>
            </a:xfrm>
            <a:custGeom>
              <a:avLst/>
              <a:gdLst/>
              <a:ahLst/>
              <a:cxnLst/>
              <a:rect l="l" t="t" r="r" b="b"/>
              <a:pathLst>
                <a:path w="10733" h="1254"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594375"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80075" y="312200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594375"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281625" y="2988325"/>
              <a:ext cx="98950" cy="31350"/>
            </a:xfrm>
            <a:custGeom>
              <a:avLst/>
              <a:gdLst/>
              <a:ahLst/>
              <a:cxnLst/>
              <a:rect l="l" t="t" r="r" b="b"/>
              <a:pathLst>
                <a:path w="3958" h="1254"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661050"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643850" y="28543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95815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643850" y="3122000"/>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95815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789100"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644150"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643850" y="2854350"/>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789100" y="298832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958150"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643850" y="312200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958150"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645400" y="29883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2130875"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2113675" y="28543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242797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2113675" y="3122000"/>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242797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225892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2113350"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2113675" y="2854350"/>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2258600" y="2988325"/>
              <a:ext cx="268950" cy="31350"/>
            </a:xfrm>
            <a:custGeom>
              <a:avLst/>
              <a:gdLst/>
              <a:ahLst/>
              <a:cxnLst/>
              <a:rect l="l" t="t" r="r" b="b"/>
              <a:pathLst>
                <a:path w="10758" h="1254" extrusionOk="0">
                  <a:moveTo>
                    <a:pt x="1" y="1"/>
                  </a:moveTo>
                  <a:lnTo>
                    <a:pt x="1253" y="1253"/>
                  </a:lnTo>
                  <a:lnTo>
                    <a:pt x="9506"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2427975"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2113675" y="3122000"/>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2427975"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2114925" y="298832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2494975" y="2870000"/>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477750" y="28543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2791750" y="2854350"/>
              <a:ext cx="99575" cy="99575"/>
            </a:xfrm>
            <a:custGeom>
              <a:avLst/>
              <a:gdLst/>
              <a:ahLst/>
              <a:cxnLst/>
              <a:rect l="l" t="t" r="r" b="b"/>
              <a:pathLst>
                <a:path w="3983"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2477750" y="3122000"/>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2791750" y="3122000"/>
              <a:ext cx="99575" cy="99600"/>
            </a:xfrm>
            <a:custGeom>
              <a:avLst/>
              <a:gdLst/>
              <a:ahLst/>
              <a:cxnLst/>
              <a:rect l="l" t="t" r="r" b="b"/>
              <a:pathLst>
                <a:path w="3983"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2622700"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2477450" y="298832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2477750" y="2854350"/>
              <a:ext cx="268325" cy="31325"/>
            </a:xfrm>
            <a:custGeom>
              <a:avLst/>
              <a:gdLst/>
              <a:ahLst/>
              <a:cxnLst/>
              <a:rect l="l" t="t" r="r" b="b"/>
              <a:pathLst>
                <a:path w="10733" h="1253" extrusionOk="0">
                  <a:moveTo>
                    <a:pt x="1" y="0"/>
                  </a:moveTo>
                  <a:lnTo>
                    <a:pt x="1253"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2622400" y="2988325"/>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2792075" y="2854350"/>
              <a:ext cx="99250" cy="31325"/>
            </a:xfrm>
            <a:custGeom>
              <a:avLst/>
              <a:gdLst/>
              <a:ahLst/>
              <a:cxnLst/>
              <a:rect l="l" t="t" r="r" b="b"/>
              <a:pathLst>
                <a:path w="3970" h="1253" extrusionOk="0">
                  <a:moveTo>
                    <a:pt x="0" y="0"/>
                  </a:moveTo>
                  <a:lnTo>
                    <a:pt x="1252"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2477750" y="312200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2792075" y="3122000"/>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2479000" y="29883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1037050" y="2870000"/>
              <a:ext cx="379450" cy="336250"/>
            </a:xfrm>
            <a:custGeom>
              <a:avLst/>
              <a:gdLst/>
              <a:ahLst/>
              <a:cxnLst/>
              <a:rect l="l" t="t" r="r" b="b"/>
              <a:pathLst>
                <a:path w="15178" h="13450" extrusionOk="0">
                  <a:moveTo>
                    <a:pt x="0" y="0"/>
                  </a:moveTo>
                  <a:lnTo>
                    <a:pt x="0"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020150" y="28543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334150" y="28543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020150" y="3122000"/>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334150" y="3122000"/>
              <a:ext cx="99575" cy="99600"/>
            </a:xfrm>
            <a:custGeom>
              <a:avLst/>
              <a:gdLst/>
              <a:ahLst/>
              <a:cxnLst/>
              <a:rect l="l" t="t" r="r" b="b"/>
              <a:pathLst>
                <a:path w="3983" h="3984"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165100" y="2988325"/>
              <a:ext cx="268300" cy="99575"/>
            </a:xfrm>
            <a:custGeom>
              <a:avLst/>
              <a:gdLst/>
              <a:ahLst/>
              <a:cxnLst/>
              <a:rect l="l" t="t" r="r" b="b"/>
              <a:pathLst>
                <a:path w="10732"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1019825"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1020150" y="2854350"/>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1165100" y="298832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1334150" y="2854350"/>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1020150" y="3122000"/>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334150" y="312200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1021075" y="2988325"/>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1772425" y="2870000"/>
              <a:ext cx="379450" cy="336250"/>
            </a:xfrm>
            <a:custGeom>
              <a:avLst/>
              <a:gdLst/>
              <a:ahLst/>
              <a:cxnLst/>
              <a:rect l="l" t="t" r="r" b="b"/>
              <a:pathLst>
                <a:path w="15178"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1755200" y="28543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2069525" y="2854350"/>
              <a:ext cx="99275" cy="99575"/>
            </a:xfrm>
            <a:custGeom>
              <a:avLst/>
              <a:gdLst/>
              <a:ahLst/>
              <a:cxnLst/>
              <a:rect l="l" t="t" r="r" b="b"/>
              <a:pathLst>
                <a:path w="3971"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755200" y="3122000"/>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2069525" y="312200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90047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755200"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755200" y="2854350"/>
              <a:ext cx="268650" cy="31325"/>
            </a:xfrm>
            <a:custGeom>
              <a:avLst/>
              <a:gdLst/>
              <a:ahLst/>
              <a:cxnLst/>
              <a:rect l="l" t="t" r="r" b="b"/>
              <a:pathLst>
                <a:path w="10746"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900475" y="2988325"/>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2069525" y="285435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755200" y="312200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2069525" y="3122000"/>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1756450" y="2988325"/>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1403025" y="2870000"/>
              <a:ext cx="379450" cy="336250"/>
            </a:xfrm>
            <a:custGeom>
              <a:avLst/>
              <a:gdLst/>
              <a:ahLst/>
              <a:cxnLst/>
              <a:rect l="l" t="t" r="r" b="b"/>
              <a:pathLst>
                <a:path w="15178" h="13450" extrusionOk="0">
                  <a:moveTo>
                    <a:pt x="0" y="0"/>
                  </a:moveTo>
                  <a:lnTo>
                    <a:pt x="0" y="13449"/>
                  </a:lnTo>
                  <a:lnTo>
                    <a:pt x="15177" y="13449"/>
                  </a:lnTo>
                  <a:lnTo>
                    <a:pt x="15177"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1385800"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1700100" y="285435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1385800"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1700100" y="3122000"/>
              <a:ext cx="99600" cy="99600"/>
            </a:xfrm>
            <a:custGeom>
              <a:avLst/>
              <a:gdLst/>
              <a:ahLst/>
              <a:cxnLst/>
              <a:rect l="l" t="t" r="r" b="b"/>
              <a:pathLst>
                <a:path w="3984"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1531050" y="2988325"/>
              <a:ext cx="268650" cy="99575"/>
            </a:xfrm>
            <a:custGeom>
              <a:avLst/>
              <a:gdLst/>
              <a:ahLst/>
              <a:cxnLst/>
              <a:rect l="l" t="t" r="r" b="b"/>
              <a:pathLst>
                <a:path w="10746"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1385800" y="298832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385800" y="2854350"/>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530750" y="2988325"/>
              <a:ext cx="268950" cy="31350"/>
            </a:xfrm>
            <a:custGeom>
              <a:avLst/>
              <a:gdLst/>
              <a:ahLst/>
              <a:cxnLst/>
              <a:rect l="l" t="t" r="r" b="b"/>
              <a:pathLst>
                <a:path w="10758"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700100" y="2854350"/>
              <a:ext cx="99600" cy="31325"/>
            </a:xfrm>
            <a:custGeom>
              <a:avLst/>
              <a:gdLst/>
              <a:ahLst/>
              <a:cxnLst/>
              <a:rect l="l" t="t" r="r" b="b"/>
              <a:pathLst>
                <a:path w="3984"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385800" y="312200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1700100" y="3122000"/>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1387050" y="298832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3586300" y="2870000"/>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3569075" y="28543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388340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3569075" y="3122000"/>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388340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3714350"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3569075" y="2988325"/>
              <a:ext cx="99600" cy="99575"/>
            </a:xfrm>
            <a:custGeom>
              <a:avLst/>
              <a:gdLst/>
              <a:ahLst/>
              <a:cxnLst/>
              <a:rect l="l" t="t" r="r" b="b"/>
              <a:pathLst>
                <a:path w="3984"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3569075" y="2854350"/>
              <a:ext cx="268950" cy="31325"/>
            </a:xfrm>
            <a:custGeom>
              <a:avLst/>
              <a:gdLst/>
              <a:ahLst/>
              <a:cxnLst/>
              <a:rect l="l" t="t" r="r" b="b"/>
              <a:pathLst>
                <a:path w="10758" h="1253" extrusionOk="0">
                  <a:moveTo>
                    <a:pt x="1" y="0"/>
                  </a:moveTo>
                  <a:lnTo>
                    <a:pt x="1253" y="1253"/>
                  </a:lnTo>
                  <a:lnTo>
                    <a:pt x="9506" y="1253"/>
                  </a:lnTo>
                  <a:lnTo>
                    <a:pt x="107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3714350" y="2988325"/>
              <a:ext cx="268325" cy="31350"/>
            </a:xfrm>
            <a:custGeom>
              <a:avLst/>
              <a:gdLst/>
              <a:ahLst/>
              <a:cxnLst/>
              <a:rect l="l" t="t" r="r" b="b"/>
              <a:pathLst>
                <a:path w="10733" h="1254"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3883400"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3569075" y="3122000"/>
              <a:ext cx="268950" cy="31350"/>
            </a:xfrm>
            <a:custGeom>
              <a:avLst/>
              <a:gdLst/>
              <a:ahLst/>
              <a:cxnLst/>
              <a:rect l="l" t="t" r="r" b="b"/>
              <a:pathLst>
                <a:path w="10758" h="1254" extrusionOk="0">
                  <a:moveTo>
                    <a:pt x="1" y="1"/>
                  </a:moveTo>
                  <a:lnTo>
                    <a:pt x="1253" y="1253"/>
                  </a:lnTo>
                  <a:lnTo>
                    <a:pt x="9506"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3883400"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3570350" y="298832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3950075"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3933175" y="28543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4247175" y="2854350"/>
              <a:ext cx="99575" cy="99575"/>
            </a:xfrm>
            <a:custGeom>
              <a:avLst/>
              <a:gdLst/>
              <a:ahLst/>
              <a:cxnLst/>
              <a:rect l="l" t="t" r="r" b="b"/>
              <a:pathLst>
                <a:path w="3983"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3933175" y="3122000"/>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4247175" y="3122000"/>
              <a:ext cx="99575" cy="99600"/>
            </a:xfrm>
            <a:custGeom>
              <a:avLst/>
              <a:gdLst/>
              <a:ahLst/>
              <a:cxnLst/>
              <a:rect l="l" t="t" r="r" b="b"/>
              <a:pathLst>
                <a:path w="3983"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4078125" y="2988325"/>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933175"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933175" y="285435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4078125" y="2988325"/>
              <a:ext cx="268625" cy="31350"/>
            </a:xfrm>
            <a:custGeom>
              <a:avLst/>
              <a:gdLst/>
              <a:ahLst/>
              <a:cxnLst/>
              <a:rect l="l" t="t" r="r" b="b"/>
              <a:pathLst>
                <a:path w="10745" h="1254" extrusionOk="0">
                  <a:moveTo>
                    <a:pt x="0"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4247175"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3933175" y="3122000"/>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4247175"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3934125" y="298832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3228175" y="2870000"/>
              <a:ext cx="379125" cy="336250"/>
            </a:xfrm>
            <a:custGeom>
              <a:avLst/>
              <a:gdLst/>
              <a:ahLst/>
              <a:cxnLst/>
              <a:rect l="l" t="t" r="r" b="b"/>
              <a:pathLst>
                <a:path w="15165"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3210950"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52525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3210950"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352525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3356200" y="298832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210625"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3210950" y="2854350"/>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3355900" y="2988325"/>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3525250"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3210950" y="312200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3525250"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3212200" y="298832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858425" y="2870000"/>
              <a:ext cx="379150" cy="336250"/>
            </a:xfrm>
            <a:custGeom>
              <a:avLst/>
              <a:gdLst/>
              <a:ahLst/>
              <a:cxnLst/>
              <a:rect l="l" t="t" r="r" b="b"/>
              <a:pathLst>
                <a:path w="15166" h="13450" extrusionOk="0">
                  <a:moveTo>
                    <a:pt x="1" y="0"/>
                  </a:moveTo>
                  <a:lnTo>
                    <a:pt x="1" y="13449"/>
                  </a:lnTo>
                  <a:lnTo>
                    <a:pt x="15166" y="13449"/>
                  </a:lnTo>
                  <a:lnTo>
                    <a:pt x="15166"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841225"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315552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841225"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315552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986475"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841525"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841225" y="2854350"/>
              <a:ext cx="268950" cy="31325"/>
            </a:xfrm>
            <a:custGeom>
              <a:avLst/>
              <a:gdLst/>
              <a:ahLst/>
              <a:cxnLst/>
              <a:rect l="l" t="t" r="r" b="b"/>
              <a:pathLst>
                <a:path w="10758"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2986475" y="2988325"/>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3155525"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841225" y="3122000"/>
              <a:ext cx="268950" cy="31350"/>
            </a:xfrm>
            <a:custGeom>
              <a:avLst/>
              <a:gdLst/>
              <a:ahLst/>
              <a:cxnLst/>
              <a:rect l="l" t="t" r="r" b="b"/>
              <a:pathLst>
                <a:path w="10758"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3155525"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842775" y="2988325"/>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
          <p:cNvGrpSpPr/>
          <p:nvPr/>
        </p:nvGrpSpPr>
        <p:grpSpPr>
          <a:xfrm>
            <a:off x="6692257" y="4609732"/>
            <a:ext cx="4903490" cy="594351"/>
            <a:chOff x="287900" y="2326200"/>
            <a:chExt cx="3318775" cy="406700"/>
          </a:xfrm>
        </p:grpSpPr>
        <p:sp>
          <p:nvSpPr>
            <p:cNvPr id="508" name="Google Shape;508;p3"/>
            <p:cNvSpPr/>
            <p:nvPr/>
          </p:nvSpPr>
          <p:spPr>
            <a:xfrm>
              <a:off x="689225" y="2361275"/>
              <a:ext cx="379475" cy="336250"/>
            </a:xfrm>
            <a:custGeom>
              <a:avLst/>
              <a:gdLst/>
              <a:ahLst/>
              <a:cxnLst/>
              <a:rect l="l" t="t" r="r" b="b"/>
              <a:pathLst>
                <a:path w="15179" h="13450" extrusionOk="0">
                  <a:moveTo>
                    <a:pt x="1" y="0"/>
                  </a:moveTo>
                  <a:lnTo>
                    <a:pt x="1"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672025" y="2345925"/>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986325"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672025" y="2613925"/>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986325"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817275" y="2479925"/>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672025"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672025" y="234625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816975" y="2479925"/>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986325" y="234625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672025" y="2613925"/>
              <a:ext cx="268625" cy="30700"/>
            </a:xfrm>
            <a:custGeom>
              <a:avLst/>
              <a:gdLst/>
              <a:ahLst/>
              <a:cxnLst/>
              <a:rect l="l" t="t" r="r" b="b"/>
              <a:pathLst>
                <a:path w="10745" h="1228" extrusionOk="0">
                  <a:moveTo>
                    <a:pt x="0" y="0"/>
                  </a:moveTo>
                  <a:lnTo>
                    <a:pt x="1252" y="1227"/>
                  </a:lnTo>
                  <a:lnTo>
                    <a:pt x="9492" y="1227"/>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986325" y="2613925"/>
              <a:ext cx="99575" cy="30700"/>
            </a:xfrm>
            <a:custGeom>
              <a:avLst/>
              <a:gdLst/>
              <a:ahLst/>
              <a:cxnLst/>
              <a:rect l="l" t="t" r="r" b="b"/>
              <a:pathLst>
                <a:path w="3983" h="1228" extrusionOk="0">
                  <a:moveTo>
                    <a:pt x="1" y="0"/>
                  </a:moveTo>
                  <a:lnTo>
                    <a:pt x="1253" y="1227"/>
                  </a:lnTo>
                  <a:lnTo>
                    <a:pt x="2731" y="1227"/>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673275" y="2479925"/>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1053325" y="2361275"/>
              <a:ext cx="379150" cy="336250"/>
            </a:xfrm>
            <a:custGeom>
              <a:avLst/>
              <a:gdLst/>
              <a:ahLst/>
              <a:cxnLst/>
              <a:rect l="l" t="t" r="r" b="b"/>
              <a:pathLst>
                <a:path w="15166"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1036100" y="2345925"/>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1350425" y="2345925"/>
              <a:ext cx="99250" cy="99600"/>
            </a:xfrm>
            <a:custGeom>
              <a:avLst/>
              <a:gdLst/>
              <a:ahLst/>
              <a:cxnLst/>
              <a:rect l="l" t="t" r="r" b="b"/>
              <a:pathLst>
                <a:path w="3970"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1036100" y="261392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1350425" y="2613925"/>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1181375" y="2479925"/>
              <a:ext cx="268300" cy="99275"/>
            </a:xfrm>
            <a:custGeom>
              <a:avLst/>
              <a:gdLst/>
              <a:ahLst/>
              <a:cxnLst/>
              <a:rect l="l" t="t" r="r" b="b"/>
              <a:pathLst>
                <a:path w="10732" h="3971"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1035800" y="2479925"/>
              <a:ext cx="99575" cy="99275"/>
            </a:xfrm>
            <a:custGeom>
              <a:avLst/>
              <a:gdLst/>
              <a:ahLst/>
              <a:cxnLst/>
              <a:rect l="l" t="t" r="r" b="b"/>
              <a:pathLst>
                <a:path w="3983" h="3971"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1036100" y="2346250"/>
              <a:ext cx="268325" cy="31025"/>
            </a:xfrm>
            <a:custGeom>
              <a:avLst/>
              <a:gdLst/>
              <a:ahLst/>
              <a:cxnLst/>
              <a:rect l="l" t="t" r="r" b="b"/>
              <a:pathLst>
                <a:path w="10733" h="1241" extrusionOk="0">
                  <a:moveTo>
                    <a:pt x="1" y="0"/>
                  </a:moveTo>
                  <a:lnTo>
                    <a:pt x="1253" y="1240"/>
                  </a:lnTo>
                  <a:lnTo>
                    <a:pt x="9480" y="1240"/>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1180750" y="2479925"/>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1350425" y="2346250"/>
              <a:ext cx="99250" cy="31025"/>
            </a:xfrm>
            <a:custGeom>
              <a:avLst/>
              <a:gdLst/>
              <a:ahLst/>
              <a:cxnLst/>
              <a:rect l="l" t="t" r="r" b="b"/>
              <a:pathLst>
                <a:path w="3970" h="1241" extrusionOk="0">
                  <a:moveTo>
                    <a:pt x="0" y="0"/>
                  </a:moveTo>
                  <a:lnTo>
                    <a:pt x="1253" y="1240"/>
                  </a:lnTo>
                  <a:lnTo>
                    <a:pt x="2718"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1036100" y="2613925"/>
              <a:ext cx="268325" cy="30700"/>
            </a:xfrm>
            <a:custGeom>
              <a:avLst/>
              <a:gdLst/>
              <a:ahLst/>
              <a:cxnLst/>
              <a:rect l="l" t="t" r="r" b="b"/>
              <a:pathLst>
                <a:path w="10733" h="1228" extrusionOk="0">
                  <a:moveTo>
                    <a:pt x="1" y="0"/>
                  </a:moveTo>
                  <a:lnTo>
                    <a:pt x="1253" y="1227"/>
                  </a:lnTo>
                  <a:lnTo>
                    <a:pt x="9480" y="1227"/>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1350425" y="2613925"/>
              <a:ext cx="99250" cy="30700"/>
            </a:xfrm>
            <a:custGeom>
              <a:avLst/>
              <a:gdLst/>
              <a:ahLst/>
              <a:cxnLst/>
              <a:rect l="l" t="t" r="r" b="b"/>
              <a:pathLst>
                <a:path w="3970" h="1228" extrusionOk="0">
                  <a:moveTo>
                    <a:pt x="0"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1037350" y="24799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2522525" y="2361275"/>
              <a:ext cx="379450" cy="336250"/>
            </a:xfrm>
            <a:custGeom>
              <a:avLst/>
              <a:gdLst/>
              <a:ahLst/>
              <a:cxnLst/>
              <a:rect l="l" t="t" r="r" b="b"/>
              <a:pathLst>
                <a:path w="15178" h="13450" extrusionOk="0">
                  <a:moveTo>
                    <a:pt x="0" y="0"/>
                  </a:moveTo>
                  <a:lnTo>
                    <a:pt x="0"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505625" y="2345925"/>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819625" y="2345925"/>
              <a:ext cx="99575" cy="99600"/>
            </a:xfrm>
            <a:custGeom>
              <a:avLst/>
              <a:gdLst/>
              <a:ahLst/>
              <a:cxnLst/>
              <a:rect l="l" t="t" r="r" b="b"/>
              <a:pathLst>
                <a:path w="3983" h="3984"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505625" y="2613925"/>
              <a:ext cx="268300" cy="99250"/>
            </a:xfrm>
            <a:custGeom>
              <a:avLst/>
              <a:gdLst/>
              <a:ahLst/>
              <a:cxnLst/>
              <a:rect l="l" t="t" r="r" b="b"/>
              <a:pathLst>
                <a:path w="10732"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819625" y="2613925"/>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650575" y="2479925"/>
              <a:ext cx="268625" cy="99275"/>
            </a:xfrm>
            <a:custGeom>
              <a:avLst/>
              <a:gdLst/>
              <a:ahLst/>
              <a:cxnLst/>
              <a:rect l="l" t="t" r="r" b="b"/>
              <a:pathLst>
                <a:path w="10745" h="3971"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2505625"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2505625" y="234625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2650575" y="2479925"/>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2819625" y="2346250"/>
              <a:ext cx="99575" cy="31025"/>
            </a:xfrm>
            <a:custGeom>
              <a:avLst/>
              <a:gdLst/>
              <a:ahLst/>
              <a:cxnLst/>
              <a:rect l="l" t="t" r="r" b="b"/>
              <a:pathLst>
                <a:path w="3983" h="1241" extrusionOk="0">
                  <a:moveTo>
                    <a:pt x="0" y="0"/>
                  </a:moveTo>
                  <a:lnTo>
                    <a:pt x="1252" y="1240"/>
                  </a:lnTo>
                  <a:lnTo>
                    <a:pt x="2730" y="1240"/>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505625" y="2613925"/>
              <a:ext cx="268625" cy="30700"/>
            </a:xfrm>
            <a:custGeom>
              <a:avLst/>
              <a:gdLst/>
              <a:ahLst/>
              <a:cxnLst/>
              <a:rect l="l" t="t" r="r" b="b"/>
              <a:pathLst>
                <a:path w="10745" h="1228" extrusionOk="0">
                  <a:moveTo>
                    <a:pt x="0" y="0"/>
                  </a:moveTo>
                  <a:lnTo>
                    <a:pt x="1252" y="1227"/>
                  </a:lnTo>
                  <a:lnTo>
                    <a:pt x="9492" y="1227"/>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819625" y="2613925"/>
              <a:ext cx="99575" cy="30700"/>
            </a:xfrm>
            <a:custGeom>
              <a:avLst/>
              <a:gdLst/>
              <a:ahLst/>
              <a:cxnLst/>
              <a:rect l="l" t="t" r="r" b="b"/>
              <a:pathLst>
                <a:path w="3983" h="1228" extrusionOk="0">
                  <a:moveTo>
                    <a:pt x="0" y="0"/>
                  </a:moveTo>
                  <a:lnTo>
                    <a:pt x="1252" y="1227"/>
                  </a:lnTo>
                  <a:lnTo>
                    <a:pt x="2730" y="1227"/>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506550" y="2479925"/>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886625" y="2361275"/>
              <a:ext cx="379125" cy="336250"/>
            </a:xfrm>
            <a:custGeom>
              <a:avLst/>
              <a:gdLst/>
              <a:ahLst/>
              <a:cxnLst/>
              <a:rect l="l" t="t" r="r" b="b"/>
              <a:pathLst>
                <a:path w="15165"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869400" y="2345925"/>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3183700"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869400" y="2613925"/>
              <a:ext cx="268625" cy="99250"/>
            </a:xfrm>
            <a:custGeom>
              <a:avLst/>
              <a:gdLst/>
              <a:ahLst/>
              <a:cxnLst/>
              <a:rect l="l" t="t" r="r" b="b"/>
              <a:pathLst>
                <a:path w="10745" h="3970" extrusionOk="0">
                  <a:moveTo>
                    <a:pt x="0" y="0"/>
                  </a:moveTo>
                  <a:lnTo>
                    <a:pt x="0"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3183700"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3014650" y="2479925"/>
              <a:ext cx="268325" cy="99275"/>
            </a:xfrm>
            <a:custGeom>
              <a:avLst/>
              <a:gdLst/>
              <a:ahLst/>
              <a:cxnLst/>
              <a:rect l="l" t="t" r="r" b="b"/>
              <a:pathLst>
                <a:path w="10733" h="3971"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869400" y="2479925"/>
              <a:ext cx="99575" cy="99275"/>
            </a:xfrm>
            <a:custGeom>
              <a:avLst/>
              <a:gdLst/>
              <a:ahLst/>
              <a:cxnLst/>
              <a:rect l="l" t="t" r="r" b="b"/>
              <a:pathLst>
                <a:path w="3983" h="3971"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869400" y="2346250"/>
              <a:ext cx="268950" cy="31025"/>
            </a:xfrm>
            <a:custGeom>
              <a:avLst/>
              <a:gdLst/>
              <a:ahLst/>
              <a:cxnLst/>
              <a:rect l="l" t="t" r="r" b="b"/>
              <a:pathLst>
                <a:path w="10758" h="1241" extrusionOk="0">
                  <a:moveTo>
                    <a:pt x="0" y="0"/>
                  </a:moveTo>
                  <a:lnTo>
                    <a:pt x="1253" y="1240"/>
                  </a:lnTo>
                  <a:lnTo>
                    <a:pt x="9505" y="1240"/>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014650" y="2479925"/>
              <a:ext cx="268325" cy="31325"/>
            </a:xfrm>
            <a:custGeom>
              <a:avLst/>
              <a:gdLst/>
              <a:ahLst/>
              <a:cxnLst/>
              <a:rect l="l" t="t" r="r" b="b"/>
              <a:pathLst>
                <a:path w="10733" h="1253" extrusionOk="0">
                  <a:moveTo>
                    <a:pt x="1" y="0"/>
                  </a:moveTo>
                  <a:lnTo>
                    <a:pt x="1253"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183700" y="2346250"/>
              <a:ext cx="99275" cy="31025"/>
            </a:xfrm>
            <a:custGeom>
              <a:avLst/>
              <a:gdLst/>
              <a:ahLst/>
              <a:cxnLst/>
              <a:rect l="l" t="t" r="r" b="b"/>
              <a:pathLst>
                <a:path w="3971" h="1241" extrusionOk="0">
                  <a:moveTo>
                    <a:pt x="1" y="0"/>
                  </a:moveTo>
                  <a:lnTo>
                    <a:pt x="1253" y="1240"/>
                  </a:lnTo>
                  <a:lnTo>
                    <a:pt x="2718"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2869400" y="2613925"/>
              <a:ext cx="268950" cy="30700"/>
            </a:xfrm>
            <a:custGeom>
              <a:avLst/>
              <a:gdLst/>
              <a:ahLst/>
              <a:cxnLst/>
              <a:rect l="l" t="t" r="r" b="b"/>
              <a:pathLst>
                <a:path w="10758" h="1228" extrusionOk="0">
                  <a:moveTo>
                    <a:pt x="0" y="0"/>
                  </a:moveTo>
                  <a:lnTo>
                    <a:pt x="1253"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3183700" y="2613925"/>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2870650" y="2479925"/>
              <a:ext cx="99250" cy="31325"/>
            </a:xfrm>
            <a:custGeom>
              <a:avLst/>
              <a:gdLst/>
              <a:ahLst/>
              <a:cxnLst/>
              <a:rect l="l" t="t" r="r" b="b"/>
              <a:pathLst>
                <a:path w="3970" h="1253" extrusionOk="0">
                  <a:moveTo>
                    <a:pt x="0"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1429000" y="2361275"/>
              <a:ext cx="379150" cy="336250"/>
            </a:xfrm>
            <a:custGeom>
              <a:avLst/>
              <a:gdLst/>
              <a:ahLst/>
              <a:cxnLst/>
              <a:rect l="l" t="t" r="r" b="b"/>
              <a:pathLst>
                <a:path w="15166"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1411775" y="2345925"/>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726400"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1411775" y="261392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1726400"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1557050" y="2479925"/>
              <a:ext cx="268625" cy="99275"/>
            </a:xfrm>
            <a:custGeom>
              <a:avLst/>
              <a:gdLst/>
              <a:ahLst/>
              <a:cxnLst/>
              <a:rect l="l" t="t" r="r" b="b"/>
              <a:pathLst>
                <a:path w="10745" h="3971"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1412100"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1411775" y="2346250"/>
              <a:ext cx="268950" cy="31025"/>
            </a:xfrm>
            <a:custGeom>
              <a:avLst/>
              <a:gdLst/>
              <a:ahLst/>
              <a:cxnLst/>
              <a:rect l="l" t="t" r="r" b="b"/>
              <a:pathLst>
                <a:path w="10758" h="1241" extrusionOk="0">
                  <a:moveTo>
                    <a:pt x="1" y="0"/>
                  </a:moveTo>
                  <a:lnTo>
                    <a:pt x="1253" y="1240"/>
                  </a:lnTo>
                  <a:lnTo>
                    <a:pt x="9505" y="1240"/>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1557050" y="2479925"/>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726400" y="2346250"/>
              <a:ext cx="98950" cy="31025"/>
            </a:xfrm>
            <a:custGeom>
              <a:avLst/>
              <a:gdLst/>
              <a:ahLst/>
              <a:cxnLst/>
              <a:rect l="l" t="t" r="r" b="b"/>
              <a:pathLst>
                <a:path w="3958" h="1241" extrusionOk="0">
                  <a:moveTo>
                    <a:pt x="1" y="0"/>
                  </a:moveTo>
                  <a:lnTo>
                    <a:pt x="1253" y="1240"/>
                  </a:lnTo>
                  <a:lnTo>
                    <a:pt x="2706" y="1240"/>
                  </a:lnTo>
                  <a:lnTo>
                    <a:pt x="39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411775" y="2613925"/>
              <a:ext cx="268950" cy="30700"/>
            </a:xfrm>
            <a:custGeom>
              <a:avLst/>
              <a:gdLst/>
              <a:ahLst/>
              <a:cxnLst/>
              <a:rect l="l" t="t" r="r" b="b"/>
              <a:pathLst>
                <a:path w="10758" h="1228" extrusionOk="0">
                  <a:moveTo>
                    <a:pt x="1" y="0"/>
                  </a:moveTo>
                  <a:lnTo>
                    <a:pt x="1253"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726400" y="2613925"/>
              <a:ext cx="98950" cy="30700"/>
            </a:xfrm>
            <a:custGeom>
              <a:avLst/>
              <a:gdLst/>
              <a:ahLst/>
              <a:cxnLst/>
              <a:rect l="l" t="t" r="r" b="b"/>
              <a:pathLst>
                <a:path w="3958" h="1228" extrusionOk="0">
                  <a:moveTo>
                    <a:pt x="1" y="0"/>
                  </a:moveTo>
                  <a:lnTo>
                    <a:pt x="1253" y="1227"/>
                  </a:lnTo>
                  <a:lnTo>
                    <a:pt x="2706" y="1227"/>
                  </a:lnTo>
                  <a:lnTo>
                    <a:pt x="39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1413350" y="2479925"/>
              <a:ext cx="99250" cy="31325"/>
            </a:xfrm>
            <a:custGeom>
              <a:avLst/>
              <a:gdLst/>
              <a:ahLst/>
              <a:cxnLst/>
              <a:rect l="l" t="t" r="r" b="b"/>
              <a:pathLst>
                <a:path w="3970" h="1253" extrusionOk="0">
                  <a:moveTo>
                    <a:pt x="0"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164700" y="2361275"/>
              <a:ext cx="379125" cy="336250"/>
            </a:xfrm>
            <a:custGeom>
              <a:avLst/>
              <a:gdLst/>
              <a:ahLst/>
              <a:cxnLst/>
              <a:rect l="l" t="t" r="r" b="b"/>
              <a:pathLst>
                <a:path w="15165"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147475" y="2345925"/>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461800" y="2345925"/>
              <a:ext cx="99250" cy="99600"/>
            </a:xfrm>
            <a:custGeom>
              <a:avLst/>
              <a:gdLst/>
              <a:ahLst/>
              <a:cxnLst/>
              <a:rect l="l" t="t" r="r" b="b"/>
              <a:pathLst>
                <a:path w="3970"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147475" y="2613925"/>
              <a:ext cx="268325" cy="99250"/>
            </a:xfrm>
            <a:custGeom>
              <a:avLst/>
              <a:gdLst/>
              <a:ahLst/>
              <a:cxnLst/>
              <a:rect l="l" t="t" r="r" b="b"/>
              <a:pathLst>
                <a:path w="10733"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2461800" y="2613925"/>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2292425" y="2479925"/>
              <a:ext cx="268625" cy="99275"/>
            </a:xfrm>
            <a:custGeom>
              <a:avLst/>
              <a:gdLst/>
              <a:ahLst/>
              <a:cxnLst/>
              <a:rect l="l" t="t" r="r" b="b"/>
              <a:pathLst>
                <a:path w="10745" h="3971" extrusionOk="0">
                  <a:moveTo>
                    <a:pt x="0" y="0"/>
                  </a:moveTo>
                  <a:lnTo>
                    <a:pt x="0"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147150" y="2479925"/>
              <a:ext cx="99275" cy="99275"/>
            </a:xfrm>
            <a:custGeom>
              <a:avLst/>
              <a:gdLst/>
              <a:ahLst/>
              <a:cxnLst/>
              <a:rect l="l" t="t" r="r" b="b"/>
              <a:pathLst>
                <a:path w="3971" h="3971" extrusionOk="0">
                  <a:moveTo>
                    <a:pt x="1" y="0"/>
                  </a:moveTo>
                  <a:lnTo>
                    <a:pt x="1" y="3970"/>
                  </a:lnTo>
                  <a:lnTo>
                    <a:pt x="3971" y="3970"/>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147475" y="2346250"/>
              <a:ext cx="268325" cy="31025"/>
            </a:xfrm>
            <a:custGeom>
              <a:avLst/>
              <a:gdLst/>
              <a:ahLst/>
              <a:cxnLst/>
              <a:rect l="l" t="t" r="r" b="b"/>
              <a:pathLst>
                <a:path w="10733" h="1241" extrusionOk="0">
                  <a:moveTo>
                    <a:pt x="0" y="0"/>
                  </a:moveTo>
                  <a:lnTo>
                    <a:pt x="1253" y="1240"/>
                  </a:lnTo>
                  <a:lnTo>
                    <a:pt x="9480" y="1240"/>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292100" y="2479925"/>
              <a:ext cx="268950" cy="31325"/>
            </a:xfrm>
            <a:custGeom>
              <a:avLst/>
              <a:gdLst/>
              <a:ahLst/>
              <a:cxnLst/>
              <a:rect l="l" t="t" r="r" b="b"/>
              <a:pathLst>
                <a:path w="10758" h="1253" extrusionOk="0">
                  <a:moveTo>
                    <a:pt x="1" y="0"/>
                  </a:moveTo>
                  <a:lnTo>
                    <a:pt x="1253" y="1253"/>
                  </a:lnTo>
                  <a:lnTo>
                    <a:pt x="9505" y="1253"/>
                  </a:lnTo>
                  <a:lnTo>
                    <a:pt x="107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461800" y="2346250"/>
              <a:ext cx="99250" cy="31025"/>
            </a:xfrm>
            <a:custGeom>
              <a:avLst/>
              <a:gdLst/>
              <a:ahLst/>
              <a:cxnLst/>
              <a:rect l="l" t="t" r="r" b="b"/>
              <a:pathLst>
                <a:path w="3970" h="1241" extrusionOk="0">
                  <a:moveTo>
                    <a:pt x="0" y="0"/>
                  </a:moveTo>
                  <a:lnTo>
                    <a:pt x="1252" y="1240"/>
                  </a:lnTo>
                  <a:lnTo>
                    <a:pt x="2717"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147475" y="2613925"/>
              <a:ext cx="268325" cy="30700"/>
            </a:xfrm>
            <a:custGeom>
              <a:avLst/>
              <a:gdLst/>
              <a:ahLst/>
              <a:cxnLst/>
              <a:rect l="l" t="t" r="r" b="b"/>
              <a:pathLst>
                <a:path w="10733" h="1228" extrusionOk="0">
                  <a:moveTo>
                    <a:pt x="0" y="0"/>
                  </a:moveTo>
                  <a:lnTo>
                    <a:pt x="1253" y="1227"/>
                  </a:lnTo>
                  <a:lnTo>
                    <a:pt x="9480" y="1227"/>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461800" y="2613925"/>
              <a:ext cx="99250" cy="30700"/>
            </a:xfrm>
            <a:custGeom>
              <a:avLst/>
              <a:gdLst/>
              <a:ahLst/>
              <a:cxnLst/>
              <a:rect l="l" t="t" r="r" b="b"/>
              <a:pathLst>
                <a:path w="3970" h="1228" extrusionOk="0">
                  <a:moveTo>
                    <a:pt x="0" y="0"/>
                  </a:moveTo>
                  <a:lnTo>
                    <a:pt x="1252" y="1227"/>
                  </a:lnTo>
                  <a:lnTo>
                    <a:pt x="2717"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2148725" y="24799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87900" y="2326200"/>
              <a:ext cx="406675" cy="406700"/>
            </a:xfrm>
            <a:custGeom>
              <a:avLst/>
              <a:gdLst/>
              <a:ahLst/>
              <a:cxnLst/>
              <a:rect l="l" t="t" r="r" b="b"/>
              <a:pathLst>
                <a:path w="16267" h="16268" extrusionOk="0">
                  <a:moveTo>
                    <a:pt x="0" y="1"/>
                  </a:moveTo>
                  <a:lnTo>
                    <a:pt x="0" y="16268"/>
                  </a:lnTo>
                  <a:lnTo>
                    <a:pt x="16267" y="16268"/>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309500" y="2348750"/>
              <a:ext cx="158750" cy="179725"/>
            </a:xfrm>
            <a:custGeom>
              <a:avLst/>
              <a:gdLst/>
              <a:ahLst/>
              <a:cxnLst/>
              <a:rect l="l" t="t" r="r" b="b"/>
              <a:pathLst>
                <a:path w="6350" h="7189" extrusionOk="0">
                  <a:moveTo>
                    <a:pt x="0" y="1"/>
                  </a:moveTo>
                  <a:lnTo>
                    <a:pt x="0" y="7188"/>
                  </a:lnTo>
                  <a:lnTo>
                    <a:pt x="6349" y="7188"/>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494825" y="23487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494825" y="2606400"/>
              <a:ext cx="178150" cy="103650"/>
            </a:xfrm>
            <a:custGeom>
              <a:avLst/>
              <a:gdLst/>
              <a:ahLst/>
              <a:cxnLst/>
              <a:rect l="l" t="t" r="r" b="b"/>
              <a:pathLst>
                <a:path w="7126" h="4146" extrusionOk="0">
                  <a:moveTo>
                    <a:pt x="0" y="1"/>
                  </a:moveTo>
                  <a:lnTo>
                    <a:pt x="0" y="4145"/>
                  </a:lnTo>
                  <a:lnTo>
                    <a:pt x="7126" y="414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494825" y="2459250"/>
              <a:ext cx="97375" cy="130275"/>
            </a:xfrm>
            <a:custGeom>
              <a:avLst/>
              <a:gdLst/>
              <a:ahLst/>
              <a:cxnLst/>
              <a:rect l="l" t="t" r="r" b="b"/>
              <a:pathLst>
                <a:path w="3895" h="5211"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613775" y="2459250"/>
              <a:ext cx="59200" cy="64850"/>
            </a:xfrm>
            <a:custGeom>
              <a:avLst/>
              <a:gdLst/>
              <a:ahLst/>
              <a:cxnLst/>
              <a:rect l="l" t="t" r="r" b="b"/>
              <a:pathLst>
                <a:path w="2368" h="2594" extrusionOk="0">
                  <a:moveTo>
                    <a:pt x="1" y="1"/>
                  </a:moveTo>
                  <a:lnTo>
                    <a:pt x="1" y="2593"/>
                  </a:lnTo>
                  <a:lnTo>
                    <a:pt x="2368" y="2593"/>
                  </a:lnTo>
                  <a:lnTo>
                    <a:pt x="23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309500" y="2551925"/>
              <a:ext cx="58250" cy="58250"/>
            </a:xfrm>
            <a:custGeom>
              <a:avLst/>
              <a:gdLst/>
              <a:ahLst/>
              <a:cxnLst/>
              <a:rect l="l" t="t" r="r" b="b"/>
              <a:pathLst>
                <a:path w="2330" h="2330"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309500" y="2633000"/>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394950" y="2551925"/>
              <a:ext cx="71725" cy="158125"/>
            </a:xfrm>
            <a:custGeom>
              <a:avLst/>
              <a:gdLst/>
              <a:ahLst/>
              <a:cxnLst/>
              <a:rect l="l" t="t" r="r" b="b"/>
              <a:pathLst>
                <a:path w="2869" h="6325" extrusionOk="0">
                  <a:moveTo>
                    <a:pt x="1" y="1"/>
                  </a:moveTo>
                  <a:lnTo>
                    <a:pt x="1" y="6324"/>
                  </a:lnTo>
                  <a:lnTo>
                    <a:pt x="2868" y="6324"/>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309500" y="2348750"/>
              <a:ext cx="158750" cy="18175"/>
            </a:xfrm>
            <a:custGeom>
              <a:avLst/>
              <a:gdLst/>
              <a:ahLst/>
              <a:cxnLst/>
              <a:rect l="l" t="t" r="r" b="b"/>
              <a:pathLst>
                <a:path w="6350" h="727" extrusionOk="0">
                  <a:moveTo>
                    <a:pt x="0" y="1"/>
                  </a:moveTo>
                  <a:lnTo>
                    <a:pt x="0" y="727"/>
                  </a:lnTo>
                  <a:lnTo>
                    <a:pt x="6349" y="727"/>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494825" y="2348750"/>
              <a:ext cx="178150" cy="18175"/>
            </a:xfrm>
            <a:custGeom>
              <a:avLst/>
              <a:gdLst/>
              <a:ahLst/>
              <a:cxnLst/>
              <a:rect l="l" t="t" r="r" b="b"/>
              <a:pathLst>
                <a:path w="7126" h="727"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494825" y="2606400"/>
              <a:ext cx="177850" cy="17875"/>
            </a:xfrm>
            <a:custGeom>
              <a:avLst/>
              <a:gdLst/>
              <a:ahLst/>
              <a:cxnLst/>
              <a:rect l="l" t="t" r="r" b="b"/>
              <a:pathLst>
                <a:path w="7114" h="715" extrusionOk="0">
                  <a:moveTo>
                    <a:pt x="3895" y="1"/>
                  </a:moveTo>
                  <a:lnTo>
                    <a:pt x="3895" y="51"/>
                  </a:lnTo>
                  <a:lnTo>
                    <a:pt x="0" y="51"/>
                  </a:lnTo>
                  <a:lnTo>
                    <a:pt x="0" y="714"/>
                  </a:lnTo>
                  <a:lnTo>
                    <a:pt x="7113" y="714"/>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94825" y="2459250"/>
              <a:ext cx="97375" cy="17875"/>
            </a:xfrm>
            <a:custGeom>
              <a:avLst/>
              <a:gdLst/>
              <a:ahLst/>
              <a:cxnLst/>
              <a:rect l="l" t="t" r="r" b="b"/>
              <a:pathLst>
                <a:path w="3895" h="715" extrusionOk="0">
                  <a:moveTo>
                    <a:pt x="0" y="1"/>
                  </a:moveTo>
                  <a:lnTo>
                    <a:pt x="0" y="715"/>
                  </a:lnTo>
                  <a:lnTo>
                    <a:pt x="3895" y="715"/>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613775" y="2459250"/>
              <a:ext cx="59200" cy="17875"/>
            </a:xfrm>
            <a:custGeom>
              <a:avLst/>
              <a:gdLst/>
              <a:ahLst/>
              <a:cxnLst/>
              <a:rect l="l" t="t" r="r" b="b"/>
              <a:pathLst>
                <a:path w="2368" h="715" extrusionOk="0">
                  <a:moveTo>
                    <a:pt x="1" y="1"/>
                  </a:moveTo>
                  <a:lnTo>
                    <a:pt x="1" y="715"/>
                  </a:lnTo>
                  <a:lnTo>
                    <a:pt x="2368" y="715"/>
                  </a:lnTo>
                  <a:lnTo>
                    <a:pt x="23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309500" y="255192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309500" y="26330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394950" y="2551925"/>
              <a:ext cx="71725" cy="18175"/>
            </a:xfrm>
            <a:custGeom>
              <a:avLst/>
              <a:gdLst/>
              <a:ahLst/>
              <a:cxnLst/>
              <a:rect l="l" t="t" r="r" b="b"/>
              <a:pathLst>
                <a:path w="2869" h="727" extrusionOk="0">
                  <a:moveTo>
                    <a:pt x="1" y="1"/>
                  </a:moveTo>
                  <a:lnTo>
                    <a:pt x="1" y="727"/>
                  </a:lnTo>
                  <a:lnTo>
                    <a:pt x="2868" y="727"/>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494825" y="2606400"/>
              <a:ext cx="97375" cy="975"/>
            </a:xfrm>
            <a:custGeom>
              <a:avLst/>
              <a:gdLst/>
              <a:ahLst/>
              <a:cxnLst/>
              <a:rect l="l" t="t" r="r" b="b"/>
              <a:pathLst>
                <a:path w="3895" h="39" extrusionOk="0">
                  <a:moveTo>
                    <a:pt x="0" y="1"/>
                  </a:moveTo>
                  <a:lnTo>
                    <a:pt x="0" y="38"/>
                  </a:lnTo>
                  <a:lnTo>
                    <a:pt x="3895" y="38"/>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403725" y="2411050"/>
              <a:ext cx="31650" cy="31650"/>
            </a:xfrm>
            <a:custGeom>
              <a:avLst/>
              <a:gdLst/>
              <a:ahLst/>
              <a:cxnLst/>
              <a:rect l="l" t="t" r="r" b="b"/>
              <a:pathLst>
                <a:path w="1266"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427200" y="259920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502975" y="2635200"/>
              <a:ext cx="31625" cy="31950"/>
            </a:xfrm>
            <a:custGeom>
              <a:avLst/>
              <a:gdLst/>
              <a:ahLst/>
              <a:cxnLst/>
              <a:rect l="l" t="t" r="r" b="b"/>
              <a:pathLst>
                <a:path w="1265"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511725" y="2395075"/>
              <a:ext cx="31650" cy="31650"/>
            </a:xfrm>
            <a:custGeom>
              <a:avLst/>
              <a:gdLst/>
              <a:ahLst/>
              <a:cxnLst/>
              <a:rect l="l" t="t" r="r" b="b"/>
              <a:pathLst>
                <a:path w="1266" h="1266" extrusionOk="0">
                  <a:moveTo>
                    <a:pt x="1" y="1"/>
                  </a:moveTo>
                  <a:lnTo>
                    <a:pt x="1"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576225" y="2373800"/>
              <a:ext cx="31650" cy="31950"/>
            </a:xfrm>
            <a:custGeom>
              <a:avLst/>
              <a:gdLst/>
              <a:ahLst/>
              <a:cxnLst/>
              <a:rect l="l" t="t" r="r" b="b"/>
              <a:pathLst>
                <a:path w="1266" h="1278" extrusionOk="0">
                  <a:moveTo>
                    <a:pt x="0" y="0"/>
                  </a:moveTo>
                  <a:lnTo>
                    <a:pt x="0" y="1278"/>
                  </a:lnTo>
                  <a:lnTo>
                    <a:pt x="1265" y="1278"/>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343000" y="2476175"/>
              <a:ext cx="31625" cy="31625"/>
            </a:xfrm>
            <a:custGeom>
              <a:avLst/>
              <a:gdLst/>
              <a:ahLst/>
              <a:cxnLst/>
              <a:rect l="l" t="t" r="r" b="b"/>
              <a:pathLst>
                <a:path w="1265"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582475" y="2624250"/>
              <a:ext cx="84250" cy="31950"/>
            </a:xfrm>
            <a:custGeom>
              <a:avLst/>
              <a:gdLst/>
              <a:ahLst/>
              <a:cxnLst/>
              <a:rect l="l" t="t" r="r" b="b"/>
              <a:pathLst>
                <a:path w="3370" h="1278" extrusionOk="0">
                  <a:moveTo>
                    <a:pt x="1" y="0"/>
                  </a:moveTo>
                  <a:lnTo>
                    <a:pt x="1" y="1278"/>
                  </a:lnTo>
                  <a:lnTo>
                    <a:pt x="3369" y="1278"/>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518300" y="2520300"/>
              <a:ext cx="73600" cy="31650"/>
            </a:xfrm>
            <a:custGeom>
              <a:avLst/>
              <a:gdLst/>
              <a:ahLst/>
              <a:cxnLst/>
              <a:rect l="l" t="t" r="r" b="b"/>
              <a:pathLst>
                <a:path w="2944" h="1266" extrusionOk="0">
                  <a:moveTo>
                    <a:pt x="1" y="1"/>
                  </a:moveTo>
                  <a:lnTo>
                    <a:pt x="1"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3199975" y="2326200"/>
              <a:ext cx="406700" cy="406700"/>
            </a:xfrm>
            <a:custGeom>
              <a:avLst/>
              <a:gdLst/>
              <a:ahLst/>
              <a:cxnLst/>
              <a:rect l="l" t="t" r="r" b="b"/>
              <a:pathLst>
                <a:path w="16268" h="16268" extrusionOk="0">
                  <a:moveTo>
                    <a:pt x="1" y="1"/>
                  </a:moveTo>
                  <a:lnTo>
                    <a:pt x="1" y="16268"/>
                  </a:lnTo>
                  <a:lnTo>
                    <a:pt x="16268" y="16268"/>
                  </a:lnTo>
                  <a:lnTo>
                    <a:pt x="16268"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3221600" y="2348750"/>
              <a:ext cx="159050" cy="179725"/>
            </a:xfrm>
            <a:custGeom>
              <a:avLst/>
              <a:gdLst/>
              <a:ahLst/>
              <a:cxnLst/>
              <a:rect l="l" t="t" r="r" b="b"/>
              <a:pathLst>
                <a:path w="6362" h="7189" extrusionOk="0">
                  <a:moveTo>
                    <a:pt x="0" y="1"/>
                  </a:moveTo>
                  <a:lnTo>
                    <a:pt x="0" y="7188"/>
                  </a:lnTo>
                  <a:lnTo>
                    <a:pt x="6361" y="7188"/>
                  </a:lnTo>
                  <a:lnTo>
                    <a:pt x="6361"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3406925" y="23487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3406925" y="2606400"/>
              <a:ext cx="178150" cy="103650"/>
            </a:xfrm>
            <a:custGeom>
              <a:avLst/>
              <a:gdLst/>
              <a:ahLst/>
              <a:cxnLst/>
              <a:rect l="l" t="t" r="r" b="b"/>
              <a:pathLst>
                <a:path w="7126" h="4146" extrusionOk="0">
                  <a:moveTo>
                    <a:pt x="0" y="1"/>
                  </a:moveTo>
                  <a:lnTo>
                    <a:pt x="0" y="4145"/>
                  </a:lnTo>
                  <a:lnTo>
                    <a:pt x="7126" y="414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3406925" y="2459250"/>
              <a:ext cx="97700" cy="130275"/>
            </a:xfrm>
            <a:custGeom>
              <a:avLst/>
              <a:gdLst/>
              <a:ahLst/>
              <a:cxnLst/>
              <a:rect l="l" t="t" r="r" b="b"/>
              <a:pathLst>
                <a:path w="3908" h="5211"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3526200" y="2459250"/>
              <a:ext cx="58875" cy="64850"/>
            </a:xfrm>
            <a:custGeom>
              <a:avLst/>
              <a:gdLst/>
              <a:ahLst/>
              <a:cxnLst/>
              <a:rect l="l" t="t" r="r" b="b"/>
              <a:pathLst>
                <a:path w="2355" h="2594" extrusionOk="0">
                  <a:moveTo>
                    <a:pt x="0" y="1"/>
                  </a:moveTo>
                  <a:lnTo>
                    <a:pt x="0"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3221600" y="2551925"/>
              <a:ext cx="58250" cy="58250"/>
            </a:xfrm>
            <a:custGeom>
              <a:avLst/>
              <a:gdLst/>
              <a:ahLst/>
              <a:cxnLst/>
              <a:rect l="l" t="t" r="r" b="b"/>
              <a:pathLst>
                <a:path w="2330" h="2330"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3221600" y="2633000"/>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3307375" y="2551925"/>
              <a:ext cx="71400" cy="158125"/>
            </a:xfrm>
            <a:custGeom>
              <a:avLst/>
              <a:gdLst/>
              <a:ahLst/>
              <a:cxnLst/>
              <a:rect l="l" t="t" r="r" b="b"/>
              <a:pathLst>
                <a:path w="2856" h="6325" extrusionOk="0">
                  <a:moveTo>
                    <a:pt x="0" y="1"/>
                  </a:moveTo>
                  <a:lnTo>
                    <a:pt x="0" y="6324"/>
                  </a:lnTo>
                  <a:lnTo>
                    <a:pt x="2855" y="6324"/>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3221600" y="2348750"/>
              <a:ext cx="159050" cy="18175"/>
            </a:xfrm>
            <a:custGeom>
              <a:avLst/>
              <a:gdLst/>
              <a:ahLst/>
              <a:cxnLst/>
              <a:rect l="l" t="t" r="r" b="b"/>
              <a:pathLst>
                <a:path w="6362" h="727" extrusionOk="0">
                  <a:moveTo>
                    <a:pt x="0" y="1"/>
                  </a:moveTo>
                  <a:lnTo>
                    <a:pt x="0" y="727"/>
                  </a:lnTo>
                  <a:lnTo>
                    <a:pt x="6361" y="727"/>
                  </a:lnTo>
                  <a:lnTo>
                    <a:pt x="636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3406925" y="2348750"/>
              <a:ext cx="178150" cy="18175"/>
            </a:xfrm>
            <a:custGeom>
              <a:avLst/>
              <a:gdLst/>
              <a:ahLst/>
              <a:cxnLst/>
              <a:rect l="l" t="t" r="r" b="b"/>
              <a:pathLst>
                <a:path w="7126" h="727"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3407225" y="2606400"/>
              <a:ext cx="177550" cy="17875"/>
            </a:xfrm>
            <a:custGeom>
              <a:avLst/>
              <a:gdLst/>
              <a:ahLst/>
              <a:cxnLst/>
              <a:rect l="l" t="t" r="r" b="b"/>
              <a:pathLst>
                <a:path w="7102" h="715" extrusionOk="0">
                  <a:moveTo>
                    <a:pt x="3895" y="1"/>
                  </a:moveTo>
                  <a:lnTo>
                    <a:pt x="3895" y="51"/>
                  </a:lnTo>
                  <a:lnTo>
                    <a:pt x="1" y="51"/>
                  </a:lnTo>
                  <a:lnTo>
                    <a:pt x="1" y="714"/>
                  </a:lnTo>
                  <a:lnTo>
                    <a:pt x="7101" y="714"/>
                  </a:lnTo>
                  <a:lnTo>
                    <a:pt x="710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3406925" y="2459250"/>
              <a:ext cx="97700" cy="17875"/>
            </a:xfrm>
            <a:custGeom>
              <a:avLst/>
              <a:gdLst/>
              <a:ahLst/>
              <a:cxnLst/>
              <a:rect l="l" t="t" r="r" b="b"/>
              <a:pathLst>
                <a:path w="3908" h="715" extrusionOk="0">
                  <a:moveTo>
                    <a:pt x="0" y="1"/>
                  </a:moveTo>
                  <a:lnTo>
                    <a:pt x="0" y="715"/>
                  </a:lnTo>
                  <a:lnTo>
                    <a:pt x="3907" y="715"/>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3526200" y="2459250"/>
              <a:ext cx="58875" cy="17875"/>
            </a:xfrm>
            <a:custGeom>
              <a:avLst/>
              <a:gdLst/>
              <a:ahLst/>
              <a:cxnLst/>
              <a:rect l="l" t="t" r="r" b="b"/>
              <a:pathLst>
                <a:path w="2355" h="715" extrusionOk="0">
                  <a:moveTo>
                    <a:pt x="0" y="1"/>
                  </a:moveTo>
                  <a:lnTo>
                    <a:pt x="0" y="715"/>
                  </a:lnTo>
                  <a:lnTo>
                    <a:pt x="2355" y="715"/>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3221600" y="255192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3221600" y="26330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3307375" y="2551925"/>
              <a:ext cx="71400" cy="18175"/>
            </a:xfrm>
            <a:custGeom>
              <a:avLst/>
              <a:gdLst/>
              <a:ahLst/>
              <a:cxnLst/>
              <a:rect l="l" t="t" r="r" b="b"/>
              <a:pathLst>
                <a:path w="2856" h="727" extrusionOk="0">
                  <a:moveTo>
                    <a:pt x="0" y="1"/>
                  </a:moveTo>
                  <a:lnTo>
                    <a:pt x="0" y="727"/>
                  </a:lnTo>
                  <a:lnTo>
                    <a:pt x="2855" y="727"/>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3406925" y="2606400"/>
              <a:ext cx="97700" cy="975"/>
            </a:xfrm>
            <a:custGeom>
              <a:avLst/>
              <a:gdLst/>
              <a:ahLst/>
              <a:cxnLst/>
              <a:rect l="l" t="t" r="r" b="b"/>
              <a:pathLst>
                <a:path w="3908" h="39" extrusionOk="0">
                  <a:moveTo>
                    <a:pt x="0" y="1"/>
                  </a:moveTo>
                  <a:lnTo>
                    <a:pt x="0" y="38"/>
                  </a:lnTo>
                  <a:lnTo>
                    <a:pt x="3907" y="38"/>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3315825" y="2411050"/>
              <a:ext cx="31950" cy="31650"/>
            </a:xfrm>
            <a:custGeom>
              <a:avLst/>
              <a:gdLst/>
              <a:ahLst/>
              <a:cxnLst/>
              <a:rect l="l" t="t" r="r" b="b"/>
              <a:pathLst>
                <a:path w="1278" h="1266" extrusionOk="0">
                  <a:moveTo>
                    <a:pt x="0" y="1"/>
                  </a:moveTo>
                  <a:lnTo>
                    <a:pt x="0"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3339300" y="2599200"/>
              <a:ext cx="31950" cy="31950"/>
            </a:xfrm>
            <a:custGeom>
              <a:avLst/>
              <a:gdLst/>
              <a:ahLst/>
              <a:cxnLst/>
              <a:rect l="l" t="t" r="r" b="b"/>
              <a:pathLst>
                <a:path w="1278" h="1278" extrusionOk="0">
                  <a:moveTo>
                    <a:pt x="0" y="1"/>
                  </a:moveTo>
                  <a:lnTo>
                    <a:pt x="0"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3415375" y="2635200"/>
              <a:ext cx="31650" cy="31950"/>
            </a:xfrm>
            <a:custGeom>
              <a:avLst/>
              <a:gdLst/>
              <a:ahLst/>
              <a:cxnLst/>
              <a:rect l="l" t="t" r="r" b="b"/>
              <a:pathLst>
                <a:path w="1266"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3423825" y="2395075"/>
              <a:ext cx="31650" cy="31650"/>
            </a:xfrm>
            <a:custGeom>
              <a:avLst/>
              <a:gdLst/>
              <a:ahLst/>
              <a:cxnLst/>
              <a:rect l="l" t="t" r="r" b="b"/>
              <a:pathLst>
                <a:path w="1266" h="1266" extrusionOk="0">
                  <a:moveTo>
                    <a:pt x="1" y="1"/>
                  </a:moveTo>
                  <a:lnTo>
                    <a:pt x="1"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488325" y="2373800"/>
              <a:ext cx="31950" cy="31950"/>
            </a:xfrm>
            <a:custGeom>
              <a:avLst/>
              <a:gdLst/>
              <a:ahLst/>
              <a:cxnLst/>
              <a:rect l="l" t="t" r="r" b="b"/>
              <a:pathLst>
                <a:path w="1278" h="1278" extrusionOk="0">
                  <a:moveTo>
                    <a:pt x="0" y="0"/>
                  </a:moveTo>
                  <a:lnTo>
                    <a:pt x="0" y="1278"/>
                  </a:lnTo>
                  <a:lnTo>
                    <a:pt x="1277" y="1278"/>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255400" y="2476175"/>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494900" y="2624250"/>
              <a:ext cx="83925" cy="31950"/>
            </a:xfrm>
            <a:custGeom>
              <a:avLst/>
              <a:gdLst/>
              <a:ahLst/>
              <a:cxnLst/>
              <a:rect l="l" t="t" r="r" b="b"/>
              <a:pathLst>
                <a:path w="3357" h="1278" extrusionOk="0">
                  <a:moveTo>
                    <a:pt x="0" y="0"/>
                  </a:moveTo>
                  <a:lnTo>
                    <a:pt x="0" y="1278"/>
                  </a:lnTo>
                  <a:lnTo>
                    <a:pt x="3356" y="1278"/>
                  </a:lnTo>
                  <a:lnTo>
                    <a:pt x="335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3430400" y="2520300"/>
              <a:ext cx="73600" cy="31650"/>
            </a:xfrm>
            <a:custGeom>
              <a:avLst/>
              <a:gdLst/>
              <a:ahLst/>
              <a:cxnLst/>
              <a:rect l="l" t="t" r="r" b="b"/>
              <a:pathLst>
                <a:path w="2944" h="1266" extrusionOk="0">
                  <a:moveTo>
                    <a:pt x="1" y="1"/>
                  </a:moveTo>
                  <a:lnTo>
                    <a:pt x="1"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794650" y="2361275"/>
              <a:ext cx="379450" cy="336250"/>
            </a:xfrm>
            <a:custGeom>
              <a:avLst/>
              <a:gdLst/>
              <a:ahLst/>
              <a:cxnLst/>
              <a:rect l="l" t="t" r="r" b="b"/>
              <a:pathLst>
                <a:path w="15178" h="13450" extrusionOk="0">
                  <a:moveTo>
                    <a:pt x="1" y="0"/>
                  </a:moveTo>
                  <a:lnTo>
                    <a:pt x="1"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777425" y="2345925"/>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091750" y="2345925"/>
              <a:ext cx="99575" cy="99600"/>
            </a:xfrm>
            <a:custGeom>
              <a:avLst/>
              <a:gdLst/>
              <a:ahLst/>
              <a:cxnLst/>
              <a:rect l="l" t="t" r="r" b="b"/>
              <a:pathLst>
                <a:path w="3983" h="3984" extrusionOk="0">
                  <a:moveTo>
                    <a:pt x="0" y="1"/>
                  </a:moveTo>
                  <a:lnTo>
                    <a:pt x="0"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777425" y="2613925"/>
              <a:ext cx="268650" cy="99250"/>
            </a:xfrm>
            <a:custGeom>
              <a:avLst/>
              <a:gdLst/>
              <a:ahLst/>
              <a:cxnLst/>
              <a:rect l="l" t="t" r="r" b="b"/>
              <a:pathLst>
                <a:path w="10746"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091750" y="2613925"/>
              <a:ext cx="99575" cy="99250"/>
            </a:xfrm>
            <a:custGeom>
              <a:avLst/>
              <a:gdLst/>
              <a:ahLst/>
              <a:cxnLst/>
              <a:rect l="l" t="t" r="r" b="b"/>
              <a:pathLst>
                <a:path w="3983" h="3970"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923000" y="2479925"/>
              <a:ext cx="268325" cy="99275"/>
            </a:xfrm>
            <a:custGeom>
              <a:avLst/>
              <a:gdLst/>
              <a:ahLst/>
              <a:cxnLst/>
              <a:rect l="l" t="t" r="r" b="b"/>
              <a:pathLst>
                <a:path w="10733" h="3971"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777750" y="2479925"/>
              <a:ext cx="99575" cy="99275"/>
            </a:xfrm>
            <a:custGeom>
              <a:avLst/>
              <a:gdLst/>
              <a:ahLst/>
              <a:cxnLst/>
              <a:rect l="l" t="t" r="r" b="b"/>
              <a:pathLst>
                <a:path w="3983" h="3971"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777750" y="2346250"/>
              <a:ext cx="268625" cy="31025"/>
            </a:xfrm>
            <a:custGeom>
              <a:avLst/>
              <a:gdLst/>
              <a:ahLst/>
              <a:cxnLst/>
              <a:rect l="l" t="t" r="r" b="b"/>
              <a:pathLst>
                <a:path w="10745" h="1241" extrusionOk="0">
                  <a:moveTo>
                    <a:pt x="0" y="0"/>
                  </a:moveTo>
                  <a:lnTo>
                    <a:pt x="1253" y="1240"/>
                  </a:lnTo>
                  <a:lnTo>
                    <a:pt x="9492" y="1240"/>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922700" y="2479925"/>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2091750" y="2346250"/>
              <a:ext cx="99575" cy="31025"/>
            </a:xfrm>
            <a:custGeom>
              <a:avLst/>
              <a:gdLst/>
              <a:ahLst/>
              <a:cxnLst/>
              <a:rect l="l" t="t" r="r" b="b"/>
              <a:pathLst>
                <a:path w="3983" h="1241" extrusionOk="0">
                  <a:moveTo>
                    <a:pt x="0" y="0"/>
                  </a:moveTo>
                  <a:lnTo>
                    <a:pt x="1253" y="1240"/>
                  </a:lnTo>
                  <a:lnTo>
                    <a:pt x="2730"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777750" y="2613925"/>
              <a:ext cx="268625" cy="30700"/>
            </a:xfrm>
            <a:custGeom>
              <a:avLst/>
              <a:gdLst/>
              <a:ahLst/>
              <a:cxnLst/>
              <a:rect l="l" t="t" r="r" b="b"/>
              <a:pathLst>
                <a:path w="10745" h="1228" extrusionOk="0">
                  <a:moveTo>
                    <a:pt x="0" y="0"/>
                  </a:moveTo>
                  <a:lnTo>
                    <a:pt x="1253" y="1227"/>
                  </a:lnTo>
                  <a:lnTo>
                    <a:pt x="9492" y="1227"/>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2091750" y="2613925"/>
              <a:ext cx="99575" cy="30700"/>
            </a:xfrm>
            <a:custGeom>
              <a:avLst/>
              <a:gdLst/>
              <a:ahLst/>
              <a:cxnLst/>
              <a:rect l="l" t="t" r="r" b="b"/>
              <a:pathLst>
                <a:path w="3983" h="1228" extrusionOk="0">
                  <a:moveTo>
                    <a:pt x="0" y="0"/>
                  </a:moveTo>
                  <a:lnTo>
                    <a:pt x="1253" y="1227"/>
                  </a:lnTo>
                  <a:lnTo>
                    <a:pt x="2730" y="1227"/>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779325" y="2479925"/>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
          <p:cNvGrpSpPr/>
          <p:nvPr/>
        </p:nvGrpSpPr>
        <p:grpSpPr>
          <a:xfrm>
            <a:off x="322825" y="0"/>
            <a:ext cx="8502295" cy="4133701"/>
            <a:chOff x="322825" y="0"/>
            <a:chExt cx="8502295" cy="4133701"/>
          </a:xfrm>
        </p:grpSpPr>
        <p:sp>
          <p:nvSpPr>
            <p:cNvPr id="652" name="Google Shape;652;p3"/>
            <p:cNvSpPr/>
            <p:nvPr/>
          </p:nvSpPr>
          <p:spPr>
            <a:xfrm>
              <a:off x="2039117" y="863457"/>
              <a:ext cx="94256" cy="553051"/>
            </a:xfrm>
            <a:custGeom>
              <a:avLst/>
              <a:gdLst/>
              <a:ahLst/>
              <a:cxnLst/>
              <a:rect l="l" t="t" r="r" b="b"/>
              <a:pathLst>
                <a:path w="2431" h="14264" extrusionOk="0">
                  <a:moveTo>
                    <a:pt x="0" y="1"/>
                  </a:moveTo>
                  <a:lnTo>
                    <a:pt x="0" y="14264"/>
                  </a:lnTo>
                  <a:lnTo>
                    <a:pt x="2431" y="14264"/>
                  </a:lnTo>
                  <a:lnTo>
                    <a:pt x="2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054239"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054239"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054239"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3906835" y="3960543"/>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3795981" y="3960543"/>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3795981" y="3849458"/>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3740303" y="3738178"/>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3743858" y="1219462"/>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3788409" y="1264051"/>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3832533" y="1308602"/>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877084" y="1352920"/>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3921634" y="1397509"/>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3921634" y="1219462"/>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3877084" y="1264051"/>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3788409" y="1352920"/>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3743858" y="139750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6246316" y="770699"/>
              <a:ext cx="62501" cy="62501"/>
            </a:xfrm>
            <a:custGeom>
              <a:avLst/>
              <a:gdLst/>
              <a:ahLst/>
              <a:cxnLst/>
              <a:rect l="l" t="t" r="r" b="b"/>
              <a:pathLst>
                <a:path w="1612" h="1612" extrusionOk="0">
                  <a:moveTo>
                    <a:pt x="1436" y="171"/>
                  </a:moveTo>
                  <a:lnTo>
                    <a:pt x="1436" y="1430"/>
                  </a:lnTo>
                  <a:lnTo>
                    <a:pt x="182" y="1430"/>
                  </a:lnTo>
                  <a:lnTo>
                    <a:pt x="182" y="171"/>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6301762" y="659419"/>
              <a:ext cx="118140" cy="173584"/>
            </a:xfrm>
            <a:custGeom>
              <a:avLst/>
              <a:gdLst/>
              <a:ahLst/>
              <a:cxnLst/>
              <a:rect l="l" t="t" r="r" b="b"/>
              <a:pathLst>
                <a:path w="3047" h="4477" extrusionOk="0">
                  <a:moveTo>
                    <a:pt x="1436" y="176"/>
                  </a:moveTo>
                  <a:lnTo>
                    <a:pt x="1436" y="1436"/>
                  </a:lnTo>
                  <a:lnTo>
                    <a:pt x="182" y="1436"/>
                  </a:lnTo>
                  <a:lnTo>
                    <a:pt x="182" y="176"/>
                  </a:lnTo>
                  <a:close/>
                  <a:moveTo>
                    <a:pt x="2865" y="1617"/>
                  </a:moveTo>
                  <a:lnTo>
                    <a:pt x="2865" y="2871"/>
                  </a:lnTo>
                  <a:lnTo>
                    <a:pt x="1606" y="2871"/>
                  </a:lnTo>
                  <a:lnTo>
                    <a:pt x="1606" y="1617"/>
                  </a:lnTo>
                  <a:close/>
                  <a:moveTo>
                    <a:pt x="2865" y="3047"/>
                  </a:moveTo>
                  <a:lnTo>
                    <a:pt x="2865" y="4300"/>
                  </a:lnTo>
                  <a:lnTo>
                    <a:pt x="1606" y="4300"/>
                  </a:lnTo>
                  <a:lnTo>
                    <a:pt x="1606" y="3047"/>
                  </a:lnTo>
                  <a:close/>
                  <a:moveTo>
                    <a:pt x="1" y="0"/>
                  </a:moveTo>
                  <a:lnTo>
                    <a:pt x="1" y="1617"/>
                  </a:lnTo>
                  <a:lnTo>
                    <a:pt x="1430" y="1617"/>
                  </a:lnTo>
                  <a:lnTo>
                    <a:pt x="1430" y="2865"/>
                  </a:lnTo>
                  <a:lnTo>
                    <a:pt x="1436" y="2865"/>
                  </a:lnTo>
                  <a:lnTo>
                    <a:pt x="1436" y="3047"/>
                  </a:lnTo>
                  <a:lnTo>
                    <a:pt x="1436" y="4476"/>
                  </a:lnTo>
                  <a:lnTo>
                    <a:pt x="3047" y="4476"/>
                  </a:lnTo>
                  <a:lnTo>
                    <a:pt x="3047" y="3047"/>
                  </a:lnTo>
                  <a:lnTo>
                    <a:pt x="3047" y="2865"/>
                  </a:lnTo>
                  <a:lnTo>
                    <a:pt x="3047" y="1436"/>
                  </a:lnTo>
                  <a:lnTo>
                    <a:pt x="1617" y="1436"/>
                  </a:lnTo>
                  <a:lnTo>
                    <a:pt x="161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6357402" y="881552"/>
              <a:ext cx="62501" cy="62501"/>
            </a:xfrm>
            <a:custGeom>
              <a:avLst/>
              <a:gdLst/>
              <a:ahLst/>
              <a:cxnLst/>
              <a:rect l="l" t="t" r="r" b="b"/>
              <a:pathLst>
                <a:path w="1612" h="1612" extrusionOk="0">
                  <a:moveTo>
                    <a:pt x="1430" y="182"/>
                  </a:moveTo>
                  <a:lnTo>
                    <a:pt x="1430" y="1436"/>
                  </a:lnTo>
                  <a:lnTo>
                    <a:pt x="171" y="1436"/>
                  </a:lnTo>
                  <a:lnTo>
                    <a:pt x="171" y="182"/>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6412848" y="992870"/>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7101809" y="1455902"/>
              <a:ext cx="39044" cy="39044"/>
            </a:xfrm>
            <a:custGeom>
              <a:avLst/>
              <a:gdLst/>
              <a:ahLst/>
              <a:cxnLst/>
              <a:rect l="l" t="t" r="r" b="b"/>
              <a:pathLst>
                <a:path w="1007" h="1007" extrusionOk="0">
                  <a:moveTo>
                    <a:pt x="0" y="1"/>
                  </a:moveTo>
                  <a:lnTo>
                    <a:pt x="0" y="1007"/>
                  </a:lnTo>
                  <a:lnTo>
                    <a:pt x="1007" y="1007"/>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7140815" y="1494908"/>
              <a:ext cx="38850" cy="38850"/>
            </a:xfrm>
            <a:custGeom>
              <a:avLst/>
              <a:gdLst/>
              <a:ahLst/>
              <a:cxnLst/>
              <a:rect l="l" t="t" r="r" b="b"/>
              <a:pathLst>
                <a:path w="1002" h="1002" extrusionOk="0">
                  <a:moveTo>
                    <a:pt x="1" y="1"/>
                  </a:moveTo>
                  <a:lnTo>
                    <a:pt x="1"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7179627" y="153372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7218633" y="1572726"/>
              <a:ext cx="38850" cy="38850"/>
            </a:xfrm>
            <a:custGeom>
              <a:avLst/>
              <a:gdLst/>
              <a:ahLst/>
              <a:cxnLst/>
              <a:rect l="l" t="t" r="r" b="b"/>
              <a:pathLst>
                <a:path w="1002" h="1002" extrusionOk="0">
                  <a:moveTo>
                    <a:pt x="0" y="1"/>
                  </a:moveTo>
                  <a:lnTo>
                    <a:pt x="0"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7257446" y="1611538"/>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7257446" y="1455902"/>
              <a:ext cx="39044" cy="39044"/>
            </a:xfrm>
            <a:custGeom>
              <a:avLst/>
              <a:gdLst/>
              <a:ahLst/>
              <a:cxnLst/>
              <a:rect l="l" t="t" r="r" b="b"/>
              <a:pathLst>
                <a:path w="1007" h="1007" extrusionOk="0">
                  <a:moveTo>
                    <a:pt x="0" y="1"/>
                  </a:moveTo>
                  <a:lnTo>
                    <a:pt x="0" y="1007"/>
                  </a:lnTo>
                  <a:lnTo>
                    <a:pt x="1006" y="1007"/>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7218633" y="1494908"/>
              <a:ext cx="38850" cy="38850"/>
            </a:xfrm>
            <a:custGeom>
              <a:avLst/>
              <a:gdLst/>
              <a:ahLst/>
              <a:cxnLst/>
              <a:rect l="l" t="t" r="r" b="b"/>
              <a:pathLst>
                <a:path w="1002" h="1002" extrusionOk="0">
                  <a:moveTo>
                    <a:pt x="0" y="1"/>
                  </a:moveTo>
                  <a:lnTo>
                    <a:pt x="0"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7140815" y="1572726"/>
              <a:ext cx="38850" cy="38850"/>
            </a:xfrm>
            <a:custGeom>
              <a:avLst/>
              <a:gdLst/>
              <a:ahLst/>
              <a:cxnLst/>
              <a:rect l="l" t="t" r="r" b="b"/>
              <a:pathLst>
                <a:path w="1002" h="1002" extrusionOk="0">
                  <a:moveTo>
                    <a:pt x="1" y="1"/>
                  </a:moveTo>
                  <a:lnTo>
                    <a:pt x="1"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7101809" y="1611538"/>
              <a:ext cx="39044" cy="38850"/>
            </a:xfrm>
            <a:custGeom>
              <a:avLst/>
              <a:gdLst/>
              <a:ahLst/>
              <a:cxnLst/>
              <a:rect l="l" t="t" r="r" b="b"/>
              <a:pathLst>
                <a:path w="1007" h="1002" extrusionOk="0">
                  <a:moveTo>
                    <a:pt x="0" y="1"/>
                  </a:moveTo>
                  <a:lnTo>
                    <a:pt x="0"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845522" y="3516204"/>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2901394" y="3405157"/>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2956608" y="3460370"/>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956608" y="3571650"/>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3067887" y="3682735"/>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2907365" y="594986"/>
              <a:ext cx="154586" cy="157571"/>
            </a:xfrm>
            <a:custGeom>
              <a:avLst/>
              <a:gdLst/>
              <a:ahLst/>
              <a:cxnLst/>
              <a:rect l="l" t="t" r="r" b="b"/>
              <a:pathLst>
                <a:path w="3987" h="4064" extrusionOk="0">
                  <a:moveTo>
                    <a:pt x="3811" y="176"/>
                  </a:moveTo>
                  <a:lnTo>
                    <a:pt x="3811" y="1567"/>
                  </a:lnTo>
                  <a:lnTo>
                    <a:pt x="1568" y="1567"/>
                  </a:lnTo>
                  <a:lnTo>
                    <a:pt x="1568" y="3882"/>
                  </a:lnTo>
                  <a:lnTo>
                    <a:pt x="182" y="3882"/>
                  </a:lnTo>
                  <a:lnTo>
                    <a:pt x="182" y="176"/>
                  </a:lnTo>
                  <a:close/>
                  <a:moveTo>
                    <a:pt x="0" y="0"/>
                  </a:moveTo>
                  <a:lnTo>
                    <a:pt x="0" y="4064"/>
                  </a:lnTo>
                  <a:lnTo>
                    <a:pt x="1749" y="4064"/>
                  </a:lnTo>
                  <a:lnTo>
                    <a:pt x="1749" y="1743"/>
                  </a:lnTo>
                  <a:lnTo>
                    <a:pt x="3987" y="1743"/>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2952575" y="1384481"/>
              <a:ext cx="64207" cy="60795"/>
            </a:xfrm>
            <a:custGeom>
              <a:avLst/>
              <a:gdLst/>
              <a:ahLst/>
              <a:cxnLst/>
              <a:rect l="l" t="t" r="r" b="b"/>
              <a:pathLst>
                <a:path w="1656" h="1568" extrusionOk="0">
                  <a:moveTo>
                    <a:pt x="1474" y="188"/>
                  </a:moveTo>
                  <a:lnTo>
                    <a:pt x="1474" y="1397"/>
                  </a:lnTo>
                  <a:lnTo>
                    <a:pt x="176" y="1397"/>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2952575" y="1488937"/>
              <a:ext cx="64207" cy="60834"/>
            </a:xfrm>
            <a:custGeom>
              <a:avLst/>
              <a:gdLst/>
              <a:ahLst/>
              <a:cxnLst/>
              <a:rect l="l" t="t" r="r" b="b"/>
              <a:pathLst>
                <a:path w="1656" h="1569" extrusionOk="0">
                  <a:moveTo>
                    <a:pt x="1474" y="188"/>
                  </a:moveTo>
                  <a:lnTo>
                    <a:pt x="1474" y="1398"/>
                  </a:lnTo>
                  <a:lnTo>
                    <a:pt x="176" y="1398"/>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2952575" y="1593431"/>
              <a:ext cx="64207" cy="60795"/>
            </a:xfrm>
            <a:custGeom>
              <a:avLst/>
              <a:gdLst/>
              <a:ahLst/>
              <a:cxnLst/>
              <a:rect l="l" t="t" r="r" b="b"/>
              <a:pathLst>
                <a:path w="1656" h="1568" extrusionOk="0">
                  <a:moveTo>
                    <a:pt x="1474" y="182"/>
                  </a:moveTo>
                  <a:lnTo>
                    <a:pt x="1474" y="1391"/>
                  </a:lnTo>
                  <a:lnTo>
                    <a:pt x="176" y="1391"/>
                  </a:lnTo>
                  <a:lnTo>
                    <a:pt x="176" y="182"/>
                  </a:lnTo>
                  <a:close/>
                  <a:moveTo>
                    <a:pt x="0" y="0"/>
                  </a:moveTo>
                  <a:lnTo>
                    <a:pt x="0" y="1567"/>
                  </a:lnTo>
                  <a:lnTo>
                    <a:pt x="1655" y="1567"/>
                  </a:lnTo>
                  <a:lnTo>
                    <a:pt x="1655"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489551" y="2487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378698" y="2487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378698" y="2376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322825" y="2265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424101" y="1272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424101" y="2316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424101" y="3361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420689" y="35115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420689" y="36160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420689" y="37204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3556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3946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4332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4720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5110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5110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4720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3946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3556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7822910" y="494206"/>
              <a:ext cx="57383" cy="53739"/>
            </a:xfrm>
            <a:custGeom>
              <a:avLst/>
              <a:gdLst/>
              <a:ahLst/>
              <a:cxnLst/>
              <a:rect l="l" t="t" r="r" b="b"/>
              <a:pathLst>
                <a:path w="1480" h="1386" extrusionOk="0">
                  <a:moveTo>
                    <a:pt x="1" y="0"/>
                  </a:moveTo>
                  <a:lnTo>
                    <a:pt x="1" y="1386"/>
                  </a:lnTo>
                  <a:lnTo>
                    <a:pt x="1480" y="1386"/>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7822910" y="59842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7822910" y="702690"/>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716127" y="2888356"/>
              <a:ext cx="101313" cy="559875"/>
            </a:xfrm>
            <a:custGeom>
              <a:avLst/>
              <a:gdLst/>
              <a:ahLst/>
              <a:cxnLst/>
              <a:rect l="l" t="t" r="r" b="b"/>
              <a:pathLst>
                <a:path w="2613" h="14440" extrusionOk="0">
                  <a:moveTo>
                    <a:pt x="2431" y="182"/>
                  </a:moveTo>
                  <a:lnTo>
                    <a:pt x="2431" y="14264"/>
                  </a:lnTo>
                  <a:lnTo>
                    <a:pt x="176" y="14264"/>
                  </a:lnTo>
                  <a:lnTo>
                    <a:pt x="176" y="182"/>
                  </a:lnTo>
                  <a:close/>
                  <a:moveTo>
                    <a:pt x="1" y="1"/>
                  </a:moveTo>
                  <a:lnTo>
                    <a:pt x="1" y="14440"/>
                  </a:lnTo>
                  <a:lnTo>
                    <a:pt x="2612" y="14440"/>
                  </a:lnTo>
                  <a:lnTo>
                    <a:pt x="2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7771768" y="3160186"/>
              <a:ext cx="143303" cy="254154"/>
            </a:xfrm>
            <a:custGeom>
              <a:avLst/>
              <a:gdLst/>
              <a:ahLst/>
              <a:cxnLst/>
              <a:rect l="l" t="t" r="r" b="b"/>
              <a:pathLst>
                <a:path w="3696" h="6555" extrusionOk="0">
                  <a:moveTo>
                    <a:pt x="0" y="0"/>
                  </a:moveTo>
                  <a:lnTo>
                    <a:pt x="0" y="1067"/>
                  </a:lnTo>
                  <a:lnTo>
                    <a:pt x="1320" y="1067"/>
                  </a:lnTo>
                  <a:lnTo>
                    <a:pt x="1320" y="6555"/>
                  </a:lnTo>
                  <a:lnTo>
                    <a:pt x="3695" y="6555"/>
                  </a:lnTo>
                  <a:lnTo>
                    <a:pt x="3695" y="5493"/>
                  </a:lnTo>
                  <a:lnTo>
                    <a:pt x="2387" y="5493"/>
                  </a:lnTo>
                  <a:lnTo>
                    <a:pt x="23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44698" y="3319023"/>
              <a:ext cx="227711" cy="227711"/>
            </a:xfrm>
            <a:custGeom>
              <a:avLst/>
              <a:gdLst/>
              <a:ahLst/>
              <a:cxnLst/>
              <a:rect l="l" t="t" r="r" b="b"/>
              <a:pathLst>
                <a:path w="5873" h="5873" extrusionOk="0">
                  <a:moveTo>
                    <a:pt x="1144" y="149"/>
                  </a:moveTo>
                  <a:lnTo>
                    <a:pt x="1144" y="1149"/>
                  </a:lnTo>
                  <a:lnTo>
                    <a:pt x="137" y="1149"/>
                  </a:lnTo>
                  <a:lnTo>
                    <a:pt x="137" y="149"/>
                  </a:lnTo>
                  <a:close/>
                  <a:moveTo>
                    <a:pt x="5724" y="149"/>
                  </a:moveTo>
                  <a:lnTo>
                    <a:pt x="5724" y="1149"/>
                  </a:lnTo>
                  <a:lnTo>
                    <a:pt x="4723" y="1149"/>
                  </a:lnTo>
                  <a:lnTo>
                    <a:pt x="4723" y="149"/>
                  </a:lnTo>
                  <a:close/>
                  <a:moveTo>
                    <a:pt x="2287" y="1287"/>
                  </a:moveTo>
                  <a:lnTo>
                    <a:pt x="2287" y="2293"/>
                  </a:lnTo>
                  <a:lnTo>
                    <a:pt x="1287" y="2293"/>
                  </a:lnTo>
                  <a:lnTo>
                    <a:pt x="1287" y="1287"/>
                  </a:lnTo>
                  <a:close/>
                  <a:moveTo>
                    <a:pt x="4586" y="1287"/>
                  </a:moveTo>
                  <a:lnTo>
                    <a:pt x="4586" y="2293"/>
                  </a:lnTo>
                  <a:lnTo>
                    <a:pt x="3580" y="2293"/>
                  </a:lnTo>
                  <a:lnTo>
                    <a:pt x="3580" y="1287"/>
                  </a:lnTo>
                  <a:close/>
                  <a:moveTo>
                    <a:pt x="3437" y="2436"/>
                  </a:moveTo>
                  <a:lnTo>
                    <a:pt x="3437" y="3437"/>
                  </a:lnTo>
                  <a:lnTo>
                    <a:pt x="2436" y="3437"/>
                  </a:lnTo>
                  <a:lnTo>
                    <a:pt x="2436" y="2436"/>
                  </a:lnTo>
                  <a:close/>
                  <a:moveTo>
                    <a:pt x="2287" y="3585"/>
                  </a:moveTo>
                  <a:lnTo>
                    <a:pt x="2287" y="4586"/>
                  </a:lnTo>
                  <a:lnTo>
                    <a:pt x="1287" y="4586"/>
                  </a:lnTo>
                  <a:lnTo>
                    <a:pt x="1287" y="3585"/>
                  </a:lnTo>
                  <a:close/>
                  <a:moveTo>
                    <a:pt x="4586" y="3585"/>
                  </a:moveTo>
                  <a:lnTo>
                    <a:pt x="4586" y="4586"/>
                  </a:lnTo>
                  <a:lnTo>
                    <a:pt x="3580" y="4586"/>
                  </a:lnTo>
                  <a:lnTo>
                    <a:pt x="3580" y="3585"/>
                  </a:lnTo>
                  <a:close/>
                  <a:moveTo>
                    <a:pt x="1149" y="4729"/>
                  </a:moveTo>
                  <a:lnTo>
                    <a:pt x="1149" y="5735"/>
                  </a:lnTo>
                  <a:lnTo>
                    <a:pt x="143" y="5735"/>
                  </a:lnTo>
                  <a:lnTo>
                    <a:pt x="143" y="4729"/>
                  </a:lnTo>
                  <a:close/>
                  <a:moveTo>
                    <a:pt x="5735" y="4729"/>
                  </a:moveTo>
                  <a:lnTo>
                    <a:pt x="5735" y="5735"/>
                  </a:lnTo>
                  <a:lnTo>
                    <a:pt x="4729" y="5735"/>
                  </a:lnTo>
                  <a:lnTo>
                    <a:pt x="4729" y="4729"/>
                  </a:lnTo>
                  <a:close/>
                  <a:moveTo>
                    <a:pt x="0" y="0"/>
                  </a:moveTo>
                  <a:lnTo>
                    <a:pt x="0" y="1287"/>
                  </a:lnTo>
                  <a:lnTo>
                    <a:pt x="1149" y="1287"/>
                  </a:lnTo>
                  <a:lnTo>
                    <a:pt x="1149" y="2436"/>
                  </a:lnTo>
                  <a:lnTo>
                    <a:pt x="2298" y="2436"/>
                  </a:lnTo>
                  <a:lnTo>
                    <a:pt x="2298" y="3437"/>
                  </a:lnTo>
                  <a:lnTo>
                    <a:pt x="1149" y="3437"/>
                  </a:lnTo>
                  <a:lnTo>
                    <a:pt x="1149" y="4586"/>
                  </a:lnTo>
                  <a:lnTo>
                    <a:pt x="0" y="4586"/>
                  </a:lnTo>
                  <a:lnTo>
                    <a:pt x="0" y="5872"/>
                  </a:lnTo>
                  <a:lnTo>
                    <a:pt x="1287" y="5872"/>
                  </a:lnTo>
                  <a:lnTo>
                    <a:pt x="1287" y="4723"/>
                  </a:lnTo>
                  <a:lnTo>
                    <a:pt x="2436" y="4723"/>
                  </a:lnTo>
                  <a:lnTo>
                    <a:pt x="2436" y="3574"/>
                  </a:lnTo>
                  <a:lnTo>
                    <a:pt x="3437" y="3574"/>
                  </a:lnTo>
                  <a:lnTo>
                    <a:pt x="3437" y="4723"/>
                  </a:lnTo>
                  <a:lnTo>
                    <a:pt x="4586" y="4723"/>
                  </a:lnTo>
                  <a:lnTo>
                    <a:pt x="4586" y="5872"/>
                  </a:lnTo>
                  <a:lnTo>
                    <a:pt x="5872" y="5872"/>
                  </a:lnTo>
                  <a:lnTo>
                    <a:pt x="5872" y="4586"/>
                  </a:lnTo>
                  <a:lnTo>
                    <a:pt x="4723" y="4586"/>
                  </a:lnTo>
                  <a:lnTo>
                    <a:pt x="4723" y="3437"/>
                  </a:lnTo>
                  <a:lnTo>
                    <a:pt x="3574" y="3437"/>
                  </a:lnTo>
                  <a:lnTo>
                    <a:pt x="3574" y="2436"/>
                  </a:lnTo>
                  <a:lnTo>
                    <a:pt x="4723" y="2436"/>
                  </a:lnTo>
                  <a:lnTo>
                    <a:pt x="4723" y="1287"/>
                  </a:lnTo>
                  <a:lnTo>
                    <a:pt x="5872" y="1287"/>
                  </a:lnTo>
                  <a:lnTo>
                    <a:pt x="5872" y="0"/>
                  </a:lnTo>
                  <a:lnTo>
                    <a:pt x="4586" y="0"/>
                  </a:lnTo>
                  <a:lnTo>
                    <a:pt x="4586" y="1149"/>
                  </a:lnTo>
                  <a:lnTo>
                    <a:pt x="3437" y="1149"/>
                  </a:lnTo>
                  <a:lnTo>
                    <a:pt x="3437" y="2298"/>
                  </a:lnTo>
                  <a:lnTo>
                    <a:pt x="2436" y="2298"/>
                  </a:lnTo>
                  <a:lnTo>
                    <a:pt x="2436" y="1149"/>
                  </a:lnTo>
                  <a:lnTo>
                    <a:pt x="1287" y="1149"/>
                  </a:lnTo>
                  <a:lnTo>
                    <a:pt x="12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4663054" y="835295"/>
              <a:ext cx="143303" cy="254154"/>
            </a:xfrm>
            <a:custGeom>
              <a:avLst/>
              <a:gdLst/>
              <a:ahLst/>
              <a:cxnLst/>
              <a:rect l="l" t="t" r="r" b="b"/>
              <a:pathLst>
                <a:path w="3696" h="6555" extrusionOk="0">
                  <a:moveTo>
                    <a:pt x="0" y="1"/>
                  </a:moveTo>
                  <a:lnTo>
                    <a:pt x="0" y="1073"/>
                  </a:lnTo>
                  <a:lnTo>
                    <a:pt x="1320" y="1073"/>
                  </a:lnTo>
                  <a:lnTo>
                    <a:pt x="1320" y="6555"/>
                  </a:lnTo>
                  <a:lnTo>
                    <a:pt x="3695" y="6555"/>
                  </a:lnTo>
                  <a:lnTo>
                    <a:pt x="3695" y="5494"/>
                  </a:lnTo>
                  <a:lnTo>
                    <a:pt x="2387" y="5494"/>
                  </a:lnTo>
                  <a:lnTo>
                    <a:pt x="238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8630866" y="13993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8669639" y="14383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8708219" y="14771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8747263" y="15161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8786270" y="15549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8786270" y="13993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8747263" y="14383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8669639" y="15161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8630866" y="15549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86564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5530914" y="3633454"/>
              <a:ext cx="75490" cy="442433"/>
            </a:xfrm>
            <a:custGeom>
              <a:avLst/>
              <a:gdLst/>
              <a:ahLst/>
              <a:cxnLst/>
              <a:rect l="l" t="t" r="r" b="b"/>
              <a:pathLst>
                <a:path w="1947" h="11411" extrusionOk="0">
                  <a:moveTo>
                    <a:pt x="0" y="1"/>
                  </a:moveTo>
                  <a:lnTo>
                    <a:pt x="0" y="11410"/>
                  </a:lnTo>
                  <a:lnTo>
                    <a:pt x="1947" y="11410"/>
                  </a:lnTo>
                  <a:lnTo>
                    <a:pt x="194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5517887" y="739564"/>
              <a:ext cx="101313" cy="559875"/>
            </a:xfrm>
            <a:custGeom>
              <a:avLst/>
              <a:gdLst/>
              <a:ahLst/>
              <a:cxnLst/>
              <a:rect l="l" t="t" r="r" b="b"/>
              <a:pathLst>
                <a:path w="2613" h="14440" extrusionOk="0">
                  <a:moveTo>
                    <a:pt x="2437" y="182"/>
                  </a:moveTo>
                  <a:lnTo>
                    <a:pt x="2437" y="14264"/>
                  </a:lnTo>
                  <a:lnTo>
                    <a:pt x="182" y="14264"/>
                  </a:lnTo>
                  <a:lnTo>
                    <a:pt x="182" y="182"/>
                  </a:lnTo>
                  <a:close/>
                  <a:moveTo>
                    <a:pt x="1" y="1"/>
                  </a:moveTo>
                  <a:lnTo>
                    <a:pt x="1" y="14440"/>
                  </a:lnTo>
                  <a:lnTo>
                    <a:pt x="2613" y="14440"/>
                  </a:lnTo>
                  <a:lnTo>
                    <a:pt x="2613"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5536653" y="229190"/>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5536653" y="333645"/>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5536653" y="438139"/>
              <a:ext cx="64207" cy="60795"/>
            </a:xfrm>
            <a:custGeom>
              <a:avLst/>
              <a:gdLst/>
              <a:ahLst/>
              <a:cxnLst/>
              <a:rect l="l" t="t" r="r" b="b"/>
              <a:pathLst>
                <a:path w="1656" h="1568" extrusionOk="0">
                  <a:moveTo>
                    <a:pt x="1474" y="182"/>
                  </a:moveTo>
                  <a:lnTo>
                    <a:pt x="1474" y="1391"/>
                  </a:lnTo>
                  <a:lnTo>
                    <a:pt x="177" y="1391"/>
                  </a:lnTo>
                  <a:lnTo>
                    <a:pt x="177" y="182"/>
                  </a:lnTo>
                  <a:close/>
                  <a:moveTo>
                    <a:pt x="1" y="0"/>
                  </a:moveTo>
                  <a:lnTo>
                    <a:pt x="1" y="1567"/>
                  </a:lnTo>
                  <a:lnTo>
                    <a:pt x="1656" y="1567"/>
                  </a:lnTo>
                  <a:lnTo>
                    <a:pt x="165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172345" y="9251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221161"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221161"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00"/>
        <p:cNvGrpSpPr/>
        <p:nvPr/>
      </p:nvGrpSpPr>
      <p:grpSpPr>
        <a:xfrm>
          <a:off x="0" y="0"/>
          <a:ext cx="0" cy="0"/>
          <a:chOff x="0" y="0"/>
          <a:chExt cx="0" cy="0"/>
        </a:xfrm>
      </p:grpSpPr>
      <p:sp>
        <p:nvSpPr>
          <p:cNvPr id="2501" name="Google Shape;2501;p11"/>
          <p:cNvSpPr txBox="1">
            <a:spLocks noGrp="1"/>
          </p:cNvSpPr>
          <p:nvPr>
            <p:ph type="title" hasCustomPrompt="1"/>
          </p:nvPr>
        </p:nvSpPr>
        <p:spPr>
          <a:xfrm>
            <a:off x="713100" y="1639175"/>
            <a:ext cx="7717800" cy="104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8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2" name="Google Shape;2502;p11"/>
          <p:cNvSpPr txBox="1">
            <a:spLocks noGrp="1"/>
          </p:cNvSpPr>
          <p:nvPr>
            <p:ph type="subTitle" idx="1"/>
          </p:nvPr>
        </p:nvSpPr>
        <p:spPr>
          <a:xfrm>
            <a:off x="714175" y="2698125"/>
            <a:ext cx="7717800" cy="4119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03" name="Google Shape;2503;p11"/>
          <p:cNvGrpSpPr/>
          <p:nvPr/>
        </p:nvGrpSpPr>
        <p:grpSpPr>
          <a:xfrm>
            <a:off x="4355488" y="4608598"/>
            <a:ext cx="4931238" cy="598086"/>
            <a:chOff x="307925" y="519850"/>
            <a:chExt cx="3355725" cy="407000"/>
          </a:xfrm>
        </p:grpSpPr>
        <p:sp>
          <p:nvSpPr>
            <p:cNvPr id="2504" name="Google Shape;2504;p11"/>
            <p:cNvSpPr/>
            <p:nvPr/>
          </p:nvSpPr>
          <p:spPr>
            <a:xfrm>
              <a:off x="325450" y="53707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1"/>
            <p:cNvSpPr/>
            <p:nvPr/>
          </p:nvSpPr>
          <p:spPr>
            <a:xfrm>
              <a:off x="308250" y="52172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1"/>
            <p:cNvSpPr/>
            <p:nvPr/>
          </p:nvSpPr>
          <p:spPr>
            <a:xfrm>
              <a:off x="622250" y="5217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1"/>
            <p:cNvSpPr/>
            <p:nvPr/>
          </p:nvSpPr>
          <p:spPr>
            <a:xfrm>
              <a:off x="308250" y="789075"/>
              <a:ext cx="268300" cy="99275"/>
            </a:xfrm>
            <a:custGeom>
              <a:avLst/>
              <a:gdLst/>
              <a:ahLst/>
              <a:cxnLst/>
              <a:rect l="l" t="t" r="r" b="b"/>
              <a:pathLst>
                <a:path w="10732" h="3971" extrusionOk="0">
                  <a:moveTo>
                    <a:pt x="0" y="1"/>
                  </a:moveTo>
                  <a:lnTo>
                    <a:pt x="0" y="3971"/>
                  </a:lnTo>
                  <a:lnTo>
                    <a:pt x="10732" y="3971"/>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1"/>
            <p:cNvSpPr/>
            <p:nvPr/>
          </p:nvSpPr>
          <p:spPr>
            <a:xfrm>
              <a:off x="622250" y="789075"/>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1"/>
            <p:cNvSpPr/>
            <p:nvPr/>
          </p:nvSpPr>
          <p:spPr>
            <a:xfrm>
              <a:off x="453175" y="65510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1"/>
            <p:cNvSpPr/>
            <p:nvPr/>
          </p:nvSpPr>
          <p:spPr>
            <a:xfrm>
              <a:off x="307925" y="65510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1"/>
            <p:cNvSpPr/>
            <p:nvPr/>
          </p:nvSpPr>
          <p:spPr>
            <a:xfrm>
              <a:off x="308250" y="52172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1"/>
            <p:cNvSpPr/>
            <p:nvPr/>
          </p:nvSpPr>
          <p:spPr>
            <a:xfrm>
              <a:off x="452875" y="655725"/>
              <a:ext cx="268950" cy="30700"/>
            </a:xfrm>
            <a:custGeom>
              <a:avLst/>
              <a:gdLst/>
              <a:ahLst/>
              <a:cxnLst/>
              <a:rect l="l" t="t" r="r" b="b"/>
              <a:pathLst>
                <a:path w="10758" h="1228" extrusionOk="0">
                  <a:moveTo>
                    <a:pt x="0" y="0"/>
                  </a:moveTo>
                  <a:lnTo>
                    <a:pt x="1253" y="1228"/>
                  </a:lnTo>
                  <a:lnTo>
                    <a:pt x="9505" y="1228"/>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1"/>
            <p:cNvSpPr/>
            <p:nvPr/>
          </p:nvSpPr>
          <p:spPr>
            <a:xfrm>
              <a:off x="622550" y="5217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1"/>
            <p:cNvSpPr/>
            <p:nvPr/>
          </p:nvSpPr>
          <p:spPr>
            <a:xfrm>
              <a:off x="308250" y="7890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1"/>
            <p:cNvSpPr/>
            <p:nvPr/>
          </p:nvSpPr>
          <p:spPr>
            <a:xfrm>
              <a:off x="622550" y="7890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1"/>
            <p:cNvSpPr/>
            <p:nvPr/>
          </p:nvSpPr>
          <p:spPr>
            <a:xfrm>
              <a:off x="309500" y="655725"/>
              <a:ext cx="99250" cy="30700"/>
            </a:xfrm>
            <a:custGeom>
              <a:avLst/>
              <a:gdLst/>
              <a:ahLst/>
              <a:cxnLst/>
              <a:rect l="l" t="t" r="r" b="b"/>
              <a:pathLst>
                <a:path w="3970" h="1228" extrusionOk="0">
                  <a:moveTo>
                    <a:pt x="0" y="0"/>
                  </a:moveTo>
                  <a:lnTo>
                    <a:pt x="1252" y="1228"/>
                  </a:lnTo>
                  <a:lnTo>
                    <a:pt x="2717" y="1228"/>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1"/>
            <p:cNvSpPr/>
            <p:nvPr/>
          </p:nvSpPr>
          <p:spPr>
            <a:xfrm>
              <a:off x="689225" y="538625"/>
              <a:ext cx="379475" cy="336275"/>
            </a:xfrm>
            <a:custGeom>
              <a:avLst/>
              <a:gdLst/>
              <a:ahLst/>
              <a:cxnLst/>
              <a:rect l="l" t="t" r="r" b="b"/>
              <a:pathLst>
                <a:path w="15179" h="13451"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1"/>
            <p:cNvSpPr/>
            <p:nvPr/>
          </p:nvSpPr>
          <p:spPr>
            <a:xfrm>
              <a:off x="672025" y="5233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1"/>
            <p:cNvSpPr/>
            <p:nvPr/>
          </p:nvSpPr>
          <p:spPr>
            <a:xfrm>
              <a:off x="986325" y="5233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1"/>
            <p:cNvSpPr/>
            <p:nvPr/>
          </p:nvSpPr>
          <p:spPr>
            <a:xfrm>
              <a:off x="672025" y="790650"/>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1"/>
            <p:cNvSpPr/>
            <p:nvPr/>
          </p:nvSpPr>
          <p:spPr>
            <a:xfrm>
              <a:off x="986325" y="790650"/>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1"/>
            <p:cNvSpPr/>
            <p:nvPr/>
          </p:nvSpPr>
          <p:spPr>
            <a:xfrm>
              <a:off x="817275" y="656975"/>
              <a:ext cx="268325" cy="99575"/>
            </a:xfrm>
            <a:custGeom>
              <a:avLst/>
              <a:gdLst/>
              <a:ahLst/>
              <a:cxnLst/>
              <a:rect l="l" t="t" r="r" b="b"/>
              <a:pathLst>
                <a:path w="10733" h="3983" extrusionOk="0">
                  <a:moveTo>
                    <a:pt x="1" y="0"/>
                  </a:moveTo>
                  <a:lnTo>
                    <a:pt x="1"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1"/>
            <p:cNvSpPr/>
            <p:nvPr/>
          </p:nvSpPr>
          <p:spPr>
            <a:xfrm>
              <a:off x="671700" y="656975"/>
              <a:ext cx="99575" cy="99575"/>
            </a:xfrm>
            <a:custGeom>
              <a:avLst/>
              <a:gdLst/>
              <a:ahLst/>
              <a:cxnLst/>
              <a:rect l="l" t="t" r="r" b="b"/>
              <a:pathLst>
                <a:path w="3983" h="3983" extrusionOk="0">
                  <a:moveTo>
                    <a:pt x="1" y="0"/>
                  </a:moveTo>
                  <a:lnTo>
                    <a:pt x="1" y="3983"/>
                  </a:lnTo>
                  <a:lnTo>
                    <a:pt x="3983" y="3983"/>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1"/>
            <p:cNvSpPr/>
            <p:nvPr/>
          </p:nvSpPr>
          <p:spPr>
            <a:xfrm>
              <a:off x="672025" y="52330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1"/>
            <p:cNvSpPr/>
            <p:nvPr/>
          </p:nvSpPr>
          <p:spPr>
            <a:xfrm>
              <a:off x="816975" y="65665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1"/>
            <p:cNvSpPr/>
            <p:nvPr/>
          </p:nvSpPr>
          <p:spPr>
            <a:xfrm>
              <a:off x="986325" y="52330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1"/>
            <p:cNvSpPr/>
            <p:nvPr/>
          </p:nvSpPr>
          <p:spPr>
            <a:xfrm>
              <a:off x="672025" y="790650"/>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1"/>
            <p:cNvSpPr/>
            <p:nvPr/>
          </p:nvSpPr>
          <p:spPr>
            <a:xfrm>
              <a:off x="986325" y="790650"/>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1"/>
            <p:cNvSpPr/>
            <p:nvPr/>
          </p:nvSpPr>
          <p:spPr>
            <a:xfrm>
              <a:off x="673275" y="65665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1"/>
            <p:cNvSpPr/>
            <p:nvPr/>
          </p:nvSpPr>
          <p:spPr>
            <a:xfrm>
              <a:off x="2903200"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1"/>
            <p:cNvSpPr/>
            <p:nvPr/>
          </p:nvSpPr>
          <p:spPr>
            <a:xfrm>
              <a:off x="2885675" y="5229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1"/>
            <p:cNvSpPr/>
            <p:nvPr/>
          </p:nvSpPr>
          <p:spPr>
            <a:xfrm>
              <a:off x="3200625" y="5229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1"/>
            <p:cNvSpPr/>
            <p:nvPr/>
          </p:nvSpPr>
          <p:spPr>
            <a:xfrm>
              <a:off x="2885675" y="790650"/>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1"/>
            <p:cNvSpPr/>
            <p:nvPr/>
          </p:nvSpPr>
          <p:spPr>
            <a:xfrm>
              <a:off x="3200625" y="790650"/>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1"/>
            <p:cNvSpPr/>
            <p:nvPr/>
          </p:nvSpPr>
          <p:spPr>
            <a:xfrm>
              <a:off x="3031250" y="656650"/>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1"/>
            <p:cNvSpPr/>
            <p:nvPr/>
          </p:nvSpPr>
          <p:spPr>
            <a:xfrm>
              <a:off x="2886300" y="65665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1"/>
            <p:cNvSpPr/>
            <p:nvPr/>
          </p:nvSpPr>
          <p:spPr>
            <a:xfrm>
              <a:off x="2885975" y="5229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1"/>
            <p:cNvSpPr/>
            <p:nvPr/>
          </p:nvSpPr>
          <p:spPr>
            <a:xfrm>
              <a:off x="3030925" y="6566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1"/>
            <p:cNvSpPr/>
            <p:nvPr/>
          </p:nvSpPr>
          <p:spPr>
            <a:xfrm>
              <a:off x="3200625" y="522975"/>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1"/>
            <p:cNvSpPr/>
            <p:nvPr/>
          </p:nvSpPr>
          <p:spPr>
            <a:xfrm>
              <a:off x="2885975" y="790650"/>
              <a:ext cx="268650" cy="31025"/>
            </a:xfrm>
            <a:custGeom>
              <a:avLst/>
              <a:gdLst/>
              <a:ahLst/>
              <a:cxnLst/>
              <a:rect l="l" t="t" r="r" b="b"/>
              <a:pathLst>
                <a:path w="10746" h="1241" extrusionOk="0">
                  <a:moveTo>
                    <a:pt x="1" y="1"/>
                  </a:moveTo>
                  <a:lnTo>
                    <a:pt x="1253" y="1240"/>
                  </a:lnTo>
                  <a:lnTo>
                    <a:pt x="9493" y="1240"/>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1"/>
            <p:cNvSpPr/>
            <p:nvPr/>
          </p:nvSpPr>
          <p:spPr>
            <a:xfrm>
              <a:off x="3200625" y="790650"/>
              <a:ext cx="98950" cy="31025"/>
            </a:xfrm>
            <a:custGeom>
              <a:avLst/>
              <a:gdLst/>
              <a:ahLst/>
              <a:cxnLst/>
              <a:rect l="l" t="t" r="r" b="b"/>
              <a:pathLst>
                <a:path w="3958" h="1241" extrusionOk="0">
                  <a:moveTo>
                    <a:pt x="0" y="1"/>
                  </a:moveTo>
                  <a:lnTo>
                    <a:pt x="1252" y="1240"/>
                  </a:lnTo>
                  <a:lnTo>
                    <a:pt x="2705" y="1240"/>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1"/>
            <p:cNvSpPr/>
            <p:nvPr/>
          </p:nvSpPr>
          <p:spPr>
            <a:xfrm>
              <a:off x="2887550" y="6566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1"/>
            <p:cNvSpPr/>
            <p:nvPr/>
          </p:nvSpPr>
          <p:spPr>
            <a:xfrm>
              <a:off x="3267300" y="539900"/>
              <a:ext cx="379150" cy="335925"/>
            </a:xfrm>
            <a:custGeom>
              <a:avLst/>
              <a:gdLst/>
              <a:ahLst/>
              <a:cxnLst/>
              <a:rect l="l" t="t" r="r" b="b"/>
              <a:pathLst>
                <a:path w="15166" h="13437" extrusionOk="0">
                  <a:moveTo>
                    <a:pt x="0" y="0"/>
                  </a:moveTo>
                  <a:lnTo>
                    <a:pt x="0" y="13437"/>
                  </a:lnTo>
                  <a:lnTo>
                    <a:pt x="15165" y="13437"/>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1"/>
            <p:cNvSpPr/>
            <p:nvPr/>
          </p:nvSpPr>
          <p:spPr>
            <a:xfrm>
              <a:off x="3250075" y="522930"/>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1"/>
            <p:cNvSpPr/>
            <p:nvPr/>
          </p:nvSpPr>
          <p:spPr>
            <a:xfrm>
              <a:off x="3564400" y="524550"/>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1"/>
            <p:cNvSpPr/>
            <p:nvPr/>
          </p:nvSpPr>
          <p:spPr>
            <a:xfrm>
              <a:off x="3250075" y="78998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1"/>
            <p:cNvSpPr/>
            <p:nvPr/>
          </p:nvSpPr>
          <p:spPr>
            <a:xfrm>
              <a:off x="3564400" y="79160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1"/>
            <p:cNvSpPr/>
            <p:nvPr/>
          </p:nvSpPr>
          <p:spPr>
            <a:xfrm>
              <a:off x="3395025" y="657925"/>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1"/>
            <p:cNvSpPr/>
            <p:nvPr/>
          </p:nvSpPr>
          <p:spPr>
            <a:xfrm>
              <a:off x="3249775" y="657925"/>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1"/>
            <p:cNvSpPr/>
            <p:nvPr/>
          </p:nvSpPr>
          <p:spPr>
            <a:xfrm>
              <a:off x="3250075" y="52293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1"/>
            <p:cNvSpPr/>
            <p:nvPr/>
          </p:nvSpPr>
          <p:spPr>
            <a:xfrm>
              <a:off x="3395025" y="658225"/>
              <a:ext cx="268325" cy="31025"/>
            </a:xfrm>
            <a:custGeom>
              <a:avLst/>
              <a:gdLst/>
              <a:ahLst/>
              <a:cxnLst/>
              <a:rect l="l" t="t" r="r" b="b"/>
              <a:pathLst>
                <a:path w="10733" h="1241" extrusionOk="0">
                  <a:moveTo>
                    <a:pt x="0" y="1"/>
                  </a:moveTo>
                  <a:lnTo>
                    <a:pt x="1253" y="1240"/>
                  </a:lnTo>
                  <a:lnTo>
                    <a:pt x="9480" y="1240"/>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1"/>
            <p:cNvSpPr/>
            <p:nvPr/>
          </p:nvSpPr>
          <p:spPr>
            <a:xfrm>
              <a:off x="3564400" y="524550"/>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1"/>
            <p:cNvSpPr/>
            <p:nvPr/>
          </p:nvSpPr>
          <p:spPr>
            <a:xfrm>
              <a:off x="3250075" y="790280"/>
              <a:ext cx="268625" cy="31325"/>
            </a:xfrm>
            <a:custGeom>
              <a:avLst/>
              <a:gdLst/>
              <a:ahLst/>
              <a:cxnLst/>
              <a:rect l="l" t="t" r="r" b="b"/>
              <a:pathLst>
                <a:path w="10745"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1"/>
            <p:cNvSpPr/>
            <p:nvPr/>
          </p:nvSpPr>
          <p:spPr>
            <a:xfrm>
              <a:off x="3564400" y="791900"/>
              <a:ext cx="98950" cy="31325"/>
            </a:xfrm>
            <a:custGeom>
              <a:avLst/>
              <a:gdLst/>
              <a:ahLst/>
              <a:cxnLst/>
              <a:rect l="l" t="t" r="r" b="b"/>
              <a:pathLst>
                <a:path w="3958" h="1253"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1"/>
            <p:cNvSpPr/>
            <p:nvPr/>
          </p:nvSpPr>
          <p:spPr>
            <a:xfrm>
              <a:off x="3251325" y="658225"/>
              <a:ext cx="99575" cy="31025"/>
            </a:xfrm>
            <a:custGeom>
              <a:avLst/>
              <a:gdLst/>
              <a:ahLst/>
              <a:cxnLst/>
              <a:rect l="l" t="t" r="r" b="b"/>
              <a:pathLst>
                <a:path w="3983" h="1241" extrusionOk="0">
                  <a:moveTo>
                    <a:pt x="1" y="1"/>
                  </a:moveTo>
                  <a:lnTo>
                    <a:pt x="1253" y="1240"/>
                  </a:lnTo>
                  <a:lnTo>
                    <a:pt x="2731" y="1240"/>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1"/>
            <p:cNvSpPr/>
            <p:nvPr/>
          </p:nvSpPr>
          <p:spPr>
            <a:xfrm>
              <a:off x="1445900" y="536750"/>
              <a:ext cx="379150" cy="335950"/>
            </a:xfrm>
            <a:custGeom>
              <a:avLst/>
              <a:gdLst/>
              <a:ahLst/>
              <a:cxnLst/>
              <a:rect l="l" t="t" r="r" b="b"/>
              <a:pathLst>
                <a:path w="15166" h="13438" extrusionOk="0">
                  <a:moveTo>
                    <a:pt x="1" y="1"/>
                  </a:moveTo>
                  <a:lnTo>
                    <a:pt x="1" y="13437"/>
                  </a:lnTo>
                  <a:lnTo>
                    <a:pt x="15165" y="13437"/>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1"/>
            <p:cNvSpPr/>
            <p:nvPr/>
          </p:nvSpPr>
          <p:spPr>
            <a:xfrm>
              <a:off x="1428675" y="521425"/>
              <a:ext cx="268325" cy="99250"/>
            </a:xfrm>
            <a:custGeom>
              <a:avLst/>
              <a:gdLst/>
              <a:ahLst/>
              <a:cxnLst/>
              <a:rect l="l" t="t" r="r" b="b"/>
              <a:pathLst>
                <a:path w="10733" h="3970"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1"/>
            <p:cNvSpPr/>
            <p:nvPr/>
          </p:nvSpPr>
          <p:spPr>
            <a:xfrm>
              <a:off x="1742675" y="521425"/>
              <a:ext cx="99600" cy="99250"/>
            </a:xfrm>
            <a:custGeom>
              <a:avLst/>
              <a:gdLst/>
              <a:ahLst/>
              <a:cxnLst/>
              <a:rect l="l" t="t" r="r" b="b"/>
              <a:pathLst>
                <a:path w="3984"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1"/>
            <p:cNvSpPr/>
            <p:nvPr/>
          </p:nvSpPr>
          <p:spPr>
            <a:xfrm>
              <a:off x="1428675" y="789075"/>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1"/>
            <p:cNvSpPr/>
            <p:nvPr/>
          </p:nvSpPr>
          <p:spPr>
            <a:xfrm>
              <a:off x="1742675" y="789075"/>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1"/>
            <p:cNvSpPr/>
            <p:nvPr/>
          </p:nvSpPr>
          <p:spPr>
            <a:xfrm>
              <a:off x="1573625" y="655100"/>
              <a:ext cx="268325" cy="99575"/>
            </a:xfrm>
            <a:custGeom>
              <a:avLst/>
              <a:gdLst/>
              <a:ahLst/>
              <a:cxnLst/>
              <a:rect l="l" t="t" r="r" b="b"/>
              <a:pathLst>
                <a:path w="10733" h="3983" extrusionOk="0">
                  <a:moveTo>
                    <a:pt x="1" y="0"/>
                  </a:moveTo>
                  <a:lnTo>
                    <a:pt x="1" y="3982"/>
                  </a:lnTo>
                  <a:lnTo>
                    <a:pt x="10733" y="3982"/>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1"/>
            <p:cNvSpPr/>
            <p:nvPr/>
          </p:nvSpPr>
          <p:spPr>
            <a:xfrm>
              <a:off x="1428050" y="65510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1"/>
            <p:cNvSpPr/>
            <p:nvPr/>
          </p:nvSpPr>
          <p:spPr>
            <a:xfrm>
              <a:off x="1428675" y="521425"/>
              <a:ext cx="268325" cy="31325"/>
            </a:xfrm>
            <a:custGeom>
              <a:avLst/>
              <a:gdLst/>
              <a:ahLst/>
              <a:cxnLst/>
              <a:rect l="l" t="t" r="r" b="b"/>
              <a:pathLst>
                <a:path w="10733" h="1253" extrusionOk="0">
                  <a:moveTo>
                    <a:pt x="1" y="0"/>
                  </a:moveTo>
                  <a:lnTo>
                    <a:pt x="1253" y="1252"/>
                  </a:lnTo>
                  <a:lnTo>
                    <a:pt x="9480" y="1252"/>
                  </a:lnTo>
                  <a:lnTo>
                    <a:pt x="1073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1"/>
            <p:cNvSpPr/>
            <p:nvPr/>
          </p:nvSpPr>
          <p:spPr>
            <a:xfrm>
              <a:off x="1573325" y="655100"/>
              <a:ext cx="268950" cy="31325"/>
            </a:xfrm>
            <a:custGeom>
              <a:avLst/>
              <a:gdLst/>
              <a:ahLst/>
              <a:cxnLst/>
              <a:rect l="l" t="t" r="r" b="b"/>
              <a:pathLst>
                <a:path w="10758" h="1253" extrusionOk="0">
                  <a:moveTo>
                    <a:pt x="0" y="0"/>
                  </a:moveTo>
                  <a:lnTo>
                    <a:pt x="1253"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1"/>
            <p:cNvSpPr/>
            <p:nvPr/>
          </p:nvSpPr>
          <p:spPr>
            <a:xfrm>
              <a:off x="1742675" y="521425"/>
              <a:ext cx="99600" cy="31325"/>
            </a:xfrm>
            <a:custGeom>
              <a:avLst/>
              <a:gdLst/>
              <a:ahLst/>
              <a:cxnLst/>
              <a:rect l="l" t="t" r="r" b="b"/>
              <a:pathLst>
                <a:path w="3984"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1"/>
            <p:cNvSpPr/>
            <p:nvPr/>
          </p:nvSpPr>
          <p:spPr>
            <a:xfrm>
              <a:off x="1428675" y="789075"/>
              <a:ext cx="268325" cy="31025"/>
            </a:xfrm>
            <a:custGeom>
              <a:avLst/>
              <a:gdLst/>
              <a:ahLst/>
              <a:cxnLst/>
              <a:rect l="l" t="t" r="r" b="b"/>
              <a:pathLst>
                <a:path w="10733" h="1241" extrusionOk="0">
                  <a:moveTo>
                    <a:pt x="1" y="1"/>
                  </a:moveTo>
                  <a:lnTo>
                    <a:pt x="1253" y="1241"/>
                  </a:lnTo>
                  <a:lnTo>
                    <a:pt x="9480" y="1241"/>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1"/>
            <p:cNvSpPr/>
            <p:nvPr/>
          </p:nvSpPr>
          <p:spPr>
            <a:xfrm>
              <a:off x="1742675" y="789075"/>
              <a:ext cx="99600" cy="31025"/>
            </a:xfrm>
            <a:custGeom>
              <a:avLst/>
              <a:gdLst/>
              <a:ahLst/>
              <a:cxnLst/>
              <a:rect l="l" t="t" r="r" b="b"/>
              <a:pathLst>
                <a:path w="3984" h="1241" extrusionOk="0">
                  <a:moveTo>
                    <a:pt x="1" y="1"/>
                  </a:moveTo>
                  <a:lnTo>
                    <a:pt x="1253" y="1241"/>
                  </a:lnTo>
                  <a:lnTo>
                    <a:pt x="2731" y="1241"/>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1"/>
            <p:cNvSpPr/>
            <p:nvPr/>
          </p:nvSpPr>
          <p:spPr>
            <a:xfrm>
              <a:off x="1429625" y="65510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1"/>
            <p:cNvSpPr/>
            <p:nvPr/>
          </p:nvSpPr>
          <p:spPr>
            <a:xfrm>
              <a:off x="1809675"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1"/>
            <p:cNvSpPr/>
            <p:nvPr/>
          </p:nvSpPr>
          <p:spPr>
            <a:xfrm>
              <a:off x="1792475" y="52135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1"/>
            <p:cNvSpPr/>
            <p:nvPr/>
          </p:nvSpPr>
          <p:spPr>
            <a:xfrm>
              <a:off x="2106775" y="5229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1"/>
            <p:cNvSpPr/>
            <p:nvPr/>
          </p:nvSpPr>
          <p:spPr>
            <a:xfrm>
              <a:off x="1792475" y="788810"/>
              <a:ext cx="268625" cy="99575"/>
            </a:xfrm>
            <a:custGeom>
              <a:avLst/>
              <a:gdLst/>
              <a:ahLst/>
              <a:cxnLst/>
              <a:rect l="l" t="t" r="r" b="b"/>
              <a:pathLst>
                <a:path w="10745" h="3983" extrusionOk="0">
                  <a:moveTo>
                    <a:pt x="0" y="0"/>
                  </a:moveTo>
                  <a:lnTo>
                    <a:pt x="0" y="3983"/>
                  </a:lnTo>
                  <a:lnTo>
                    <a:pt x="10744" y="3983"/>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1"/>
            <p:cNvSpPr/>
            <p:nvPr/>
          </p:nvSpPr>
          <p:spPr>
            <a:xfrm>
              <a:off x="2106775" y="790025"/>
              <a:ext cx="99275" cy="99575"/>
            </a:xfrm>
            <a:custGeom>
              <a:avLst/>
              <a:gdLst/>
              <a:ahLst/>
              <a:cxnLst/>
              <a:rect l="l" t="t" r="r" b="b"/>
              <a:pathLst>
                <a:path w="3971" h="3983" extrusionOk="0">
                  <a:moveTo>
                    <a:pt x="1" y="0"/>
                  </a:moveTo>
                  <a:lnTo>
                    <a:pt x="1"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1"/>
            <p:cNvSpPr/>
            <p:nvPr/>
          </p:nvSpPr>
          <p:spPr>
            <a:xfrm>
              <a:off x="1937400" y="656350"/>
              <a:ext cx="268650" cy="99575"/>
            </a:xfrm>
            <a:custGeom>
              <a:avLst/>
              <a:gdLst/>
              <a:ahLst/>
              <a:cxnLst/>
              <a:rect l="l" t="t" r="r" b="b"/>
              <a:pathLst>
                <a:path w="10746"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1"/>
            <p:cNvSpPr/>
            <p:nvPr/>
          </p:nvSpPr>
          <p:spPr>
            <a:xfrm>
              <a:off x="1792150" y="655135"/>
              <a:ext cx="99275" cy="99575"/>
            </a:xfrm>
            <a:custGeom>
              <a:avLst/>
              <a:gdLst/>
              <a:ahLst/>
              <a:cxnLst/>
              <a:rect l="l" t="t" r="r" b="b"/>
              <a:pathLst>
                <a:path w="3971"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1"/>
            <p:cNvSpPr/>
            <p:nvPr/>
          </p:nvSpPr>
          <p:spPr>
            <a:xfrm>
              <a:off x="1792475" y="52135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1"/>
            <p:cNvSpPr/>
            <p:nvPr/>
          </p:nvSpPr>
          <p:spPr>
            <a:xfrm>
              <a:off x="1937400" y="656650"/>
              <a:ext cx="268650" cy="31025"/>
            </a:xfrm>
            <a:custGeom>
              <a:avLst/>
              <a:gdLst/>
              <a:ahLst/>
              <a:cxnLst/>
              <a:rect l="l" t="t" r="r" b="b"/>
              <a:pathLst>
                <a:path w="10746" h="1241" extrusionOk="0">
                  <a:moveTo>
                    <a:pt x="1" y="1"/>
                  </a:moveTo>
                  <a:lnTo>
                    <a:pt x="1253" y="1241"/>
                  </a:lnTo>
                  <a:lnTo>
                    <a:pt x="9493" y="1241"/>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1"/>
            <p:cNvSpPr/>
            <p:nvPr/>
          </p:nvSpPr>
          <p:spPr>
            <a:xfrm>
              <a:off x="2106775" y="5229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1"/>
            <p:cNvSpPr/>
            <p:nvPr/>
          </p:nvSpPr>
          <p:spPr>
            <a:xfrm>
              <a:off x="1792475" y="78913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1"/>
            <p:cNvSpPr/>
            <p:nvPr/>
          </p:nvSpPr>
          <p:spPr>
            <a:xfrm>
              <a:off x="2106775" y="790350"/>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1"/>
            <p:cNvSpPr/>
            <p:nvPr/>
          </p:nvSpPr>
          <p:spPr>
            <a:xfrm>
              <a:off x="1793725" y="655435"/>
              <a:ext cx="99250" cy="31025"/>
            </a:xfrm>
            <a:custGeom>
              <a:avLst/>
              <a:gdLst/>
              <a:ahLst/>
              <a:cxnLst/>
              <a:rect l="l" t="t" r="r" b="b"/>
              <a:pathLst>
                <a:path w="3970" h="1241" extrusionOk="0">
                  <a:moveTo>
                    <a:pt x="0" y="1"/>
                  </a:moveTo>
                  <a:lnTo>
                    <a:pt x="1252" y="1241"/>
                  </a:lnTo>
                  <a:lnTo>
                    <a:pt x="2717" y="1241"/>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1"/>
            <p:cNvSpPr/>
            <p:nvPr/>
          </p:nvSpPr>
          <p:spPr>
            <a:xfrm>
              <a:off x="1053325" y="520175"/>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1"/>
            <p:cNvSpPr/>
            <p:nvPr/>
          </p:nvSpPr>
          <p:spPr>
            <a:xfrm>
              <a:off x="1075250" y="543325"/>
              <a:ext cx="158725" cy="179725"/>
            </a:xfrm>
            <a:custGeom>
              <a:avLst/>
              <a:gdLst/>
              <a:ahLst/>
              <a:cxnLst/>
              <a:rect l="l" t="t" r="r" b="b"/>
              <a:pathLst>
                <a:path w="6349"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1"/>
            <p:cNvSpPr/>
            <p:nvPr/>
          </p:nvSpPr>
          <p:spPr>
            <a:xfrm>
              <a:off x="1260250" y="543325"/>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1"/>
            <p:cNvSpPr/>
            <p:nvPr/>
          </p:nvSpPr>
          <p:spPr>
            <a:xfrm>
              <a:off x="1260250" y="800350"/>
              <a:ext cx="178175" cy="103650"/>
            </a:xfrm>
            <a:custGeom>
              <a:avLst/>
              <a:gdLst/>
              <a:ahLst/>
              <a:cxnLst/>
              <a:rect l="l" t="t" r="r" b="b"/>
              <a:pathLst>
                <a:path w="7127" h="4146" extrusionOk="0">
                  <a:moveTo>
                    <a:pt x="1" y="1"/>
                  </a:moveTo>
                  <a:lnTo>
                    <a:pt x="1"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1"/>
            <p:cNvSpPr/>
            <p:nvPr/>
          </p:nvSpPr>
          <p:spPr>
            <a:xfrm>
              <a:off x="1260250" y="653525"/>
              <a:ext cx="97400" cy="130575"/>
            </a:xfrm>
            <a:custGeom>
              <a:avLst/>
              <a:gdLst/>
              <a:ahLst/>
              <a:cxnLst/>
              <a:rect l="l" t="t" r="r" b="b"/>
              <a:pathLst>
                <a:path w="3896" h="5223" extrusionOk="0">
                  <a:moveTo>
                    <a:pt x="1" y="1"/>
                  </a:moveTo>
                  <a:lnTo>
                    <a:pt x="1" y="5223"/>
                  </a:lnTo>
                  <a:lnTo>
                    <a:pt x="3895" y="5223"/>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1"/>
            <p:cNvSpPr/>
            <p:nvPr/>
          </p:nvSpPr>
          <p:spPr>
            <a:xfrm>
              <a:off x="1379225" y="653525"/>
              <a:ext cx="59200" cy="65150"/>
            </a:xfrm>
            <a:custGeom>
              <a:avLst/>
              <a:gdLst/>
              <a:ahLst/>
              <a:cxnLst/>
              <a:rect l="l" t="t" r="r" b="b"/>
              <a:pathLst>
                <a:path w="2368" h="2606" extrusionOk="0">
                  <a:moveTo>
                    <a:pt x="0" y="1"/>
                  </a:moveTo>
                  <a:lnTo>
                    <a:pt x="0" y="2605"/>
                  </a:lnTo>
                  <a:lnTo>
                    <a:pt x="2367" y="2605"/>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1"/>
            <p:cNvSpPr/>
            <p:nvPr/>
          </p:nvSpPr>
          <p:spPr>
            <a:xfrm>
              <a:off x="1075250" y="746500"/>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1"/>
            <p:cNvSpPr/>
            <p:nvPr/>
          </p:nvSpPr>
          <p:spPr>
            <a:xfrm>
              <a:off x="1075250" y="827275"/>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1"/>
            <p:cNvSpPr/>
            <p:nvPr/>
          </p:nvSpPr>
          <p:spPr>
            <a:xfrm>
              <a:off x="1161025" y="746500"/>
              <a:ext cx="71400" cy="158125"/>
            </a:xfrm>
            <a:custGeom>
              <a:avLst/>
              <a:gdLst/>
              <a:ahLst/>
              <a:cxnLst/>
              <a:rect l="l" t="t" r="r" b="b"/>
              <a:pathLst>
                <a:path w="2856" h="6325" extrusionOk="0">
                  <a:moveTo>
                    <a:pt x="0" y="1"/>
                  </a:moveTo>
                  <a:lnTo>
                    <a:pt x="0" y="6325"/>
                  </a:lnTo>
                  <a:lnTo>
                    <a:pt x="2855" y="6325"/>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1"/>
            <p:cNvSpPr/>
            <p:nvPr/>
          </p:nvSpPr>
          <p:spPr>
            <a:xfrm>
              <a:off x="1075250" y="543325"/>
              <a:ext cx="158725" cy="17875"/>
            </a:xfrm>
            <a:custGeom>
              <a:avLst/>
              <a:gdLst/>
              <a:ahLst/>
              <a:cxnLst/>
              <a:rect l="l" t="t" r="r" b="b"/>
              <a:pathLst>
                <a:path w="6349"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1"/>
            <p:cNvSpPr/>
            <p:nvPr/>
          </p:nvSpPr>
          <p:spPr>
            <a:xfrm>
              <a:off x="1260250" y="543325"/>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1"/>
            <p:cNvSpPr/>
            <p:nvPr/>
          </p:nvSpPr>
          <p:spPr>
            <a:xfrm>
              <a:off x="1260250" y="800350"/>
              <a:ext cx="178175" cy="18200"/>
            </a:xfrm>
            <a:custGeom>
              <a:avLst/>
              <a:gdLst/>
              <a:ahLst/>
              <a:cxnLst/>
              <a:rect l="l" t="t" r="r" b="b"/>
              <a:pathLst>
                <a:path w="7127" h="728" extrusionOk="0">
                  <a:moveTo>
                    <a:pt x="3895" y="1"/>
                  </a:moveTo>
                  <a:lnTo>
                    <a:pt x="3895"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1"/>
            <p:cNvSpPr/>
            <p:nvPr/>
          </p:nvSpPr>
          <p:spPr>
            <a:xfrm>
              <a:off x="1260250" y="653525"/>
              <a:ext cx="97400" cy="18200"/>
            </a:xfrm>
            <a:custGeom>
              <a:avLst/>
              <a:gdLst/>
              <a:ahLst/>
              <a:cxnLst/>
              <a:rect l="l" t="t" r="r" b="b"/>
              <a:pathLst>
                <a:path w="3896" h="728" extrusionOk="0">
                  <a:moveTo>
                    <a:pt x="1" y="1"/>
                  </a:moveTo>
                  <a:lnTo>
                    <a:pt x="1" y="727"/>
                  </a:lnTo>
                  <a:lnTo>
                    <a:pt x="3895" y="727"/>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1"/>
            <p:cNvSpPr/>
            <p:nvPr/>
          </p:nvSpPr>
          <p:spPr>
            <a:xfrm>
              <a:off x="1379225" y="653525"/>
              <a:ext cx="59200" cy="18200"/>
            </a:xfrm>
            <a:custGeom>
              <a:avLst/>
              <a:gdLst/>
              <a:ahLst/>
              <a:cxnLst/>
              <a:rect l="l" t="t" r="r" b="b"/>
              <a:pathLst>
                <a:path w="2368" h="728" extrusionOk="0">
                  <a:moveTo>
                    <a:pt x="0" y="1"/>
                  </a:moveTo>
                  <a:lnTo>
                    <a:pt x="0" y="727"/>
                  </a:lnTo>
                  <a:lnTo>
                    <a:pt x="2367" y="727"/>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1"/>
            <p:cNvSpPr/>
            <p:nvPr/>
          </p:nvSpPr>
          <p:spPr>
            <a:xfrm>
              <a:off x="1075250" y="7465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1"/>
            <p:cNvSpPr/>
            <p:nvPr/>
          </p:nvSpPr>
          <p:spPr>
            <a:xfrm>
              <a:off x="1075250" y="82727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1"/>
            <p:cNvSpPr/>
            <p:nvPr/>
          </p:nvSpPr>
          <p:spPr>
            <a:xfrm>
              <a:off x="1161025" y="746500"/>
              <a:ext cx="71400" cy="17875"/>
            </a:xfrm>
            <a:custGeom>
              <a:avLst/>
              <a:gdLst/>
              <a:ahLst/>
              <a:cxnLst/>
              <a:rect l="l" t="t" r="r" b="b"/>
              <a:pathLst>
                <a:path w="2856" h="715" extrusionOk="0">
                  <a:moveTo>
                    <a:pt x="0" y="1"/>
                  </a:moveTo>
                  <a:lnTo>
                    <a:pt x="0" y="715"/>
                  </a:lnTo>
                  <a:lnTo>
                    <a:pt x="2855" y="715"/>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1"/>
            <p:cNvSpPr/>
            <p:nvPr/>
          </p:nvSpPr>
          <p:spPr>
            <a:xfrm>
              <a:off x="1260250" y="80035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1"/>
            <p:cNvSpPr/>
            <p:nvPr/>
          </p:nvSpPr>
          <p:spPr>
            <a:xfrm>
              <a:off x="1169475" y="60500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1"/>
            <p:cNvSpPr/>
            <p:nvPr/>
          </p:nvSpPr>
          <p:spPr>
            <a:xfrm>
              <a:off x="1192625" y="79377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1"/>
            <p:cNvSpPr/>
            <p:nvPr/>
          </p:nvSpPr>
          <p:spPr>
            <a:xfrm>
              <a:off x="1268400" y="82915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1"/>
            <p:cNvSpPr/>
            <p:nvPr/>
          </p:nvSpPr>
          <p:spPr>
            <a:xfrm>
              <a:off x="1277475" y="58935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1"/>
            <p:cNvSpPr/>
            <p:nvPr/>
          </p:nvSpPr>
          <p:spPr>
            <a:xfrm>
              <a:off x="1341650" y="56837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1"/>
            <p:cNvSpPr/>
            <p:nvPr/>
          </p:nvSpPr>
          <p:spPr>
            <a:xfrm>
              <a:off x="1108425" y="670125"/>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1"/>
            <p:cNvSpPr/>
            <p:nvPr/>
          </p:nvSpPr>
          <p:spPr>
            <a:xfrm>
              <a:off x="1348225" y="818525"/>
              <a:ext cx="84250" cy="31625"/>
            </a:xfrm>
            <a:custGeom>
              <a:avLst/>
              <a:gdLst/>
              <a:ahLst/>
              <a:cxnLst/>
              <a:rect l="l" t="t" r="r" b="b"/>
              <a:pathLst>
                <a:path w="3370" h="1265" extrusionOk="0">
                  <a:moveTo>
                    <a:pt x="1" y="0"/>
                  </a:moveTo>
                  <a:lnTo>
                    <a:pt x="1"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1"/>
            <p:cNvSpPr/>
            <p:nvPr/>
          </p:nvSpPr>
          <p:spPr>
            <a:xfrm>
              <a:off x="1284050" y="714575"/>
              <a:ext cx="73600" cy="31950"/>
            </a:xfrm>
            <a:custGeom>
              <a:avLst/>
              <a:gdLst/>
              <a:ahLst/>
              <a:cxnLst/>
              <a:rect l="l" t="t" r="r" b="b"/>
              <a:pathLst>
                <a:path w="2944" h="1278" extrusionOk="0">
                  <a:moveTo>
                    <a:pt x="1" y="1"/>
                  </a:moveTo>
                  <a:lnTo>
                    <a:pt x="1"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1"/>
            <p:cNvSpPr/>
            <p:nvPr/>
          </p:nvSpPr>
          <p:spPr>
            <a:xfrm>
              <a:off x="2142475" y="519850"/>
              <a:ext cx="406375" cy="406700"/>
            </a:xfrm>
            <a:custGeom>
              <a:avLst/>
              <a:gdLst/>
              <a:ahLst/>
              <a:cxnLst/>
              <a:rect l="l" t="t" r="r" b="b"/>
              <a:pathLst>
                <a:path w="16255" h="16268" extrusionOk="0">
                  <a:moveTo>
                    <a:pt x="0" y="1"/>
                  </a:moveTo>
                  <a:lnTo>
                    <a:pt x="0" y="16267"/>
                  </a:lnTo>
                  <a:lnTo>
                    <a:pt x="16254" y="16267"/>
                  </a:lnTo>
                  <a:lnTo>
                    <a:pt x="1625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1"/>
            <p:cNvSpPr/>
            <p:nvPr/>
          </p:nvSpPr>
          <p:spPr>
            <a:xfrm>
              <a:off x="2164375" y="542400"/>
              <a:ext cx="158750" cy="179725"/>
            </a:xfrm>
            <a:custGeom>
              <a:avLst/>
              <a:gdLst/>
              <a:ahLst/>
              <a:cxnLst/>
              <a:rect l="l" t="t" r="r" b="b"/>
              <a:pathLst>
                <a:path w="6350" h="7189" extrusionOk="0">
                  <a:moveTo>
                    <a:pt x="1" y="0"/>
                  </a:moveTo>
                  <a:lnTo>
                    <a:pt x="1" y="7188"/>
                  </a:lnTo>
                  <a:lnTo>
                    <a:pt x="6350" y="7188"/>
                  </a:lnTo>
                  <a:lnTo>
                    <a:pt x="635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1"/>
            <p:cNvSpPr/>
            <p:nvPr/>
          </p:nvSpPr>
          <p:spPr>
            <a:xfrm>
              <a:off x="2349400"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1"/>
            <p:cNvSpPr/>
            <p:nvPr/>
          </p:nvSpPr>
          <p:spPr>
            <a:xfrm>
              <a:off x="2349400"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1"/>
            <p:cNvSpPr/>
            <p:nvPr/>
          </p:nvSpPr>
          <p:spPr>
            <a:xfrm>
              <a:off x="2349400" y="652900"/>
              <a:ext cx="97375" cy="130250"/>
            </a:xfrm>
            <a:custGeom>
              <a:avLst/>
              <a:gdLst/>
              <a:ahLst/>
              <a:cxnLst/>
              <a:rect l="l" t="t" r="r" b="b"/>
              <a:pathLst>
                <a:path w="3895" h="5210"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1"/>
            <p:cNvSpPr/>
            <p:nvPr/>
          </p:nvSpPr>
          <p:spPr>
            <a:xfrm>
              <a:off x="2468375" y="652900"/>
              <a:ext cx="59175" cy="64825"/>
            </a:xfrm>
            <a:custGeom>
              <a:avLst/>
              <a:gdLst/>
              <a:ahLst/>
              <a:cxnLst/>
              <a:rect l="l" t="t" r="r" b="b"/>
              <a:pathLst>
                <a:path w="2367" h="2593" extrusionOk="0">
                  <a:moveTo>
                    <a:pt x="0" y="1"/>
                  </a:moveTo>
                  <a:lnTo>
                    <a:pt x="0" y="2593"/>
                  </a:lnTo>
                  <a:lnTo>
                    <a:pt x="2367" y="2593"/>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1"/>
            <p:cNvSpPr/>
            <p:nvPr/>
          </p:nvSpPr>
          <p:spPr>
            <a:xfrm>
              <a:off x="2164375"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1"/>
            <p:cNvSpPr/>
            <p:nvPr/>
          </p:nvSpPr>
          <p:spPr>
            <a:xfrm>
              <a:off x="2164375"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1"/>
            <p:cNvSpPr/>
            <p:nvPr/>
          </p:nvSpPr>
          <p:spPr>
            <a:xfrm>
              <a:off x="2249850" y="745575"/>
              <a:ext cx="71700" cy="158125"/>
            </a:xfrm>
            <a:custGeom>
              <a:avLst/>
              <a:gdLst/>
              <a:ahLst/>
              <a:cxnLst/>
              <a:rect l="l" t="t" r="r" b="b"/>
              <a:pathLst>
                <a:path w="2868" h="6325"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1"/>
            <p:cNvSpPr/>
            <p:nvPr/>
          </p:nvSpPr>
          <p:spPr>
            <a:xfrm>
              <a:off x="2164375" y="542400"/>
              <a:ext cx="158750" cy="18175"/>
            </a:xfrm>
            <a:custGeom>
              <a:avLst/>
              <a:gdLst/>
              <a:ahLst/>
              <a:cxnLst/>
              <a:rect l="l" t="t" r="r" b="b"/>
              <a:pathLst>
                <a:path w="6350" h="727" extrusionOk="0">
                  <a:moveTo>
                    <a:pt x="1" y="0"/>
                  </a:moveTo>
                  <a:lnTo>
                    <a:pt x="1" y="727"/>
                  </a:lnTo>
                  <a:lnTo>
                    <a:pt x="6350" y="727"/>
                  </a:lnTo>
                  <a:lnTo>
                    <a:pt x="635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1"/>
            <p:cNvSpPr/>
            <p:nvPr/>
          </p:nvSpPr>
          <p:spPr>
            <a:xfrm>
              <a:off x="2349400"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1"/>
            <p:cNvSpPr/>
            <p:nvPr/>
          </p:nvSpPr>
          <p:spPr>
            <a:xfrm>
              <a:off x="2349400" y="800050"/>
              <a:ext cx="178150" cy="17850"/>
            </a:xfrm>
            <a:custGeom>
              <a:avLst/>
              <a:gdLst/>
              <a:ahLst/>
              <a:cxnLst/>
              <a:rect l="l" t="t" r="r" b="b"/>
              <a:pathLst>
                <a:path w="7126" h="714" extrusionOk="0">
                  <a:moveTo>
                    <a:pt x="3907" y="0"/>
                  </a:moveTo>
                  <a:lnTo>
                    <a:pt x="3907" y="50"/>
                  </a:lnTo>
                  <a:lnTo>
                    <a:pt x="0" y="50"/>
                  </a:lnTo>
                  <a:lnTo>
                    <a:pt x="0" y="714"/>
                  </a:lnTo>
                  <a:lnTo>
                    <a:pt x="7126" y="714"/>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1"/>
            <p:cNvSpPr/>
            <p:nvPr/>
          </p:nvSpPr>
          <p:spPr>
            <a:xfrm>
              <a:off x="2349400" y="652900"/>
              <a:ext cx="97375" cy="17875"/>
            </a:xfrm>
            <a:custGeom>
              <a:avLst/>
              <a:gdLst/>
              <a:ahLst/>
              <a:cxnLst/>
              <a:rect l="l" t="t" r="r" b="b"/>
              <a:pathLst>
                <a:path w="3895" h="715" extrusionOk="0">
                  <a:moveTo>
                    <a:pt x="0" y="1"/>
                  </a:moveTo>
                  <a:lnTo>
                    <a:pt x="0" y="714"/>
                  </a:lnTo>
                  <a:lnTo>
                    <a:pt x="3895" y="714"/>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1"/>
            <p:cNvSpPr/>
            <p:nvPr/>
          </p:nvSpPr>
          <p:spPr>
            <a:xfrm>
              <a:off x="2468375" y="652900"/>
              <a:ext cx="59175" cy="17875"/>
            </a:xfrm>
            <a:custGeom>
              <a:avLst/>
              <a:gdLst/>
              <a:ahLst/>
              <a:cxnLst/>
              <a:rect l="l" t="t" r="r" b="b"/>
              <a:pathLst>
                <a:path w="2367" h="715" extrusionOk="0">
                  <a:moveTo>
                    <a:pt x="0" y="1"/>
                  </a:moveTo>
                  <a:lnTo>
                    <a:pt x="0" y="714"/>
                  </a:lnTo>
                  <a:lnTo>
                    <a:pt x="2367" y="714"/>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1"/>
            <p:cNvSpPr/>
            <p:nvPr/>
          </p:nvSpPr>
          <p:spPr>
            <a:xfrm>
              <a:off x="2164375"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1"/>
            <p:cNvSpPr/>
            <p:nvPr/>
          </p:nvSpPr>
          <p:spPr>
            <a:xfrm>
              <a:off x="2164375"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1"/>
            <p:cNvSpPr/>
            <p:nvPr/>
          </p:nvSpPr>
          <p:spPr>
            <a:xfrm>
              <a:off x="2249850" y="745575"/>
              <a:ext cx="71700" cy="18175"/>
            </a:xfrm>
            <a:custGeom>
              <a:avLst/>
              <a:gdLst/>
              <a:ahLst/>
              <a:cxnLst/>
              <a:rect l="l" t="t" r="r" b="b"/>
              <a:pathLst>
                <a:path w="2868" h="727" extrusionOk="0">
                  <a:moveTo>
                    <a:pt x="0" y="0"/>
                  </a:moveTo>
                  <a:lnTo>
                    <a:pt x="0"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1"/>
            <p:cNvSpPr/>
            <p:nvPr/>
          </p:nvSpPr>
          <p:spPr>
            <a:xfrm>
              <a:off x="2349400" y="800050"/>
              <a:ext cx="97375" cy="950"/>
            </a:xfrm>
            <a:custGeom>
              <a:avLst/>
              <a:gdLst/>
              <a:ahLst/>
              <a:cxnLst/>
              <a:rect l="l" t="t" r="r" b="b"/>
              <a:pathLst>
                <a:path w="3895" h="38" extrusionOk="0">
                  <a:moveTo>
                    <a:pt x="0" y="0"/>
                  </a:moveTo>
                  <a:lnTo>
                    <a:pt x="0" y="38"/>
                  </a:lnTo>
                  <a:lnTo>
                    <a:pt x="3895" y="38"/>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1"/>
            <p:cNvSpPr/>
            <p:nvPr/>
          </p:nvSpPr>
          <p:spPr>
            <a:xfrm>
              <a:off x="2258600" y="60470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1"/>
            <p:cNvSpPr/>
            <p:nvPr/>
          </p:nvSpPr>
          <p:spPr>
            <a:xfrm>
              <a:off x="2281775"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1"/>
            <p:cNvSpPr/>
            <p:nvPr/>
          </p:nvSpPr>
          <p:spPr>
            <a:xfrm>
              <a:off x="2357850" y="828525"/>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1"/>
            <p:cNvSpPr/>
            <p:nvPr/>
          </p:nvSpPr>
          <p:spPr>
            <a:xfrm>
              <a:off x="2366625" y="588725"/>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1"/>
            <p:cNvSpPr/>
            <p:nvPr/>
          </p:nvSpPr>
          <p:spPr>
            <a:xfrm>
              <a:off x="2430800" y="56745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1"/>
            <p:cNvSpPr/>
            <p:nvPr/>
          </p:nvSpPr>
          <p:spPr>
            <a:xfrm>
              <a:off x="2197575" y="669800"/>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1"/>
            <p:cNvSpPr/>
            <p:nvPr/>
          </p:nvSpPr>
          <p:spPr>
            <a:xfrm>
              <a:off x="2437375" y="817875"/>
              <a:ext cx="84225" cy="31975"/>
            </a:xfrm>
            <a:custGeom>
              <a:avLst/>
              <a:gdLst/>
              <a:ahLst/>
              <a:cxnLst/>
              <a:rect l="l" t="t" r="r" b="b"/>
              <a:pathLst>
                <a:path w="3369" h="1279" extrusionOk="0">
                  <a:moveTo>
                    <a:pt x="0" y="1"/>
                  </a:moveTo>
                  <a:lnTo>
                    <a:pt x="0" y="1278"/>
                  </a:lnTo>
                  <a:lnTo>
                    <a:pt x="3369" y="1278"/>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1"/>
            <p:cNvSpPr/>
            <p:nvPr/>
          </p:nvSpPr>
          <p:spPr>
            <a:xfrm>
              <a:off x="2373200" y="713950"/>
              <a:ext cx="73575" cy="31650"/>
            </a:xfrm>
            <a:custGeom>
              <a:avLst/>
              <a:gdLst/>
              <a:ahLst/>
              <a:cxnLst/>
              <a:rect l="l" t="t" r="r" b="b"/>
              <a:pathLst>
                <a:path w="2943" h="1266" extrusionOk="0">
                  <a:moveTo>
                    <a:pt x="0" y="1"/>
                  </a:moveTo>
                  <a:lnTo>
                    <a:pt x="0"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1"/>
            <p:cNvSpPr/>
            <p:nvPr/>
          </p:nvSpPr>
          <p:spPr>
            <a:xfrm>
              <a:off x="2545700" y="519850"/>
              <a:ext cx="406675" cy="406700"/>
            </a:xfrm>
            <a:custGeom>
              <a:avLst/>
              <a:gdLst/>
              <a:ahLst/>
              <a:cxnLst/>
              <a:rect l="l" t="t" r="r" b="b"/>
              <a:pathLst>
                <a:path w="16267" h="16268" extrusionOk="0">
                  <a:moveTo>
                    <a:pt x="0" y="1"/>
                  </a:moveTo>
                  <a:lnTo>
                    <a:pt x="0" y="16267"/>
                  </a:lnTo>
                  <a:lnTo>
                    <a:pt x="16267" y="16267"/>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1"/>
            <p:cNvSpPr/>
            <p:nvPr/>
          </p:nvSpPr>
          <p:spPr>
            <a:xfrm>
              <a:off x="2567600" y="542400"/>
              <a:ext cx="159075" cy="179725"/>
            </a:xfrm>
            <a:custGeom>
              <a:avLst/>
              <a:gdLst/>
              <a:ahLst/>
              <a:cxnLst/>
              <a:rect l="l" t="t" r="r" b="b"/>
              <a:pathLst>
                <a:path w="6363" h="7189" extrusionOk="0">
                  <a:moveTo>
                    <a:pt x="1" y="0"/>
                  </a:moveTo>
                  <a:lnTo>
                    <a:pt x="1"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1"/>
            <p:cNvSpPr/>
            <p:nvPr/>
          </p:nvSpPr>
          <p:spPr>
            <a:xfrm>
              <a:off x="2752625"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1"/>
            <p:cNvSpPr/>
            <p:nvPr/>
          </p:nvSpPr>
          <p:spPr>
            <a:xfrm>
              <a:off x="2752625"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1"/>
            <p:cNvSpPr/>
            <p:nvPr/>
          </p:nvSpPr>
          <p:spPr>
            <a:xfrm>
              <a:off x="2752625" y="652900"/>
              <a:ext cx="97700" cy="130250"/>
            </a:xfrm>
            <a:custGeom>
              <a:avLst/>
              <a:gdLst/>
              <a:ahLst/>
              <a:cxnLst/>
              <a:rect l="l" t="t" r="r" b="b"/>
              <a:pathLst>
                <a:path w="3908" h="5210"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1"/>
            <p:cNvSpPr/>
            <p:nvPr/>
          </p:nvSpPr>
          <p:spPr>
            <a:xfrm>
              <a:off x="2872200" y="652900"/>
              <a:ext cx="58900" cy="64825"/>
            </a:xfrm>
            <a:custGeom>
              <a:avLst/>
              <a:gdLst/>
              <a:ahLst/>
              <a:cxnLst/>
              <a:rect l="l" t="t" r="r" b="b"/>
              <a:pathLst>
                <a:path w="2356" h="2593" extrusionOk="0">
                  <a:moveTo>
                    <a:pt x="1" y="1"/>
                  </a:moveTo>
                  <a:lnTo>
                    <a:pt x="1"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1"/>
            <p:cNvSpPr/>
            <p:nvPr/>
          </p:nvSpPr>
          <p:spPr>
            <a:xfrm>
              <a:off x="2567600"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1"/>
            <p:cNvSpPr/>
            <p:nvPr/>
          </p:nvSpPr>
          <p:spPr>
            <a:xfrm>
              <a:off x="2567600"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1"/>
            <p:cNvSpPr/>
            <p:nvPr/>
          </p:nvSpPr>
          <p:spPr>
            <a:xfrm>
              <a:off x="2653375" y="745575"/>
              <a:ext cx="71725" cy="158125"/>
            </a:xfrm>
            <a:custGeom>
              <a:avLst/>
              <a:gdLst/>
              <a:ahLst/>
              <a:cxnLst/>
              <a:rect l="l" t="t" r="r" b="b"/>
              <a:pathLst>
                <a:path w="2869" h="6325" extrusionOk="0">
                  <a:moveTo>
                    <a:pt x="1" y="0"/>
                  </a:moveTo>
                  <a:lnTo>
                    <a:pt x="1"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1"/>
            <p:cNvSpPr/>
            <p:nvPr/>
          </p:nvSpPr>
          <p:spPr>
            <a:xfrm>
              <a:off x="2567600" y="542400"/>
              <a:ext cx="159075" cy="18175"/>
            </a:xfrm>
            <a:custGeom>
              <a:avLst/>
              <a:gdLst/>
              <a:ahLst/>
              <a:cxnLst/>
              <a:rect l="l" t="t" r="r" b="b"/>
              <a:pathLst>
                <a:path w="6363" h="727" extrusionOk="0">
                  <a:moveTo>
                    <a:pt x="1" y="0"/>
                  </a:moveTo>
                  <a:lnTo>
                    <a:pt x="1" y="727"/>
                  </a:lnTo>
                  <a:lnTo>
                    <a:pt x="6362" y="727"/>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1"/>
            <p:cNvSpPr/>
            <p:nvPr/>
          </p:nvSpPr>
          <p:spPr>
            <a:xfrm>
              <a:off x="2752625"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1"/>
            <p:cNvSpPr/>
            <p:nvPr/>
          </p:nvSpPr>
          <p:spPr>
            <a:xfrm>
              <a:off x="2752925" y="800050"/>
              <a:ext cx="177850" cy="17850"/>
            </a:xfrm>
            <a:custGeom>
              <a:avLst/>
              <a:gdLst/>
              <a:ahLst/>
              <a:cxnLst/>
              <a:rect l="l" t="t" r="r" b="b"/>
              <a:pathLst>
                <a:path w="7114" h="714" extrusionOk="0">
                  <a:moveTo>
                    <a:pt x="3908" y="0"/>
                  </a:moveTo>
                  <a:lnTo>
                    <a:pt x="3908" y="50"/>
                  </a:lnTo>
                  <a:lnTo>
                    <a:pt x="1" y="50"/>
                  </a:lnTo>
                  <a:lnTo>
                    <a:pt x="1" y="714"/>
                  </a:lnTo>
                  <a:lnTo>
                    <a:pt x="7114" y="714"/>
                  </a:lnTo>
                  <a:lnTo>
                    <a:pt x="7114"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1"/>
            <p:cNvSpPr/>
            <p:nvPr/>
          </p:nvSpPr>
          <p:spPr>
            <a:xfrm>
              <a:off x="2752625" y="652900"/>
              <a:ext cx="97700" cy="17875"/>
            </a:xfrm>
            <a:custGeom>
              <a:avLst/>
              <a:gdLst/>
              <a:ahLst/>
              <a:cxnLst/>
              <a:rect l="l" t="t" r="r" b="b"/>
              <a:pathLst>
                <a:path w="3908" h="715" extrusionOk="0">
                  <a:moveTo>
                    <a:pt x="0" y="1"/>
                  </a:moveTo>
                  <a:lnTo>
                    <a:pt x="0" y="714"/>
                  </a:lnTo>
                  <a:lnTo>
                    <a:pt x="3907" y="714"/>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1"/>
            <p:cNvSpPr/>
            <p:nvPr/>
          </p:nvSpPr>
          <p:spPr>
            <a:xfrm>
              <a:off x="2872200" y="652900"/>
              <a:ext cx="58900" cy="17875"/>
            </a:xfrm>
            <a:custGeom>
              <a:avLst/>
              <a:gdLst/>
              <a:ahLst/>
              <a:cxnLst/>
              <a:rect l="l" t="t" r="r" b="b"/>
              <a:pathLst>
                <a:path w="2356" h="715" extrusionOk="0">
                  <a:moveTo>
                    <a:pt x="1" y="1"/>
                  </a:moveTo>
                  <a:lnTo>
                    <a:pt x="1" y="714"/>
                  </a:lnTo>
                  <a:lnTo>
                    <a:pt x="2355" y="714"/>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1"/>
            <p:cNvSpPr/>
            <p:nvPr/>
          </p:nvSpPr>
          <p:spPr>
            <a:xfrm>
              <a:off x="2567600"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1"/>
            <p:cNvSpPr/>
            <p:nvPr/>
          </p:nvSpPr>
          <p:spPr>
            <a:xfrm>
              <a:off x="2567600"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1"/>
            <p:cNvSpPr/>
            <p:nvPr/>
          </p:nvSpPr>
          <p:spPr>
            <a:xfrm>
              <a:off x="2653375" y="745575"/>
              <a:ext cx="71725" cy="18175"/>
            </a:xfrm>
            <a:custGeom>
              <a:avLst/>
              <a:gdLst/>
              <a:ahLst/>
              <a:cxnLst/>
              <a:rect l="l" t="t" r="r" b="b"/>
              <a:pathLst>
                <a:path w="2869" h="727" extrusionOk="0">
                  <a:moveTo>
                    <a:pt x="1" y="0"/>
                  </a:moveTo>
                  <a:lnTo>
                    <a:pt x="1"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1"/>
            <p:cNvSpPr/>
            <p:nvPr/>
          </p:nvSpPr>
          <p:spPr>
            <a:xfrm>
              <a:off x="2752625" y="800050"/>
              <a:ext cx="97700" cy="950"/>
            </a:xfrm>
            <a:custGeom>
              <a:avLst/>
              <a:gdLst/>
              <a:ahLst/>
              <a:cxnLst/>
              <a:rect l="l" t="t" r="r" b="b"/>
              <a:pathLst>
                <a:path w="3908" h="38" extrusionOk="0">
                  <a:moveTo>
                    <a:pt x="0" y="0"/>
                  </a:moveTo>
                  <a:lnTo>
                    <a:pt x="0" y="38"/>
                  </a:lnTo>
                  <a:lnTo>
                    <a:pt x="3907" y="38"/>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1"/>
            <p:cNvSpPr/>
            <p:nvPr/>
          </p:nvSpPr>
          <p:spPr>
            <a:xfrm>
              <a:off x="2662150" y="60470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1"/>
            <p:cNvSpPr/>
            <p:nvPr/>
          </p:nvSpPr>
          <p:spPr>
            <a:xfrm>
              <a:off x="2685000"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1"/>
            <p:cNvSpPr/>
            <p:nvPr/>
          </p:nvSpPr>
          <p:spPr>
            <a:xfrm>
              <a:off x="2761400" y="8285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1"/>
            <p:cNvSpPr/>
            <p:nvPr/>
          </p:nvSpPr>
          <p:spPr>
            <a:xfrm>
              <a:off x="2770150" y="58872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1"/>
            <p:cNvSpPr/>
            <p:nvPr/>
          </p:nvSpPr>
          <p:spPr>
            <a:xfrm>
              <a:off x="2834325" y="5674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1"/>
            <p:cNvSpPr/>
            <p:nvPr/>
          </p:nvSpPr>
          <p:spPr>
            <a:xfrm>
              <a:off x="2600800" y="669800"/>
              <a:ext cx="31950" cy="31650"/>
            </a:xfrm>
            <a:custGeom>
              <a:avLst/>
              <a:gdLst/>
              <a:ahLst/>
              <a:cxnLst/>
              <a:rect l="l" t="t" r="r" b="b"/>
              <a:pathLst>
                <a:path w="1278" h="1266" extrusionOk="0">
                  <a:moveTo>
                    <a:pt x="0" y="1"/>
                  </a:moveTo>
                  <a:lnTo>
                    <a:pt x="0" y="1266"/>
                  </a:lnTo>
                  <a:lnTo>
                    <a:pt x="1277" y="1266"/>
                  </a:lnTo>
                  <a:lnTo>
                    <a:pt x="127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1"/>
            <p:cNvSpPr/>
            <p:nvPr/>
          </p:nvSpPr>
          <p:spPr>
            <a:xfrm>
              <a:off x="2840900" y="817875"/>
              <a:ext cx="83925" cy="31975"/>
            </a:xfrm>
            <a:custGeom>
              <a:avLst/>
              <a:gdLst/>
              <a:ahLst/>
              <a:cxnLst/>
              <a:rect l="l" t="t" r="r" b="b"/>
              <a:pathLst>
                <a:path w="3357" h="1279" extrusionOk="0">
                  <a:moveTo>
                    <a:pt x="1" y="1"/>
                  </a:moveTo>
                  <a:lnTo>
                    <a:pt x="1" y="1278"/>
                  </a:lnTo>
                  <a:lnTo>
                    <a:pt x="3357" y="1278"/>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1"/>
            <p:cNvSpPr/>
            <p:nvPr/>
          </p:nvSpPr>
          <p:spPr>
            <a:xfrm>
              <a:off x="2776725" y="713950"/>
              <a:ext cx="73600" cy="31650"/>
            </a:xfrm>
            <a:custGeom>
              <a:avLst/>
              <a:gdLst/>
              <a:ahLst/>
              <a:cxnLst/>
              <a:rect l="l" t="t" r="r" b="b"/>
              <a:pathLst>
                <a:path w="2944" h="1266" extrusionOk="0">
                  <a:moveTo>
                    <a:pt x="1" y="1"/>
                  </a:moveTo>
                  <a:lnTo>
                    <a:pt x="1"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11"/>
          <p:cNvGrpSpPr/>
          <p:nvPr/>
        </p:nvGrpSpPr>
        <p:grpSpPr>
          <a:xfrm>
            <a:off x="-426062" y="4608598"/>
            <a:ext cx="4931238" cy="598086"/>
            <a:chOff x="307925" y="519850"/>
            <a:chExt cx="3355725" cy="407000"/>
          </a:xfrm>
        </p:grpSpPr>
        <p:sp>
          <p:nvSpPr>
            <p:cNvPr id="2661" name="Google Shape;2661;p11"/>
            <p:cNvSpPr/>
            <p:nvPr/>
          </p:nvSpPr>
          <p:spPr>
            <a:xfrm>
              <a:off x="325450" y="53707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1"/>
            <p:cNvSpPr/>
            <p:nvPr/>
          </p:nvSpPr>
          <p:spPr>
            <a:xfrm>
              <a:off x="308250" y="52172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1"/>
            <p:cNvSpPr/>
            <p:nvPr/>
          </p:nvSpPr>
          <p:spPr>
            <a:xfrm>
              <a:off x="308250" y="789075"/>
              <a:ext cx="268300" cy="99275"/>
            </a:xfrm>
            <a:custGeom>
              <a:avLst/>
              <a:gdLst/>
              <a:ahLst/>
              <a:cxnLst/>
              <a:rect l="l" t="t" r="r" b="b"/>
              <a:pathLst>
                <a:path w="10732" h="3971" extrusionOk="0">
                  <a:moveTo>
                    <a:pt x="0" y="1"/>
                  </a:moveTo>
                  <a:lnTo>
                    <a:pt x="0" y="3971"/>
                  </a:lnTo>
                  <a:lnTo>
                    <a:pt x="10732" y="3971"/>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1"/>
            <p:cNvSpPr/>
            <p:nvPr/>
          </p:nvSpPr>
          <p:spPr>
            <a:xfrm>
              <a:off x="622250" y="789075"/>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1"/>
            <p:cNvSpPr/>
            <p:nvPr/>
          </p:nvSpPr>
          <p:spPr>
            <a:xfrm>
              <a:off x="453175" y="65510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1"/>
            <p:cNvSpPr/>
            <p:nvPr/>
          </p:nvSpPr>
          <p:spPr>
            <a:xfrm>
              <a:off x="307925" y="65510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1"/>
            <p:cNvSpPr/>
            <p:nvPr/>
          </p:nvSpPr>
          <p:spPr>
            <a:xfrm>
              <a:off x="452875" y="655725"/>
              <a:ext cx="268950" cy="30700"/>
            </a:xfrm>
            <a:custGeom>
              <a:avLst/>
              <a:gdLst/>
              <a:ahLst/>
              <a:cxnLst/>
              <a:rect l="l" t="t" r="r" b="b"/>
              <a:pathLst>
                <a:path w="10758" h="1228" extrusionOk="0">
                  <a:moveTo>
                    <a:pt x="0" y="0"/>
                  </a:moveTo>
                  <a:lnTo>
                    <a:pt x="1253" y="1228"/>
                  </a:lnTo>
                  <a:lnTo>
                    <a:pt x="9505" y="1228"/>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1"/>
            <p:cNvSpPr/>
            <p:nvPr/>
          </p:nvSpPr>
          <p:spPr>
            <a:xfrm>
              <a:off x="308250" y="7890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1"/>
            <p:cNvSpPr/>
            <p:nvPr/>
          </p:nvSpPr>
          <p:spPr>
            <a:xfrm>
              <a:off x="622550" y="7890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1"/>
            <p:cNvSpPr/>
            <p:nvPr/>
          </p:nvSpPr>
          <p:spPr>
            <a:xfrm>
              <a:off x="309500" y="655725"/>
              <a:ext cx="99250" cy="30700"/>
            </a:xfrm>
            <a:custGeom>
              <a:avLst/>
              <a:gdLst/>
              <a:ahLst/>
              <a:cxnLst/>
              <a:rect l="l" t="t" r="r" b="b"/>
              <a:pathLst>
                <a:path w="3970" h="1228" extrusionOk="0">
                  <a:moveTo>
                    <a:pt x="0" y="0"/>
                  </a:moveTo>
                  <a:lnTo>
                    <a:pt x="1252" y="1228"/>
                  </a:lnTo>
                  <a:lnTo>
                    <a:pt x="2717" y="1228"/>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1"/>
            <p:cNvSpPr/>
            <p:nvPr/>
          </p:nvSpPr>
          <p:spPr>
            <a:xfrm>
              <a:off x="689225" y="538625"/>
              <a:ext cx="379475" cy="336275"/>
            </a:xfrm>
            <a:custGeom>
              <a:avLst/>
              <a:gdLst/>
              <a:ahLst/>
              <a:cxnLst/>
              <a:rect l="l" t="t" r="r" b="b"/>
              <a:pathLst>
                <a:path w="15179" h="13451"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1"/>
            <p:cNvSpPr/>
            <p:nvPr/>
          </p:nvSpPr>
          <p:spPr>
            <a:xfrm>
              <a:off x="672025" y="5233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1"/>
            <p:cNvSpPr/>
            <p:nvPr/>
          </p:nvSpPr>
          <p:spPr>
            <a:xfrm>
              <a:off x="986325" y="5233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1"/>
            <p:cNvSpPr/>
            <p:nvPr/>
          </p:nvSpPr>
          <p:spPr>
            <a:xfrm>
              <a:off x="672025" y="790650"/>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1"/>
            <p:cNvSpPr/>
            <p:nvPr/>
          </p:nvSpPr>
          <p:spPr>
            <a:xfrm>
              <a:off x="986325" y="790650"/>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1"/>
            <p:cNvSpPr/>
            <p:nvPr/>
          </p:nvSpPr>
          <p:spPr>
            <a:xfrm>
              <a:off x="817275" y="656975"/>
              <a:ext cx="268325" cy="99575"/>
            </a:xfrm>
            <a:custGeom>
              <a:avLst/>
              <a:gdLst/>
              <a:ahLst/>
              <a:cxnLst/>
              <a:rect l="l" t="t" r="r" b="b"/>
              <a:pathLst>
                <a:path w="10733" h="3983" extrusionOk="0">
                  <a:moveTo>
                    <a:pt x="1" y="0"/>
                  </a:moveTo>
                  <a:lnTo>
                    <a:pt x="1"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1"/>
            <p:cNvSpPr/>
            <p:nvPr/>
          </p:nvSpPr>
          <p:spPr>
            <a:xfrm>
              <a:off x="671700" y="656975"/>
              <a:ext cx="99575" cy="99575"/>
            </a:xfrm>
            <a:custGeom>
              <a:avLst/>
              <a:gdLst/>
              <a:ahLst/>
              <a:cxnLst/>
              <a:rect l="l" t="t" r="r" b="b"/>
              <a:pathLst>
                <a:path w="3983" h="3983" extrusionOk="0">
                  <a:moveTo>
                    <a:pt x="1" y="0"/>
                  </a:moveTo>
                  <a:lnTo>
                    <a:pt x="1" y="3983"/>
                  </a:lnTo>
                  <a:lnTo>
                    <a:pt x="3983" y="3983"/>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1"/>
            <p:cNvSpPr/>
            <p:nvPr/>
          </p:nvSpPr>
          <p:spPr>
            <a:xfrm>
              <a:off x="816975" y="65665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1"/>
            <p:cNvSpPr/>
            <p:nvPr/>
          </p:nvSpPr>
          <p:spPr>
            <a:xfrm>
              <a:off x="986325" y="52330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1"/>
            <p:cNvSpPr/>
            <p:nvPr/>
          </p:nvSpPr>
          <p:spPr>
            <a:xfrm>
              <a:off x="672025" y="790650"/>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1"/>
            <p:cNvSpPr/>
            <p:nvPr/>
          </p:nvSpPr>
          <p:spPr>
            <a:xfrm>
              <a:off x="986325" y="790650"/>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1"/>
            <p:cNvSpPr/>
            <p:nvPr/>
          </p:nvSpPr>
          <p:spPr>
            <a:xfrm>
              <a:off x="673275" y="65665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1"/>
            <p:cNvSpPr/>
            <p:nvPr/>
          </p:nvSpPr>
          <p:spPr>
            <a:xfrm>
              <a:off x="2903200"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1"/>
            <p:cNvSpPr/>
            <p:nvPr/>
          </p:nvSpPr>
          <p:spPr>
            <a:xfrm>
              <a:off x="2885675" y="5229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1"/>
            <p:cNvSpPr/>
            <p:nvPr/>
          </p:nvSpPr>
          <p:spPr>
            <a:xfrm>
              <a:off x="3200625" y="5229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1"/>
            <p:cNvSpPr/>
            <p:nvPr/>
          </p:nvSpPr>
          <p:spPr>
            <a:xfrm>
              <a:off x="2885675" y="790650"/>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1"/>
            <p:cNvSpPr/>
            <p:nvPr/>
          </p:nvSpPr>
          <p:spPr>
            <a:xfrm>
              <a:off x="3200625" y="790650"/>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1"/>
            <p:cNvSpPr/>
            <p:nvPr/>
          </p:nvSpPr>
          <p:spPr>
            <a:xfrm>
              <a:off x="3031250" y="656650"/>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1"/>
            <p:cNvSpPr/>
            <p:nvPr/>
          </p:nvSpPr>
          <p:spPr>
            <a:xfrm>
              <a:off x="2886300" y="65665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1"/>
            <p:cNvSpPr/>
            <p:nvPr/>
          </p:nvSpPr>
          <p:spPr>
            <a:xfrm>
              <a:off x="2885975" y="5229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1"/>
            <p:cNvSpPr/>
            <p:nvPr/>
          </p:nvSpPr>
          <p:spPr>
            <a:xfrm>
              <a:off x="3030925" y="6566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1"/>
            <p:cNvSpPr/>
            <p:nvPr/>
          </p:nvSpPr>
          <p:spPr>
            <a:xfrm>
              <a:off x="3200625" y="522975"/>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1"/>
            <p:cNvSpPr/>
            <p:nvPr/>
          </p:nvSpPr>
          <p:spPr>
            <a:xfrm>
              <a:off x="2885975" y="790650"/>
              <a:ext cx="268650" cy="31025"/>
            </a:xfrm>
            <a:custGeom>
              <a:avLst/>
              <a:gdLst/>
              <a:ahLst/>
              <a:cxnLst/>
              <a:rect l="l" t="t" r="r" b="b"/>
              <a:pathLst>
                <a:path w="10746" h="1241" extrusionOk="0">
                  <a:moveTo>
                    <a:pt x="1" y="1"/>
                  </a:moveTo>
                  <a:lnTo>
                    <a:pt x="1253" y="1240"/>
                  </a:lnTo>
                  <a:lnTo>
                    <a:pt x="9493" y="1240"/>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1"/>
            <p:cNvSpPr/>
            <p:nvPr/>
          </p:nvSpPr>
          <p:spPr>
            <a:xfrm>
              <a:off x="3200625" y="790650"/>
              <a:ext cx="98950" cy="31025"/>
            </a:xfrm>
            <a:custGeom>
              <a:avLst/>
              <a:gdLst/>
              <a:ahLst/>
              <a:cxnLst/>
              <a:rect l="l" t="t" r="r" b="b"/>
              <a:pathLst>
                <a:path w="3958" h="1241" extrusionOk="0">
                  <a:moveTo>
                    <a:pt x="0" y="1"/>
                  </a:moveTo>
                  <a:lnTo>
                    <a:pt x="1252" y="1240"/>
                  </a:lnTo>
                  <a:lnTo>
                    <a:pt x="2705" y="1240"/>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1"/>
            <p:cNvSpPr/>
            <p:nvPr/>
          </p:nvSpPr>
          <p:spPr>
            <a:xfrm>
              <a:off x="2887550" y="6566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1"/>
            <p:cNvSpPr/>
            <p:nvPr/>
          </p:nvSpPr>
          <p:spPr>
            <a:xfrm>
              <a:off x="3267300" y="539900"/>
              <a:ext cx="379150" cy="335925"/>
            </a:xfrm>
            <a:custGeom>
              <a:avLst/>
              <a:gdLst/>
              <a:ahLst/>
              <a:cxnLst/>
              <a:rect l="l" t="t" r="r" b="b"/>
              <a:pathLst>
                <a:path w="15166" h="13437" extrusionOk="0">
                  <a:moveTo>
                    <a:pt x="0" y="0"/>
                  </a:moveTo>
                  <a:lnTo>
                    <a:pt x="0" y="13437"/>
                  </a:lnTo>
                  <a:lnTo>
                    <a:pt x="15165" y="13437"/>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1"/>
            <p:cNvSpPr/>
            <p:nvPr/>
          </p:nvSpPr>
          <p:spPr>
            <a:xfrm>
              <a:off x="3250075" y="522930"/>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
            <p:cNvSpPr/>
            <p:nvPr/>
          </p:nvSpPr>
          <p:spPr>
            <a:xfrm>
              <a:off x="3564400" y="524550"/>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
            <p:cNvSpPr/>
            <p:nvPr/>
          </p:nvSpPr>
          <p:spPr>
            <a:xfrm>
              <a:off x="3250075" y="78998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
            <p:cNvSpPr/>
            <p:nvPr/>
          </p:nvSpPr>
          <p:spPr>
            <a:xfrm>
              <a:off x="3564400" y="79160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
            <p:cNvSpPr/>
            <p:nvPr/>
          </p:nvSpPr>
          <p:spPr>
            <a:xfrm>
              <a:off x="3395025" y="657925"/>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1"/>
            <p:cNvSpPr/>
            <p:nvPr/>
          </p:nvSpPr>
          <p:spPr>
            <a:xfrm>
              <a:off x="3249775" y="657925"/>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
            <p:cNvSpPr/>
            <p:nvPr/>
          </p:nvSpPr>
          <p:spPr>
            <a:xfrm>
              <a:off x="3250075" y="52293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
            <p:cNvSpPr/>
            <p:nvPr/>
          </p:nvSpPr>
          <p:spPr>
            <a:xfrm>
              <a:off x="3395025" y="658225"/>
              <a:ext cx="268325" cy="31025"/>
            </a:xfrm>
            <a:custGeom>
              <a:avLst/>
              <a:gdLst/>
              <a:ahLst/>
              <a:cxnLst/>
              <a:rect l="l" t="t" r="r" b="b"/>
              <a:pathLst>
                <a:path w="10733" h="1241" extrusionOk="0">
                  <a:moveTo>
                    <a:pt x="0" y="1"/>
                  </a:moveTo>
                  <a:lnTo>
                    <a:pt x="1253" y="1240"/>
                  </a:lnTo>
                  <a:lnTo>
                    <a:pt x="9480" y="1240"/>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
            <p:cNvSpPr/>
            <p:nvPr/>
          </p:nvSpPr>
          <p:spPr>
            <a:xfrm>
              <a:off x="3564400" y="524550"/>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
            <p:cNvSpPr/>
            <p:nvPr/>
          </p:nvSpPr>
          <p:spPr>
            <a:xfrm>
              <a:off x="3250075" y="790280"/>
              <a:ext cx="268625" cy="31325"/>
            </a:xfrm>
            <a:custGeom>
              <a:avLst/>
              <a:gdLst/>
              <a:ahLst/>
              <a:cxnLst/>
              <a:rect l="l" t="t" r="r" b="b"/>
              <a:pathLst>
                <a:path w="10745"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1"/>
            <p:cNvSpPr/>
            <p:nvPr/>
          </p:nvSpPr>
          <p:spPr>
            <a:xfrm>
              <a:off x="3564400" y="791900"/>
              <a:ext cx="98950" cy="31325"/>
            </a:xfrm>
            <a:custGeom>
              <a:avLst/>
              <a:gdLst/>
              <a:ahLst/>
              <a:cxnLst/>
              <a:rect l="l" t="t" r="r" b="b"/>
              <a:pathLst>
                <a:path w="3958" h="1253"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1"/>
            <p:cNvSpPr/>
            <p:nvPr/>
          </p:nvSpPr>
          <p:spPr>
            <a:xfrm>
              <a:off x="3251325" y="658225"/>
              <a:ext cx="99575" cy="31025"/>
            </a:xfrm>
            <a:custGeom>
              <a:avLst/>
              <a:gdLst/>
              <a:ahLst/>
              <a:cxnLst/>
              <a:rect l="l" t="t" r="r" b="b"/>
              <a:pathLst>
                <a:path w="3983" h="1241" extrusionOk="0">
                  <a:moveTo>
                    <a:pt x="1" y="1"/>
                  </a:moveTo>
                  <a:lnTo>
                    <a:pt x="1253" y="1240"/>
                  </a:lnTo>
                  <a:lnTo>
                    <a:pt x="2731" y="1240"/>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1"/>
            <p:cNvSpPr/>
            <p:nvPr/>
          </p:nvSpPr>
          <p:spPr>
            <a:xfrm>
              <a:off x="1445900" y="536750"/>
              <a:ext cx="379150" cy="335950"/>
            </a:xfrm>
            <a:custGeom>
              <a:avLst/>
              <a:gdLst/>
              <a:ahLst/>
              <a:cxnLst/>
              <a:rect l="l" t="t" r="r" b="b"/>
              <a:pathLst>
                <a:path w="15166" h="13438" extrusionOk="0">
                  <a:moveTo>
                    <a:pt x="1" y="1"/>
                  </a:moveTo>
                  <a:lnTo>
                    <a:pt x="1" y="13437"/>
                  </a:lnTo>
                  <a:lnTo>
                    <a:pt x="15165" y="13437"/>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1"/>
            <p:cNvSpPr/>
            <p:nvPr/>
          </p:nvSpPr>
          <p:spPr>
            <a:xfrm>
              <a:off x="1428675" y="521425"/>
              <a:ext cx="268325" cy="99250"/>
            </a:xfrm>
            <a:custGeom>
              <a:avLst/>
              <a:gdLst/>
              <a:ahLst/>
              <a:cxnLst/>
              <a:rect l="l" t="t" r="r" b="b"/>
              <a:pathLst>
                <a:path w="10733" h="3970"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1"/>
            <p:cNvSpPr/>
            <p:nvPr/>
          </p:nvSpPr>
          <p:spPr>
            <a:xfrm>
              <a:off x="1742675" y="521425"/>
              <a:ext cx="99600" cy="99250"/>
            </a:xfrm>
            <a:custGeom>
              <a:avLst/>
              <a:gdLst/>
              <a:ahLst/>
              <a:cxnLst/>
              <a:rect l="l" t="t" r="r" b="b"/>
              <a:pathLst>
                <a:path w="3984"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1"/>
            <p:cNvSpPr/>
            <p:nvPr/>
          </p:nvSpPr>
          <p:spPr>
            <a:xfrm>
              <a:off x="1428675" y="789075"/>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1"/>
            <p:cNvSpPr/>
            <p:nvPr/>
          </p:nvSpPr>
          <p:spPr>
            <a:xfrm>
              <a:off x="1742675" y="789075"/>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1"/>
            <p:cNvSpPr/>
            <p:nvPr/>
          </p:nvSpPr>
          <p:spPr>
            <a:xfrm>
              <a:off x="1573625" y="655100"/>
              <a:ext cx="268325" cy="99575"/>
            </a:xfrm>
            <a:custGeom>
              <a:avLst/>
              <a:gdLst/>
              <a:ahLst/>
              <a:cxnLst/>
              <a:rect l="l" t="t" r="r" b="b"/>
              <a:pathLst>
                <a:path w="10733" h="3983" extrusionOk="0">
                  <a:moveTo>
                    <a:pt x="1" y="0"/>
                  </a:moveTo>
                  <a:lnTo>
                    <a:pt x="1" y="3982"/>
                  </a:lnTo>
                  <a:lnTo>
                    <a:pt x="10733" y="3982"/>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
            <p:cNvSpPr/>
            <p:nvPr/>
          </p:nvSpPr>
          <p:spPr>
            <a:xfrm>
              <a:off x="1428050" y="65510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
            <p:cNvSpPr/>
            <p:nvPr/>
          </p:nvSpPr>
          <p:spPr>
            <a:xfrm>
              <a:off x="1428675" y="521425"/>
              <a:ext cx="268325" cy="31325"/>
            </a:xfrm>
            <a:custGeom>
              <a:avLst/>
              <a:gdLst/>
              <a:ahLst/>
              <a:cxnLst/>
              <a:rect l="l" t="t" r="r" b="b"/>
              <a:pathLst>
                <a:path w="10733" h="1253" extrusionOk="0">
                  <a:moveTo>
                    <a:pt x="1" y="0"/>
                  </a:moveTo>
                  <a:lnTo>
                    <a:pt x="1253" y="1252"/>
                  </a:lnTo>
                  <a:lnTo>
                    <a:pt x="9480" y="1252"/>
                  </a:lnTo>
                  <a:lnTo>
                    <a:pt x="1073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1"/>
            <p:cNvSpPr/>
            <p:nvPr/>
          </p:nvSpPr>
          <p:spPr>
            <a:xfrm>
              <a:off x="1573325" y="655100"/>
              <a:ext cx="268950" cy="31325"/>
            </a:xfrm>
            <a:custGeom>
              <a:avLst/>
              <a:gdLst/>
              <a:ahLst/>
              <a:cxnLst/>
              <a:rect l="l" t="t" r="r" b="b"/>
              <a:pathLst>
                <a:path w="10758" h="1253" extrusionOk="0">
                  <a:moveTo>
                    <a:pt x="0" y="0"/>
                  </a:moveTo>
                  <a:lnTo>
                    <a:pt x="1253"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1"/>
            <p:cNvSpPr/>
            <p:nvPr/>
          </p:nvSpPr>
          <p:spPr>
            <a:xfrm>
              <a:off x="1742675" y="521425"/>
              <a:ext cx="99600" cy="31325"/>
            </a:xfrm>
            <a:custGeom>
              <a:avLst/>
              <a:gdLst/>
              <a:ahLst/>
              <a:cxnLst/>
              <a:rect l="l" t="t" r="r" b="b"/>
              <a:pathLst>
                <a:path w="3984"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
            <p:cNvSpPr/>
            <p:nvPr/>
          </p:nvSpPr>
          <p:spPr>
            <a:xfrm>
              <a:off x="1428675" y="789075"/>
              <a:ext cx="268325" cy="31025"/>
            </a:xfrm>
            <a:custGeom>
              <a:avLst/>
              <a:gdLst/>
              <a:ahLst/>
              <a:cxnLst/>
              <a:rect l="l" t="t" r="r" b="b"/>
              <a:pathLst>
                <a:path w="10733" h="1241" extrusionOk="0">
                  <a:moveTo>
                    <a:pt x="1" y="1"/>
                  </a:moveTo>
                  <a:lnTo>
                    <a:pt x="1253" y="1241"/>
                  </a:lnTo>
                  <a:lnTo>
                    <a:pt x="9480" y="1241"/>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
            <p:cNvSpPr/>
            <p:nvPr/>
          </p:nvSpPr>
          <p:spPr>
            <a:xfrm>
              <a:off x="1742675" y="789075"/>
              <a:ext cx="99600" cy="31025"/>
            </a:xfrm>
            <a:custGeom>
              <a:avLst/>
              <a:gdLst/>
              <a:ahLst/>
              <a:cxnLst/>
              <a:rect l="l" t="t" r="r" b="b"/>
              <a:pathLst>
                <a:path w="3984" h="1241" extrusionOk="0">
                  <a:moveTo>
                    <a:pt x="1" y="1"/>
                  </a:moveTo>
                  <a:lnTo>
                    <a:pt x="1253" y="1241"/>
                  </a:lnTo>
                  <a:lnTo>
                    <a:pt x="2731" y="1241"/>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1"/>
            <p:cNvSpPr/>
            <p:nvPr/>
          </p:nvSpPr>
          <p:spPr>
            <a:xfrm>
              <a:off x="1429625" y="65510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1"/>
            <p:cNvSpPr/>
            <p:nvPr/>
          </p:nvSpPr>
          <p:spPr>
            <a:xfrm>
              <a:off x="1809675" y="5380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1"/>
            <p:cNvSpPr/>
            <p:nvPr/>
          </p:nvSpPr>
          <p:spPr>
            <a:xfrm>
              <a:off x="1792475" y="52135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1"/>
            <p:cNvSpPr/>
            <p:nvPr/>
          </p:nvSpPr>
          <p:spPr>
            <a:xfrm>
              <a:off x="2106775" y="5229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1"/>
            <p:cNvSpPr/>
            <p:nvPr/>
          </p:nvSpPr>
          <p:spPr>
            <a:xfrm>
              <a:off x="1792475" y="788810"/>
              <a:ext cx="268625" cy="99575"/>
            </a:xfrm>
            <a:custGeom>
              <a:avLst/>
              <a:gdLst/>
              <a:ahLst/>
              <a:cxnLst/>
              <a:rect l="l" t="t" r="r" b="b"/>
              <a:pathLst>
                <a:path w="10745" h="3983" extrusionOk="0">
                  <a:moveTo>
                    <a:pt x="0" y="0"/>
                  </a:moveTo>
                  <a:lnTo>
                    <a:pt x="0" y="3983"/>
                  </a:lnTo>
                  <a:lnTo>
                    <a:pt x="10744" y="3983"/>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1"/>
            <p:cNvSpPr/>
            <p:nvPr/>
          </p:nvSpPr>
          <p:spPr>
            <a:xfrm>
              <a:off x="2106775" y="790025"/>
              <a:ext cx="99275" cy="99575"/>
            </a:xfrm>
            <a:custGeom>
              <a:avLst/>
              <a:gdLst/>
              <a:ahLst/>
              <a:cxnLst/>
              <a:rect l="l" t="t" r="r" b="b"/>
              <a:pathLst>
                <a:path w="3971" h="3983" extrusionOk="0">
                  <a:moveTo>
                    <a:pt x="1" y="0"/>
                  </a:moveTo>
                  <a:lnTo>
                    <a:pt x="1"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
            <p:cNvSpPr/>
            <p:nvPr/>
          </p:nvSpPr>
          <p:spPr>
            <a:xfrm>
              <a:off x="1937400" y="656350"/>
              <a:ext cx="268650" cy="99575"/>
            </a:xfrm>
            <a:custGeom>
              <a:avLst/>
              <a:gdLst/>
              <a:ahLst/>
              <a:cxnLst/>
              <a:rect l="l" t="t" r="r" b="b"/>
              <a:pathLst>
                <a:path w="10746"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
            <p:cNvSpPr/>
            <p:nvPr/>
          </p:nvSpPr>
          <p:spPr>
            <a:xfrm>
              <a:off x="1792150" y="655135"/>
              <a:ext cx="99275" cy="99575"/>
            </a:xfrm>
            <a:custGeom>
              <a:avLst/>
              <a:gdLst/>
              <a:ahLst/>
              <a:cxnLst/>
              <a:rect l="l" t="t" r="r" b="b"/>
              <a:pathLst>
                <a:path w="3971"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
            <p:cNvSpPr/>
            <p:nvPr/>
          </p:nvSpPr>
          <p:spPr>
            <a:xfrm>
              <a:off x="1792475" y="52135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
            <p:cNvSpPr/>
            <p:nvPr/>
          </p:nvSpPr>
          <p:spPr>
            <a:xfrm>
              <a:off x="1937400" y="656650"/>
              <a:ext cx="268650" cy="31025"/>
            </a:xfrm>
            <a:custGeom>
              <a:avLst/>
              <a:gdLst/>
              <a:ahLst/>
              <a:cxnLst/>
              <a:rect l="l" t="t" r="r" b="b"/>
              <a:pathLst>
                <a:path w="10746" h="1241" extrusionOk="0">
                  <a:moveTo>
                    <a:pt x="1" y="1"/>
                  </a:moveTo>
                  <a:lnTo>
                    <a:pt x="1253" y="1241"/>
                  </a:lnTo>
                  <a:lnTo>
                    <a:pt x="9493" y="1241"/>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1"/>
            <p:cNvSpPr/>
            <p:nvPr/>
          </p:nvSpPr>
          <p:spPr>
            <a:xfrm>
              <a:off x="2106775" y="5229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1"/>
            <p:cNvSpPr/>
            <p:nvPr/>
          </p:nvSpPr>
          <p:spPr>
            <a:xfrm>
              <a:off x="1792475" y="78913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1"/>
            <p:cNvSpPr/>
            <p:nvPr/>
          </p:nvSpPr>
          <p:spPr>
            <a:xfrm>
              <a:off x="2106775" y="790350"/>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1"/>
            <p:cNvSpPr/>
            <p:nvPr/>
          </p:nvSpPr>
          <p:spPr>
            <a:xfrm>
              <a:off x="1793725" y="655435"/>
              <a:ext cx="99250" cy="31025"/>
            </a:xfrm>
            <a:custGeom>
              <a:avLst/>
              <a:gdLst/>
              <a:ahLst/>
              <a:cxnLst/>
              <a:rect l="l" t="t" r="r" b="b"/>
              <a:pathLst>
                <a:path w="3970" h="1241" extrusionOk="0">
                  <a:moveTo>
                    <a:pt x="0" y="1"/>
                  </a:moveTo>
                  <a:lnTo>
                    <a:pt x="1252" y="1241"/>
                  </a:lnTo>
                  <a:lnTo>
                    <a:pt x="2717" y="1241"/>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1"/>
            <p:cNvSpPr/>
            <p:nvPr/>
          </p:nvSpPr>
          <p:spPr>
            <a:xfrm>
              <a:off x="1053325" y="520175"/>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
            <p:cNvSpPr/>
            <p:nvPr/>
          </p:nvSpPr>
          <p:spPr>
            <a:xfrm>
              <a:off x="1075250" y="543325"/>
              <a:ext cx="158725" cy="179725"/>
            </a:xfrm>
            <a:custGeom>
              <a:avLst/>
              <a:gdLst/>
              <a:ahLst/>
              <a:cxnLst/>
              <a:rect l="l" t="t" r="r" b="b"/>
              <a:pathLst>
                <a:path w="6349"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
            <p:cNvSpPr/>
            <p:nvPr/>
          </p:nvSpPr>
          <p:spPr>
            <a:xfrm>
              <a:off x="1260250" y="543325"/>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1"/>
            <p:cNvSpPr/>
            <p:nvPr/>
          </p:nvSpPr>
          <p:spPr>
            <a:xfrm>
              <a:off x="1260250" y="800350"/>
              <a:ext cx="178175" cy="103650"/>
            </a:xfrm>
            <a:custGeom>
              <a:avLst/>
              <a:gdLst/>
              <a:ahLst/>
              <a:cxnLst/>
              <a:rect l="l" t="t" r="r" b="b"/>
              <a:pathLst>
                <a:path w="7127" h="4146" extrusionOk="0">
                  <a:moveTo>
                    <a:pt x="1" y="1"/>
                  </a:moveTo>
                  <a:lnTo>
                    <a:pt x="1"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1"/>
            <p:cNvSpPr/>
            <p:nvPr/>
          </p:nvSpPr>
          <p:spPr>
            <a:xfrm>
              <a:off x="1260250" y="653525"/>
              <a:ext cx="97400" cy="130575"/>
            </a:xfrm>
            <a:custGeom>
              <a:avLst/>
              <a:gdLst/>
              <a:ahLst/>
              <a:cxnLst/>
              <a:rect l="l" t="t" r="r" b="b"/>
              <a:pathLst>
                <a:path w="3896" h="5223" extrusionOk="0">
                  <a:moveTo>
                    <a:pt x="1" y="1"/>
                  </a:moveTo>
                  <a:lnTo>
                    <a:pt x="1" y="5223"/>
                  </a:lnTo>
                  <a:lnTo>
                    <a:pt x="3895" y="5223"/>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
            <p:cNvSpPr/>
            <p:nvPr/>
          </p:nvSpPr>
          <p:spPr>
            <a:xfrm>
              <a:off x="1379225" y="653525"/>
              <a:ext cx="59200" cy="65150"/>
            </a:xfrm>
            <a:custGeom>
              <a:avLst/>
              <a:gdLst/>
              <a:ahLst/>
              <a:cxnLst/>
              <a:rect l="l" t="t" r="r" b="b"/>
              <a:pathLst>
                <a:path w="2368" h="2606" extrusionOk="0">
                  <a:moveTo>
                    <a:pt x="0" y="1"/>
                  </a:moveTo>
                  <a:lnTo>
                    <a:pt x="0" y="2605"/>
                  </a:lnTo>
                  <a:lnTo>
                    <a:pt x="2367" y="2605"/>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
            <p:cNvSpPr/>
            <p:nvPr/>
          </p:nvSpPr>
          <p:spPr>
            <a:xfrm>
              <a:off x="1075250" y="746500"/>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1"/>
            <p:cNvSpPr/>
            <p:nvPr/>
          </p:nvSpPr>
          <p:spPr>
            <a:xfrm>
              <a:off x="1075250" y="827275"/>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1"/>
            <p:cNvSpPr/>
            <p:nvPr/>
          </p:nvSpPr>
          <p:spPr>
            <a:xfrm>
              <a:off x="1161025" y="746500"/>
              <a:ext cx="71400" cy="158125"/>
            </a:xfrm>
            <a:custGeom>
              <a:avLst/>
              <a:gdLst/>
              <a:ahLst/>
              <a:cxnLst/>
              <a:rect l="l" t="t" r="r" b="b"/>
              <a:pathLst>
                <a:path w="2856" h="6325" extrusionOk="0">
                  <a:moveTo>
                    <a:pt x="0" y="1"/>
                  </a:moveTo>
                  <a:lnTo>
                    <a:pt x="0" y="6325"/>
                  </a:lnTo>
                  <a:lnTo>
                    <a:pt x="2855" y="6325"/>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
            <p:cNvSpPr/>
            <p:nvPr/>
          </p:nvSpPr>
          <p:spPr>
            <a:xfrm>
              <a:off x="1075250" y="543325"/>
              <a:ext cx="158725" cy="17875"/>
            </a:xfrm>
            <a:custGeom>
              <a:avLst/>
              <a:gdLst/>
              <a:ahLst/>
              <a:cxnLst/>
              <a:rect l="l" t="t" r="r" b="b"/>
              <a:pathLst>
                <a:path w="6349"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
            <p:cNvSpPr/>
            <p:nvPr/>
          </p:nvSpPr>
          <p:spPr>
            <a:xfrm>
              <a:off x="1260250" y="543325"/>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1"/>
            <p:cNvSpPr/>
            <p:nvPr/>
          </p:nvSpPr>
          <p:spPr>
            <a:xfrm>
              <a:off x="1260250" y="800350"/>
              <a:ext cx="178175" cy="18200"/>
            </a:xfrm>
            <a:custGeom>
              <a:avLst/>
              <a:gdLst/>
              <a:ahLst/>
              <a:cxnLst/>
              <a:rect l="l" t="t" r="r" b="b"/>
              <a:pathLst>
                <a:path w="7127" h="728" extrusionOk="0">
                  <a:moveTo>
                    <a:pt x="3895" y="1"/>
                  </a:moveTo>
                  <a:lnTo>
                    <a:pt x="3895"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1"/>
            <p:cNvSpPr/>
            <p:nvPr/>
          </p:nvSpPr>
          <p:spPr>
            <a:xfrm>
              <a:off x="1260250" y="653525"/>
              <a:ext cx="97400" cy="18200"/>
            </a:xfrm>
            <a:custGeom>
              <a:avLst/>
              <a:gdLst/>
              <a:ahLst/>
              <a:cxnLst/>
              <a:rect l="l" t="t" r="r" b="b"/>
              <a:pathLst>
                <a:path w="3896" h="728" extrusionOk="0">
                  <a:moveTo>
                    <a:pt x="1" y="1"/>
                  </a:moveTo>
                  <a:lnTo>
                    <a:pt x="1" y="727"/>
                  </a:lnTo>
                  <a:lnTo>
                    <a:pt x="3895" y="727"/>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1"/>
            <p:cNvSpPr/>
            <p:nvPr/>
          </p:nvSpPr>
          <p:spPr>
            <a:xfrm>
              <a:off x="1379225" y="653525"/>
              <a:ext cx="59200" cy="18200"/>
            </a:xfrm>
            <a:custGeom>
              <a:avLst/>
              <a:gdLst/>
              <a:ahLst/>
              <a:cxnLst/>
              <a:rect l="l" t="t" r="r" b="b"/>
              <a:pathLst>
                <a:path w="2368" h="728" extrusionOk="0">
                  <a:moveTo>
                    <a:pt x="0" y="1"/>
                  </a:moveTo>
                  <a:lnTo>
                    <a:pt x="0" y="727"/>
                  </a:lnTo>
                  <a:lnTo>
                    <a:pt x="2367" y="727"/>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
            <p:cNvSpPr/>
            <p:nvPr/>
          </p:nvSpPr>
          <p:spPr>
            <a:xfrm>
              <a:off x="1075250" y="7465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
            <p:cNvSpPr/>
            <p:nvPr/>
          </p:nvSpPr>
          <p:spPr>
            <a:xfrm>
              <a:off x="1075250" y="82727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
            <p:cNvSpPr/>
            <p:nvPr/>
          </p:nvSpPr>
          <p:spPr>
            <a:xfrm>
              <a:off x="1161025" y="746500"/>
              <a:ext cx="71400" cy="17875"/>
            </a:xfrm>
            <a:custGeom>
              <a:avLst/>
              <a:gdLst/>
              <a:ahLst/>
              <a:cxnLst/>
              <a:rect l="l" t="t" r="r" b="b"/>
              <a:pathLst>
                <a:path w="2856" h="715" extrusionOk="0">
                  <a:moveTo>
                    <a:pt x="0" y="1"/>
                  </a:moveTo>
                  <a:lnTo>
                    <a:pt x="0" y="715"/>
                  </a:lnTo>
                  <a:lnTo>
                    <a:pt x="2855" y="715"/>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1"/>
            <p:cNvSpPr/>
            <p:nvPr/>
          </p:nvSpPr>
          <p:spPr>
            <a:xfrm>
              <a:off x="1260250" y="80035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1"/>
            <p:cNvSpPr/>
            <p:nvPr/>
          </p:nvSpPr>
          <p:spPr>
            <a:xfrm>
              <a:off x="1169475" y="60500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
            <p:cNvSpPr/>
            <p:nvPr/>
          </p:nvSpPr>
          <p:spPr>
            <a:xfrm>
              <a:off x="1192625" y="79377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
            <p:cNvSpPr/>
            <p:nvPr/>
          </p:nvSpPr>
          <p:spPr>
            <a:xfrm>
              <a:off x="1268400" y="829150"/>
              <a:ext cx="31650" cy="31975"/>
            </a:xfrm>
            <a:custGeom>
              <a:avLst/>
              <a:gdLst/>
              <a:ahLst/>
              <a:cxnLst/>
              <a:rect l="l" t="t" r="r" b="b"/>
              <a:pathLst>
                <a:path w="1266" h="1279"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1"/>
            <p:cNvSpPr/>
            <p:nvPr/>
          </p:nvSpPr>
          <p:spPr>
            <a:xfrm>
              <a:off x="1277475" y="58935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1"/>
            <p:cNvSpPr/>
            <p:nvPr/>
          </p:nvSpPr>
          <p:spPr>
            <a:xfrm>
              <a:off x="1341650" y="56837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1"/>
            <p:cNvSpPr/>
            <p:nvPr/>
          </p:nvSpPr>
          <p:spPr>
            <a:xfrm>
              <a:off x="1108425" y="670125"/>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1"/>
            <p:cNvSpPr/>
            <p:nvPr/>
          </p:nvSpPr>
          <p:spPr>
            <a:xfrm>
              <a:off x="1348225" y="818525"/>
              <a:ext cx="84250" cy="31625"/>
            </a:xfrm>
            <a:custGeom>
              <a:avLst/>
              <a:gdLst/>
              <a:ahLst/>
              <a:cxnLst/>
              <a:rect l="l" t="t" r="r" b="b"/>
              <a:pathLst>
                <a:path w="3370" h="1265" extrusionOk="0">
                  <a:moveTo>
                    <a:pt x="1" y="0"/>
                  </a:moveTo>
                  <a:lnTo>
                    <a:pt x="1"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1"/>
            <p:cNvSpPr/>
            <p:nvPr/>
          </p:nvSpPr>
          <p:spPr>
            <a:xfrm>
              <a:off x="1284050" y="714575"/>
              <a:ext cx="73600" cy="31950"/>
            </a:xfrm>
            <a:custGeom>
              <a:avLst/>
              <a:gdLst/>
              <a:ahLst/>
              <a:cxnLst/>
              <a:rect l="l" t="t" r="r" b="b"/>
              <a:pathLst>
                <a:path w="2944" h="1278" extrusionOk="0">
                  <a:moveTo>
                    <a:pt x="1" y="1"/>
                  </a:moveTo>
                  <a:lnTo>
                    <a:pt x="1"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1"/>
            <p:cNvSpPr/>
            <p:nvPr/>
          </p:nvSpPr>
          <p:spPr>
            <a:xfrm>
              <a:off x="2142475" y="519850"/>
              <a:ext cx="406375" cy="406700"/>
            </a:xfrm>
            <a:custGeom>
              <a:avLst/>
              <a:gdLst/>
              <a:ahLst/>
              <a:cxnLst/>
              <a:rect l="l" t="t" r="r" b="b"/>
              <a:pathLst>
                <a:path w="16255" h="16268" extrusionOk="0">
                  <a:moveTo>
                    <a:pt x="0" y="1"/>
                  </a:moveTo>
                  <a:lnTo>
                    <a:pt x="0" y="16267"/>
                  </a:lnTo>
                  <a:lnTo>
                    <a:pt x="16254" y="16267"/>
                  </a:lnTo>
                  <a:lnTo>
                    <a:pt x="1625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
            <p:cNvSpPr/>
            <p:nvPr/>
          </p:nvSpPr>
          <p:spPr>
            <a:xfrm>
              <a:off x="2164375" y="542400"/>
              <a:ext cx="158750" cy="179725"/>
            </a:xfrm>
            <a:custGeom>
              <a:avLst/>
              <a:gdLst/>
              <a:ahLst/>
              <a:cxnLst/>
              <a:rect l="l" t="t" r="r" b="b"/>
              <a:pathLst>
                <a:path w="6350" h="7189" extrusionOk="0">
                  <a:moveTo>
                    <a:pt x="1" y="0"/>
                  </a:moveTo>
                  <a:lnTo>
                    <a:pt x="1" y="7188"/>
                  </a:lnTo>
                  <a:lnTo>
                    <a:pt x="6350" y="7188"/>
                  </a:lnTo>
                  <a:lnTo>
                    <a:pt x="635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
            <p:cNvSpPr/>
            <p:nvPr/>
          </p:nvSpPr>
          <p:spPr>
            <a:xfrm>
              <a:off x="2349400"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1"/>
            <p:cNvSpPr/>
            <p:nvPr/>
          </p:nvSpPr>
          <p:spPr>
            <a:xfrm>
              <a:off x="2349400"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1"/>
            <p:cNvSpPr/>
            <p:nvPr/>
          </p:nvSpPr>
          <p:spPr>
            <a:xfrm>
              <a:off x="2349400" y="652900"/>
              <a:ext cx="97375" cy="130250"/>
            </a:xfrm>
            <a:custGeom>
              <a:avLst/>
              <a:gdLst/>
              <a:ahLst/>
              <a:cxnLst/>
              <a:rect l="l" t="t" r="r" b="b"/>
              <a:pathLst>
                <a:path w="3895" h="5210"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1"/>
            <p:cNvSpPr/>
            <p:nvPr/>
          </p:nvSpPr>
          <p:spPr>
            <a:xfrm>
              <a:off x="2468375" y="652900"/>
              <a:ext cx="59175" cy="64825"/>
            </a:xfrm>
            <a:custGeom>
              <a:avLst/>
              <a:gdLst/>
              <a:ahLst/>
              <a:cxnLst/>
              <a:rect l="l" t="t" r="r" b="b"/>
              <a:pathLst>
                <a:path w="2367" h="2593" extrusionOk="0">
                  <a:moveTo>
                    <a:pt x="0" y="1"/>
                  </a:moveTo>
                  <a:lnTo>
                    <a:pt x="0" y="2593"/>
                  </a:lnTo>
                  <a:lnTo>
                    <a:pt x="2367" y="2593"/>
                  </a:lnTo>
                  <a:lnTo>
                    <a:pt x="236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1"/>
            <p:cNvSpPr/>
            <p:nvPr/>
          </p:nvSpPr>
          <p:spPr>
            <a:xfrm>
              <a:off x="2164375"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1"/>
            <p:cNvSpPr/>
            <p:nvPr/>
          </p:nvSpPr>
          <p:spPr>
            <a:xfrm>
              <a:off x="2164375"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1"/>
            <p:cNvSpPr/>
            <p:nvPr/>
          </p:nvSpPr>
          <p:spPr>
            <a:xfrm>
              <a:off x="2249850" y="745575"/>
              <a:ext cx="71700" cy="158125"/>
            </a:xfrm>
            <a:custGeom>
              <a:avLst/>
              <a:gdLst/>
              <a:ahLst/>
              <a:cxnLst/>
              <a:rect l="l" t="t" r="r" b="b"/>
              <a:pathLst>
                <a:path w="2868" h="6325"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1"/>
            <p:cNvSpPr/>
            <p:nvPr/>
          </p:nvSpPr>
          <p:spPr>
            <a:xfrm>
              <a:off x="2164375" y="542400"/>
              <a:ext cx="158750" cy="18175"/>
            </a:xfrm>
            <a:custGeom>
              <a:avLst/>
              <a:gdLst/>
              <a:ahLst/>
              <a:cxnLst/>
              <a:rect l="l" t="t" r="r" b="b"/>
              <a:pathLst>
                <a:path w="6350" h="727" extrusionOk="0">
                  <a:moveTo>
                    <a:pt x="1" y="0"/>
                  </a:moveTo>
                  <a:lnTo>
                    <a:pt x="1" y="727"/>
                  </a:lnTo>
                  <a:lnTo>
                    <a:pt x="6350" y="727"/>
                  </a:lnTo>
                  <a:lnTo>
                    <a:pt x="635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1"/>
            <p:cNvSpPr/>
            <p:nvPr/>
          </p:nvSpPr>
          <p:spPr>
            <a:xfrm>
              <a:off x="2349400"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1"/>
            <p:cNvSpPr/>
            <p:nvPr/>
          </p:nvSpPr>
          <p:spPr>
            <a:xfrm>
              <a:off x="2349400" y="800050"/>
              <a:ext cx="178150" cy="17850"/>
            </a:xfrm>
            <a:custGeom>
              <a:avLst/>
              <a:gdLst/>
              <a:ahLst/>
              <a:cxnLst/>
              <a:rect l="l" t="t" r="r" b="b"/>
              <a:pathLst>
                <a:path w="7126" h="714" extrusionOk="0">
                  <a:moveTo>
                    <a:pt x="3907" y="0"/>
                  </a:moveTo>
                  <a:lnTo>
                    <a:pt x="3907" y="50"/>
                  </a:lnTo>
                  <a:lnTo>
                    <a:pt x="0" y="50"/>
                  </a:lnTo>
                  <a:lnTo>
                    <a:pt x="0" y="714"/>
                  </a:lnTo>
                  <a:lnTo>
                    <a:pt x="7126" y="714"/>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1"/>
            <p:cNvSpPr/>
            <p:nvPr/>
          </p:nvSpPr>
          <p:spPr>
            <a:xfrm>
              <a:off x="2349400" y="652900"/>
              <a:ext cx="97375" cy="17875"/>
            </a:xfrm>
            <a:custGeom>
              <a:avLst/>
              <a:gdLst/>
              <a:ahLst/>
              <a:cxnLst/>
              <a:rect l="l" t="t" r="r" b="b"/>
              <a:pathLst>
                <a:path w="3895" h="715" extrusionOk="0">
                  <a:moveTo>
                    <a:pt x="0" y="1"/>
                  </a:moveTo>
                  <a:lnTo>
                    <a:pt x="0" y="714"/>
                  </a:lnTo>
                  <a:lnTo>
                    <a:pt x="3895" y="714"/>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1"/>
            <p:cNvSpPr/>
            <p:nvPr/>
          </p:nvSpPr>
          <p:spPr>
            <a:xfrm>
              <a:off x="2468375" y="652900"/>
              <a:ext cx="59175" cy="17875"/>
            </a:xfrm>
            <a:custGeom>
              <a:avLst/>
              <a:gdLst/>
              <a:ahLst/>
              <a:cxnLst/>
              <a:rect l="l" t="t" r="r" b="b"/>
              <a:pathLst>
                <a:path w="2367" h="715" extrusionOk="0">
                  <a:moveTo>
                    <a:pt x="0" y="1"/>
                  </a:moveTo>
                  <a:lnTo>
                    <a:pt x="0" y="714"/>
                  </a:lnTo>
                  <a:lnTo>
                    <a:pt x="2367" y="714"/>
                  </a:lnTo>
                  <a:lnTo>
                    <a:pt x="236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1"/>
            <p:cNvSpPr/>
            <p:nvPr/>
          </p:nvSpPr>
          <p:spPr>
            <a:xfrm>
              <a:off x="2164375"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1"/>
            <p:cNvSpPr/>
            <p:nvPr/>
          </p:nvSpPr>
          <p:spPr>
            <a:xfrm>
              <a:off x="2164375"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1"/>
            <p:cNvSpPr/>
            <p:nvPr/>
          </p:nvSpPr>
          <p:spPr>
            <a:xfrm>
              <a:off x="2249850" y="745575"/>
              <a:ext cx="71700" cy="18175"/>
            </a:xfrm>
            <a:custGeom>
              <a:avLst/>
              <a:gdLst/>
              <a:ahLst/>
              <a:cxnLst/>
              <a:rect l="l" t="t" r="r" b="b"/>
              <a:pathLst>
                <a:path w="2868" h="727" extrusionOk="0">
                  <a:moveTo>
                    <a:pt x="0" y="0"/>
                  </a:moveTo>
                  <a:lnTo>
                    <a:pt x="0"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1"/>
            <p:cNvSpPr/>
            <p:nvPr/>
          </p:nvSpPr>
          <p:spPr>
            <a:xfrm>
              <a:off x="2349400" y="800050"/>
              <a:ext cx="97375" cy="950"/>
            </a:xfrm>
            <a:custGeom>
              <a:avLst/>
              <a:gdLst/>
              <a:ahLst/>
              <a:cxnLst/>
              <a:rect l="l" t="t" r="r" b="b"/>
              <a:pathLst>
                <a:path w="3895" h="38" extrusionOk="0">
                  <a:moveTo>
                    <a:pt x="0" y="0"/>
                  </a:moveTo>
                  <a:lnTo>
                    <a:pt x="0" y="38"/>
                  </a:lnTo>
                  <a:lnTo>
                    <a:pt x="3895" y="38"/>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1"/>
            <p:cNvSpPr/>
            <p:nvPr/>
          </p:nvSpPr>
          <p:spPr>
            <a:xfrm>
              <a:off x="2258600" y="60470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1"/>
            <p:cNvSpPr/>
            <p:nvPr/>
          </p:nvSpPr>
          <p:spPr>
            <a:xfrm>
              <a:off x="2281775"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1"/>
            <p:cNvSpPr/>
            <p:nvPr/>
          </p:nvSpPr>
          <p:spPr>
            <a:xfrm>
              <a:off x="2357850" y="828525"/>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1"/>
            <p:cNvSpPr/>
            <p:nvPr/>
          </p:nvSpPr>
          <p:spPr>
            <a:xfrm>
              <a:off x="2366625" y="588725"/>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1"/>
            <p:cNvSpPr/>
            <p:nvPr/>
          </p:nvSpPr>
          <p:spPr>
            <a:xfrm>
              <a:off x="2430800" y="56745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1"/>
            <p:cNvSpPr/>
            <p:nvPr/>
          </p:nvSpPr>
          <p:spPr>
            <a:xfrm>
              <a:off x="2197575" y="669800"/>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1"/>
            <p:cNvSpPr/>
            <p:nvPr/>
          </p:nvSpPr>
          <p:spPr>
            <a:xfrm>
              <a:off x="2437375" y="817875"/>
              <a:ext cx="84225" cy="31975"/>
            </a:xfrm>
            <a:custGeom>
              <a:avLst/>
              <a:gdLst/>
              <a:ahLst/>
              <a:cxnLst/>
              <a:rect l="l" t="t" r="r" b="b"/>
              <a:pathLst>
                <a:path w="3369" h="1279" extrusionOk="0">
                  <a:moveTo>
                    <a:pt x="0" y="1"/>
                  </a:moveTo>
                  <a:lnTo>
                    <a:pt x="0" y="1278"/>
                  </a:lnTo>
                  <a:lnTo>
                    <a:pt x="3369" y="1278"/>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1"/>
            <p:cNvSpPr/>
            <p:nvPr/>
          </p:nvSpPr>
          <p:spPr>
            <a:xfrm>
              <a:off x="2373200" y="713950"/>
              <a:ext cx="73575" cy="31650"/>
            </a:xfrm>
            <a:custGeom>
              <a:avLst/>
              <a:gdLst/>
              <a:ahLst/>
              <a:cxnLst/>
              <a:rect l="l" t="t" r="r" b="b"/>
              <a:pathLst>
                <a:path w="2943" h="1266" extrusionOk="0">
                  <a:moveTo>
                    <a:pt x="0" y="1"/>
                  </a:moveTo>
                  <a:lnTo>
                    <a:pt x="0"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1"/>
            <p:cNvSpPr/>
            <p:nvPr/>
          </p:nvSpPr>
          <p:spPr>
            <a:xfrm>
              <a:off x="2545700" y="519850"/>
              <a:ext cx="406675" cy="406700"/>
            </a:xfrm>
            <a:custGeom>
              <a:avLst/>
              <a:gdLst/>
              <a:ahLst/>
              <a:cxnLst/>
              <a:rect l="l" t="t" r="r" b="b"/>
              <a:pathLst>
                <a:path w="16267" h="16268" extrusionOk="0">
                  <a:moveTo>
                    <a:pt x="0" y="1"/>
                  </a:moveTo>
                  <a:lnTo>
                    <a:pt x="0" y="16267"/>
                  </a:lnTo>
                  <a:lnTo>
                    <a:pt x="16267" y="16267"/>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1"/>
            <p:cNvSpPr/>
            <p:nvPr/>
          </p:nvSpPr>
          <p:spPr>
            <a:xfrm>
              <a:off x="2567600" y="542400"/>
              <a:ext cx="159075" cy="179725"/>
            </a:xfrm>
            <a:custGeom>
              <a:avLst/>
              <a:gdLst/>
              <a:ahLst/>
              <a:cxnLst/>
              <a:rect l="l" t="t" r="r" b="b"/>
              <a:pathLst>
                <a:path w="6363" h="7189" extrusionOk="0">
                  <a:moveTo>
                    <a:pt x="1" y="0"/>
                  </a:moveTo>
                  <a:lnTo>
                    <a:pt x="1"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1"/>
            <p:cNvSpPr/>
            <p:nvPr/>
          </p:nvSpPr>
          <p:spPr>
            <a:xfrm>
              <a:off x="2752625" y="542400"/>
              <a:ext cx="178150" cy="90175"/>
            </a:xfrm>
            <a:custGeom>
              <a:avLst/>
              <a:gdLst/>
              <a:ahLst/>
              <a:cxnLst/>
              <a:rect l="l" t="t" r="r" b="b"/>
              <a:pathLst>
                <a:path w="7126" h="3607" extrusionOk="0">
                  <a:moveTo>
                    <a:pt x="0" y="0"/>
                  </a:moveTo>
                  <a:lnTo>
                    <a:pt x="0" y="3607"/>
                  </a:lnTo>
                  <a:lnTo>
                    <a:pt x="7126" y="3607"/>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1"/>
            <p:cNvSpPr/>
            <p:nvPr/>
          </p:nvSpPr>
          <p:spPr>
            <a:xfrm>
              <a:off x="2752625" y="800050"/>
              <a:ext cx="178150" cy="103650"/>
            </a:xfrm>
            <a:custGeom>
              <a:avLst/>
              <a:gdLst/>
              <a:ahLst/>
              <a:cxnLst/>
              <a:rect l="l" t="t" r="r" b="b"/>
              <a:pathLst>
                <a:path w="7126" h="4146" extrusionOk="0">
                  <a:moveTo>
                    <a:pt x="0" y="0"/>
                  </a:moveTo>
                  <a:lnTo>
                    <a:pt x="0" y="4145"/>
                  </a:lnTo>
                  <a:lnTo>
                    <a:pt x="7126" y="4145"/>
                  </a:lnTo>
                  <a:lnTo>
                    <a:pt x="712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1"/>
            <p:cNvSpPr/>
            <p:nvPr/>
          </p:nvSpPr>
          <p:spPr>
            <a:xfrm>
              <a:off x="2752625" y="652900"/>
              <a:ext cx="97700" cy="130250"/>
            </a:xfrm>
            <a:custGeom>
              <a:avLst/>
              <a:gdLst/>
              <a:ahLst/>
              <a:cxnLst/>
              <a:rect l="l" t="t" r="r" b="b"/>
              <a:pathLst>
                <a:path w="3908" h="5210"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1"/>
            <p:cNvSpPr/>
            <p:nvPr/>
          </p:nvSpPr>
          <p:spPr>
            <a:xfrm>
              <a:off x="2872200" y="652900"/>
              <a:ext cx="58900" cy="64825"/>
            </a:xfrm>
            <a:custGeom>
              <a:avLst/>
              <a:gdLst/>
              <a:ahLst/>
              <a:cxnLst/>
              <a:rect l="l" t="t" r="r" b="b"/>
              <a:pathLst>
                <a:path w="2356" h="2593" extrusionOk="0">
                  <a:moveTo>
                    <a:pt x="1" y="1"/>
                  </a:moveTo>
                  <a:lnTo>
                    <a:pt x="1"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1"/>
            <p:cNvSpPr/>
            <p:nvPr/>
          </p:nvSpPr>
          <p:spPr>
            <a:xfrm>
              <a:off x="2567600" y="745575"/>
              <a:ext cx="58250" cy="58250"/>
            </a:xfrm>
            <a:custGeom>
              <a:avLst/>
              <a:gdLst/>
              <a:ahLst/>
              <a:cxnLst/>
              <a:rect l="l" t="t" r="r" b="b"/>
              <a:pathLst>
                <a:path w="2330"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1"/>
            <p:cNvSpPr/>
            <p:nvPr/>
          </p:nvSpPr>
          <p:spPr>
            <a:xfrm>
              <a:off x="2567600" y="826650"/>
              <a:ext cx="58250" cy="77050"/>
            </a:xfrm>
            <a:custGeom>
              <a:avLst/>
              <a:gdLst/>
              <a:ahLst/>
              <a:cxnLst/>
              <a:rect l="l" t="t" r="r" b="b"/>
              <a:pathLst>
                <a:path w="2330"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1"/>
            <p:cNvSpPr/>
            <p:nvPr/>
          </p:nvSpPr>
          <p:spPr>
            <a:xfrm>
              <a:off x="2653375" y="745575"/>
              <a:ext cx="71725" cy="158125"/>
            </a:xfrm>
            <a:custGeom>
              <a:avLst/>
              <a:gdLst/>
              <a:ahLst/>
              <a:cxnLst/>
              <a:rect l="l" t="t" r="r" b="b"/>
              <a:pathLst>
                <a:path w="2869" h="6325" extrusionOk="0">
                  <a:moveTo>
                    <a:pt x="1" y="0"/>
                  </a:moveTo>
                  <a:lnTo>
                    <a:pt x="1"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1"/>
            <p:cNvSpPr/>
            <p:nvPr/>
          </p:nvSpPr>
          <p:spPr>
            <a:xfrm>
              <a:off x="2567600" y="542400"/>
              <a:ext cx="159075" cy="18175"/>
            </a:xfrm>
            <a:custGeom>
              <a:avLst/>
              <a:gdLst/>
              <a:ahLst/>
              <a:cxnLst/>
              <a:rect l="l" t="t" r="r" b="b"/>
              <a:pathLst>
                <a:path w="6363" h="727" extrusionOk="0">
                  <a:moveTo>
                    <a:pt x="1" y="0"/>
                  </a:moveTo>
                  <a:lnTo>
                    <a:pt x="1" y="727"/>
                  </a:lnTo>
                  <a:lnTo>
                    <a:pt x="6362" y="727"/>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1"/>
            <p:cNvSpPr/>
            <p:nvPr/>
          </p:nvSpPr>
          <p:spPr>
            <a:xfrm>
              <a:off x="2752625" y="542400"/>
              <a:ext cx="178150" cy="18175"/>
            </a:xfrm>
            <a:custGeom>
              <a:avLst/>
              <a:gdLst/>
              <a:ahLst/>
              <a:cxnLst/>
              <a:rect l="l" t="t" r="r" b="b"/>
              <a:pathLst>
                <a:path w="7126" h="727" extrusionOk="0">
                  <a:moveTo>
                    <a:pt x="0" y="0"/>
                  </a:moveTo>
                  <a:lnTo>
                    <a:pt x="0" y="727"/>
                  </a:lnTo>
                  <a:lnTo>
                    <a:pt x="7126" y="727"/>
                  </a:lnTo>
                  <a:lnTo>
                    <a:pt x="712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1"/>
            <p:cNvSpPr/>
            <p:nvPr/>
          </p:nvSpPr>
          <p:spPr>
            <a:xfrm>
              <a:off x="2752925" y="800050"/>
              <a:ext cx="177850" cy="17850"/>
            </a:xfrm>
            <a:custGeom>
              <a:avLst/>
              <a:gdLst/>
              <a:ahLst/>
              <a:cxnLst/>
              <a:rect l="l" t="t" r="r" b="b"/>
              <a:pathLst>
                <a:path w="7114" h="714" extrusionOk="0">
                  <a:moveTo>
                    <a:pt x="3908" y="0"/>
                  </a:moveTo>
                  <a:lnTo>
                    <a:pt x="3908" y="50"/>
                  </a:lnTo>
                  <a:lnTo>
                    <a:pt x="1" y="50"/>
                  </a:lnTo>
                  <a:lnTo>
                    <a:pt x="1" y="714"/>
                  </a:lnTo>
                  <a:lnTo>
                    <a:pt x="7114" y="714"/>
                  </a:lnTo>
                  <a:lnTo>
                    <a:pt x="7114"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1"/>
            <p:cNvSpPr/>
            <p:nvPr/>
          </p:nvSpPr>
          <p:spPr>
            <a:xfrm>
              <a:off x="2752625" y="652900"/>
              <a:ext cx="97700" cy="17875"/>
            </a:xfrm>
            <a:custGeom>
              <a:avLst/>
              <a:gdLst/>
              <a:ahLst/>
              <a:cxnLst/>
              <a:rect l="l" t="t" r="r" b="b"/>
              <a:pathLst>
                <a:path w="3908" h="715" extrusionOk="0">
                  <a:moveTo>
                    <a:pt x="0" y="1"/>
                  </a:moveTo>
                  <a:lnTo>
                    <a:pt x="0" y="714"/>
                  </a:lnTo>
                  <a:lnTo>
                    <a:pt x="3907" y="714"/>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1"/>
            <p:cNvSpPr/>
            <p:nvPr/>
          </p:nvSpPr>
          <p:spPr>
            <a:xfrm>
              <a:off x="2872200" y="652900"/>
              <a:ext cx="58900" cy="17875"/>
            </a:xfrm>
            <a:custGeom>
              <a:avLst/>
              <a:gdLst/>
              <a:ahLst/>
              <a:cxnLst/>
              <a:rect l="l" t="t" r="r" b="b"/>
              <a:pathLst>
                <a:path w="2356" h="715" extrusionOk="0">
                  <a:moveTo>
                    <a:pt x="1" y="1"/>
                  </a:moveTo>
                  <a:lnTo>
                    <a:pt x="1" y="714"/>
                  </a:lnTo>
                  <a:lnTo>
                    <a:pt x="2355" y="714"/>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1"/>
            <p:cNvSpPr/>
            <p:nvPr/>
          </p:nvSpPr>
          <p:spPr>
            <a:xfrm>
              <a:off x="2567600" y="745575"/>
              <a:ext cx="58250" cy="18175"/>
            </a:xfrm>
            <a:custGeom>
              <a:avLst/>
              <a:gdLst/>
              <a:ahLst/>
              <a:cxnLst/>
              <a:rect l="l" t="t" r="r" b="b"/>
              <a:pathLst>
                <a:path w="2330" h="727" extrusionOk="0">
                  <a:moveTo>
                    <a:pt x="1" y="0"/>
                  </a:moveTo>
                  <a:lnTo>
                    <a:pt x="1" y="727"/>
                  </a:lnTo>
                  <a:lnTo>
                    <a:pt x="2330" y="727"/>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1"/>
            <p:cNvSpPr/>
            <p:nvPr/>
          </p:nvSpPr>
          <p:spPr>
            <a:xfrm>
              <a:off x="2567600" y="826650"/>
              <a:ext cx="58250" cy="17875"/>
            </a:xfrm>
            <a:custGeom>
              <a:avLst/>
              <a:gdLst/>
              <a:ahLst/>
              <a:cxnLst/>
              <a:rect l="l" t="t" r="r" b="b"/>
              <a:pathLst>
                <a:path w="2330" h="715" extrusionOk="0">
                  <a:moveTo>
                    <a:pt x="1" y="1"/>
                  </a:moveTo>
                  <a:lnTo>
                    <a:pt x="1" y="714"/>
                  </a:lnTo>
                  <a:lnTo>
                    <a:pt x="2330" y="714"/>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1"/>
            <p:cNvSpPr/>
            <p:nvPr/>
          </p:nvSpPr>
          <p:spPr>
            <a:xfrm>
              <a:off x="2653375" y="745575"/>
              <a:ext cx="71725" cy="18175"/>
            </a:xfrm>
            <a:custGeom>
              <a:avLst/>
              <a:gdLst/>
              <a:ahLst/>
              <a:cxnLst/>
              <a:rect l="l" t="t" r="r" b="b"/>
              <a:pathLst>
                <a:path w="2869" h="727" extrusionOk="0">
                  <a:moveTo>
                    <a:pt x="1" y="0"/>
                  </a:moveTo>
                  <a:lnTo>
                    <a:pt x="1" y="727"/>
                  </a:lnTo>
                  <a:lnTo>
                    <a:pt x="2868" y="727"/>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1"/>
            <p:cNvSpPr/>
            <p:nvPr/>
          </p:nvSpPr>
          <p:spPr>
            <a:xfrm>
              <a:off x="2752625" y="800050"/>
              <a:ext cx="97700" cy="950"/>
            </a:xfrm>
            <a:custGeom>
              <a:avLst/>
              <a:gdLst/>
              <a:ahLst/>
              <a:cxnLst/>
              <a:rect l="l" t="t" r="r" b="b"/>
              <a:pathLst>
                <a:path w="3908" h="38" extrusionOk="0">
                  <a:moveTo>
                    <a:pt x="0" y="0"/>
                  </a:moveTo>
                  <a:lnTo>
                    <a:pt x="0" y="38"/>
                  </a:lnTo>
                  <a:lnTo>
                    <a:pt x="3907" y="38"/>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1"/>
            <p:cNvSpPr/>
            <p:nvPr/>
          </p:nvSpPr>
          <p:spPr>
            <a:xfrm>
              <a:off x="2662150" y="604700"/>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1"/>
            <p:cNvSpPr/>
            <p:nvPr/>
          </p:nvSpPr>
          <p:spPr>
            <a:xfrm>
              <a:off x="2685000" y="792850"/>
              <a:ext cx="31650" cy="31950"/>
            </a:xfrm>
            <a:custGeom>
              <a:avLst/>
              <a:gdLst/>
              <a:ahLst/>
              <a:cxnLst/>
              <a:rect l="l" t="t" r="r" b="b"/>
              <a:pathLst>
                <a:path w="1266" h="1278" extrusionOk="0">
                  <a:moveTo>
                    <a:pt x="1" y="0"/>
                  </a:moveTo>
                  <a:lnTo>
                    <a:pt x="1" y="1277"/>
                  </a:lnTo>
                  <a:lnTo>
                    <a:pt x="1265" y="1277"/>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1"/>
            <p:cNvSpPr/>
            <p:nvPr/>
          </p:nvSpPr>
          <p:spPr>
            <a:xfrm>
              <a:off x="2761400" y="8285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1"/>
            <p:cNvSpPr/>
            <p:nvPr/>
          </p:nvSpPr>
          <p:spPr>
            <a:xfrm>
              <a:off x="2770150" y="588725"/>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1"/>
            <p:cNvSpPr/>
            <p:nvPr/>
          </p:nvSpPr>
          <p:spPr>
            <a:xfrm>
              <a:off x="2834325" y="5674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1"/>
            <p:cNvSpPr/>
            <p:nvPr/>
          </p:nvSpPr>
          <p:spPr>
            <a:xfrm>
              <a:off x="2600800" y="669800"/>
              <a:ext cx="31950" cy="31650"/>
            </a:xfrm>
            <a:custGeom>
              <a:avLst/>
              <a:gdLst/>
              <a:ahLst/>
              <a:cxnLst/>
              <a:rect l="l" t="t" r="r" b="b"/>
              <a:pathLst>
                <a:path w="1278" h="1266" extrusionOk="0">
                  <a:moveTo>
                    <a:pt x="0" y="1"/>
                  </a:moveTo>
                  <a:lnTo>
                    <a:pt x="0" y="1266"/>
                  </a:lnTo>
                  <a:lnTo>
                    <a:pt x="1277" y="1266"/>
                  </a:lnTo>
                  <a:lnTo>
                    <a:pt x="127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1"/>
            <p:cNvSpPr/>
            <p:nvPr/>
          </p:nvSpPr>
          <p:spPr>
            <a:xfrm>
              <a:off x="2840900" y="817875"/>
              <a:ext cx="83925" cy="31975"/>
            </a:xfrm>
            <a:custGeom>
              <a:avLst/>
              <a:gdLst/>
              <a:ahLst/>
              <a:cxnLst/>
              <a:rect l="l" t="t" r="r" b="b"/>
              <a:pathLst>
                <a:path w="3357" h="1279" extrusionOk="0">
                  <a:moveTo>
                    <a:pt x="1" y="1"/>
                  </a:moveTo>
                  <a:lnTo>
                    <a:pt x="1" y="1278"/>
                  </a:lnTo>
                  <a:lnTo>
                    <a:pt x="3357" y="1278"/>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1"/>
            <p:cNvSpPr/>
            <p:nvPr/>
          </p:nvSpPr>
          <p:spPr>
            <a:xfrm>
              <a:off x="2776725" y="713950"/>
              <a:ext cx="73600" cy="31650"/>
            </a:xfrm>
            <a:custGeom>
              <a:avLst/>
              <a:gdLst/>
              <a:ahLst/>
              <a:cxnLst/>
              <a:rect l="l" t="t" r="r" b="b"/>
              <a:pathLst>
                <a:path w="2944" h="1266" extrusionOk="0">
                  <a:moveTo>
                    <a:pt x="1" y="1"/>
                  </a:moveTo>
                  <a:lnTo>
                    <a:pt x="1" y="1265"/>
                  </a:lnTo>
                  <a:lnTo>
                    <a:pt x="2943" y="1265"/>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1"/>
            <p:cNvSpPr/>
            <p:nvPr/>
          </p:nvSpPr>
          <p:spPr>
            <a:xfrm>
              <a:off x="622250" y="5217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1"/>
            <p:cNvSpPr/>
            <p:nvPr/>
          </p:nvSpPr>
          <p:spPr>
            <a:xfrm>
              <a:off x="622550" y="5217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1"/>
            <p:cNvSpPr/>
            <p:nvPr/>
          </p:nvSpPr>
          <p:spPr>
            <a:xfrm>
              <a:off x="672025" y="52330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1"/>
            <p:cNvSpPr/>
            <p:nvPr/>
          </p:nvSpPr>
          <p:spPr>
            <a:xfrm>
              <a:off x="308250" y="52172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7" name="Google Shape;2817;p11"/>
          <p:cNvSpPr/>
          <p:nvPr/>
        </p:nvSpPr>
        <p:spPr>
          <a:xfrm>
            <a:off x="2054239"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1"/>
          <p:cNvSpPr/>
          <p:nvPr/>
        </p:nvSpPr>
        <p:spPr>
          <a:xfrm>
            <a:off x="2054239"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1"/>
          <p:cNvSpPr/>
          <p:nvPr/>
        </p:nvSpPr>
        <p:spPr>
          <a:xfrm>
            <a:off x="2054239"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1"/>
          <p:cNvSpPr/>
          <p:nvPr/>
        </p:nvSpPr>
        <p:spPr>
          <a:xfrm>
            <a:off x="489551" y="2487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1"/>
          <p:cNvSpPr/>
          <p:nvPr/>
        </p:nvSpPr>
        <p:spPr>
          <a:xfrm>
            <a:off x="378698" y="2487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1"/>
          <p:cNvSpPr/>
          <p:nvPr/>
        </p:nvSpPr>
        <p:spPr>
          <a:xfrm>
            <a:off x="378698" y="2376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1"/>
          <p:cNvSpPr/>
          <p:nvPr/>
        </p:nvSpPr>
        <p:spPr>
          <a:xfrm>
            <a:off x="322825" y="2265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1"/>
          <p:cNvSpPr/>
          <p:nvPr/>
        </p:nvSpPr>
        <p:spPr>
          <a:xfrm>
            <a:off x="424101" y="1272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1"/>
          <p:cNvSpPr/>
          <p:nvPr/>
        </p:nvSpPr>
        <p:spPr>
          <a:xfrm>
            <a:off x="424101" y="2316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1"/>
          <p:cNvSpPr/>
          <p:nvPr/>
        </p:nvSpPr>
        <p:spPr>
          <a:xfrm>
            <a:off x="424101" y="3361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1"/>
          <p:cNvSpPr/>
          <p:nvPr/>
        </p:nvSpPr>
        <p:spPr>
          <a:xfrm>
            <a:off x="420689" y="35115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1"/>
          <p:cNvSpPr/>
          <p:nvPr/>
        </p:nvSpPr>
        <p:spPr>
          <a:xfrm>
            <a:off x="420689" y="36160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1"/>
          <p:cNvSpPr/>
          <p:nvPr/>
        </p:nvSpPr>
        <p:spPr>
          <a:xfrm>
            <a:off x="420689" y="37204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1"/>
          <p:cNvSpPr/>
          <p:nvPr/>
        </p:nvSpPr>
        <p:spPr>
          <a:xfrm>
            <a:off x="3556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1"/>
          <p:cNvSpPr/>
          <p:nvPr/>
        </p:nvSpPr>
        <p:spPr>
          <a:xfrm>
            <a:off x="3946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1"/>
          <p:cNvSpPr/>
          <p:nvPr/>
        </p:nvSpPr>
        <p:spPr>
          <a:xfrm>
            <a:off x="4332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1"/>
          <p:cNvSpPr/>
          <p:nvPr/>
        </p:nvSpPr>
        <p:spPr>
          <a:xfrm>
            <a:off x="4720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1"/>
          <p:cNvSpPr/>
          <p:nvPr/>
        </p:nvSpPr>
        <p:spPr>
          <a:xfrm>
            <a:off x="5110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1"/>
          <p:cNvSpPr/>
          <p:nvPr/>
        </p:nvSpPr>
        <p:spPr>
          <a:xfrm>
            <a:off x="5110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1"/>
          <p:cNvSpPr/>
          <p:nvPr/>
        </p:nvSpPr>
        <p:spPr>
          <a:xfrm>
            <a:off x="4720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1"/>
          <p:cNvSpPr/>
          <p:nvPr/>
        </p:nvSpPr>
        <p:spPr>
          <a:xfrm>
            <a:off x="3946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
          <p:cNvSpPr/>
          <p:nvPr/>
        </p:nvSpPr>
        <p:spPr>
          <a:xfrm>
            <a:off x="3556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1"/>
          <p:cNvSpPr/>
          <p:nvPr/>
        </p:nvSpPr>
        <p:spPr>
          <a:xfrm>
            <a:off x="8716127" y="2888356"/>
            <a:ext cx="101313" cy="559875"/>
          </a:xfrm>
          <a:custGeom>
            <a:avLst/>
            <a:gdLst/>
            <a:ahLst/>
            <a:cxnLst/>
            <a:rect l="l" t="t" r="r" b="b"/>
            <a:pathLst>
              <a:path w="2613" h="14440" extrusionOk="0">
                <a:moveTo>
                  <a:pt x="2431" y="182"/>
                </a:moveTo>
                <a:lnTo>
                  <a:pt x="2431" y="14264"/>
                </a:lnTo>
                <a:lnTo>
                  <a:pt x="176" y="14264"/>
                </a:lnTo>
                <a:lnTo>
                  <a:pt x="176" y="182"/>
                </a:lnTo>
                <a:close/>
                <a:moveTo>
                  <a:pt x="1" y="1"/>
                </a:moveTo>
                <a:lnTo>
                  <a:pt x="1" y="14440"/>
                </a:lnTo>
                <a:lnTo>
                  <a:pt x="2612" y="14440"/>
                </a:lnTo>
                <a:lnTo>
                  <a:pt x="2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1"/>
          <p:cNvSpPr/>
          <p:nvPr/>
        </p:nvSpPr>
        <p:spPr>
          <a:xfrm>
            <a:off x="8630866" y="13993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
          <p:cNvSpPr/>
          <p:nvPr/>
        </p:nvSpPr>
        <p:spPr>
          <a:xfrm>
            <a:off x="8669639" y="14383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
          <p:cNvSpPr/>
          <p:nvPr/>
        </p:nvSpPr>
        <p:spPr>
          <a:xfrm>
            <a:off x="8708219" y="14771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1"/>
          <p:cNvSpPr/>
          <p:nvPr/>
        </p:nvSpPr>
        <p:spPr>
          <a:xfrm>
            <a:off x="8747263" y="15161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1"/>
          <p:cNvSpPr/>
          <p:nvPr/>
        </p:nvSpPr>
        <p:spPr>
          <a:xfrm>
            <a:off x="8786270" y="15549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1"/>
          <p:cNvSpPr/>
          <p:nvPr/>
        </p:nvSpPr>
        <p:spPr>
          <a:xfrm>
            <a:off x="8786270" y="13993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1"/>
          <p:cNvSpPr/>
          <p:nvPr/>
        </p:nvSpPr>
        <p:spPr>
          <a:xfrm>
            <a:off x="8747263" y="14383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1"/>
          <p:cNvSpPr/>
          <p:nvPr/>
        </p:nvSpPr>
        <p:spPr>
          <a:xfrm>
            <a:off x="8669639" y="15161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1"/>
          <p:cNvSpPr/>
          <p:nvPr/>
        </p:nvSpPr>
        <p:spPr>
          <a:xfrm>
            <a:off x="8630866" y="15549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1"/>
          <p:cNvSpPr/>
          <p:nvPr/>
        </p:nvSpPr>
        <p:spPr>
          <a:xfrm>
            <a:off x="86564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0" name="Google Shape;2850;p11"/>
          <p:cNvGrpSpPr/>
          <p:nvPr/>
        </p:nvGrpSpPr>
        <p:grpSpPr>
          <a:xfrm>
            <a:off x="1172345" y="925131"/>
            <a:ext cx="154586" cy="946111"/>
            <a:chOff x="1172345" y="925131"/>
            <a:chExt cx="154586" cy="946111"/>
          </a:xfrm>
        </p:grpSpPr>
        <p:sp>
          <p:nvSpPr>
            <p:cNvPr id="2851" name="Google Shape;2851;p11"/>
            <p:cNvSpPr/>
            <p:nvPr/>
          </p:nvSpPr>
          <p:spPr>
            <a:xfrm>
              <a:off x="1172345" y="9251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1"/>
            <p:cNvSpPr/>
            <p:nvPr/>
          </p:nvSpPr>
          <p:spPr>
            <a:xfrm>
              <a:off x="1221161"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1"/>
            <p:cNvSpPr/>
            <p:nvPr/>
          </p:nvSpPr>
          <p:spPr>
            <a:xfrm>
              <a:off x="1221161"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54"/>
        <p:cNvGrpSpPr/>
        <p:nvPr/>
      </p:nvGrpSpPr>
      <p:grpSpPr>
        <a:xfrm>
          <a:off x="0" y="0"/>
          <a:ext cx="0" cy="0"/>
          <a:chOff x="0" y="0"/>
          <a:chExt cx="0" cy="0"/>
        </a:xfrm>
      </p:grpSpPr>
      <p:sp>
        <p:nvSpPr>
          <p:cNvPr id="2855" name="Google Shape;285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56"/>
        <p:cNvGrpSpPr/>
        <p:nvPr/>
      </p:nvGrpSpPr>
      <p:grpSpPr>
        <a:xfrm>
          <a:off x="0" y="0"/>
          <a:ext cx="0" cy="0"/>
          <a:chOff x="0" y="0"/>
          <a:chExt cx="0" cy="0"/>
        </a:xfrm>
      </p:grpSpPr>
      <p:sp>
        <p:nvSpPr>
          <p:cNvPr id="2857" name="Google Shape;2857;p13"/>
          <p:cNvSpPr txBox="1">
            <a:spLocks noGrp="1"/>
          </p:cNvSpPr>
          <p:nvPr>
            <p:ph type="title" hasCustomPrompt="1"/>
          </p:nvPr>
        </p:nvSpPr>
        <p:spPr>
          <a:xfrm>
            <a:off x="5700250" y="2901875"/>
            <a:ext cx="2394000" cy="411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400" b="0">
                <a:solidFill>
                  <a:schemeClr val="lt1"/>
                </a:solidFill>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r>
              <a:t>xx%</a:t>
            </a:r>
          </a:p>
        </p:txBody>
      </p:sp>
      <p:sp>
        <p:nvSpPr>
          <p:cNvPr id="2858" name="Google Shape;2858;p13"/>
          <p:cNvSpPr txBox="1">
            <a:spLocks noGrp="1"/>
          </p:cNvSpPr>
          <p:nvPr>
            <p:ph type="subTitle" idx="1"/>
          </p:nvPr>
        </p:nvSpPr>
        <p:spPr>
          <a:xfrm>
            <a:off x="2031413" y="2904900"/>
            <a:ext cx="2394000" cy="411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None/>
              <a:defRPr sz="2400">
                <a:solidFill>
                  <a:schemeClr val="lt1"/>
                </a:solidFill>
                <a:latin typeface="VT323"/>
                <a:ea typeface="VT323"/>
                <a:cs typeface="VT323"/>
                <a:sym typeface="VT323"/>
              </a:defRPr>
            </a:lvl1pPr>
            <a:lvl2pPr lvl="1" rtl="0">
              <a:lnSpc>
                <a:spcPct val="100000"/>
              </a:lnSpc>
              <a:spcBef>
                <a:spcPts val="0"/>
              </a:spcBef>
              <a:spcAft>
                <a:spcPts val="0"/>
              </a:spcAft>
              <a:buNone/>
              <a:defRPr sz="2400">
                <a:solidFill>
                  <a:schemeClr val="lt1"/>
                </a:solidFill>
                <a:latin typeface="VT323"/>
                <a:ea typeface="VT323"/>
                <a:cs typeface="VT323"/>
                <a:sym typeface="VT323"/>
              </a:defRPr>
            </a:lvl2pPr>
            <a:lvl3pPr lvl="2" rtl="0">
              <a:lnSpc>
                <a:spcPct val="100000"/>
              </a:lnSpc>
              <a:spcBef>
                <a:spcPts val="0"/>
              </a:spcBef>
              <a:spcAft>
                <a:spcPts val="0"/>
              </a:spcAft>
              <a:buNone/>
              <a:defRPr sz="2400">
                <a:solidFill>
                  <a:schemeClr val="lt1"/>
                </a:solidFill>
                <a:latin typeface="VT323"/>
                <a:ea typeface="VT323"/>
                <a:cs typeface="VT323"/>
                <a:sym typeface="VT323"/>
              </a:defRPr>
            </a:lvl3pPr>
            <a:lvl4pPr lvl="3" rtl="0">
              <a:lnSpc>
                <a:spcPct val="100000"/>
              </a:lnSpc>
              <a:spcBef>
                <a:spcPts val="0"/>
              </a:spcBef>
              <a:spcAft>
                <a:spcPts val="0"/>
              </a:spcAft>
              <a:buNone/>
              <a:defRPr sz="2400">
                <a:solidFill>
                  <a:schemeClr val="lt1"/>
                </a:solidFill>
                <a:latin typeface="VT323"/>
                <a:ea typeface="VT323"/>
                <a:cs typeface="VT323"/>
                <a:sym typeface="VT323"/>
              </a:defRPr>
            </a:lvl4pPr>
            <a:lvl5pPr lvl="4" rtl="0">
              <a:lnSpc>
                <a:spcPct val="100000"/>
              </a:lnSpc>
              <a:spcBef>
                <a:spcPts val="0"/>
              </a:spcBef>
              <a:spcAft>
                <a:spcPts val="0"/>
              </a:spcAft>
              <a:buNone/>
              <a:defRPr sz="2400">
                <a:solidFill>
                  <a:schemeClr val="lt1"/>
                </a:solidFill>
                <a:latin typeface="VT323"/>
                <a:ea typeface="VT323"/>
                <a:cs typeface="VT323"/>
                <a:sym typeface="VT323"/>
              </a:defRPr>
            </a:lvl5pPr>
            <a:lvl6pPr lvl="5" rtl="0">
              <a:lnSpc>
                <a:spcPct val="100000"/>
              </a:lnSpc>
              <a:spcBef>
                <a:spcPts val="0"/>
              </a:spcBef>
              <a:spcAft>
                <a:spcPts val="0"/>
              </a:spcAft>
              <a:buNone/>
              <a:defRPr sz="2400">
                <a:solidFill>
                  <a:schemeClr val="lt1"/>
                </a:solidFill>
                <a:latin typeface="VT323"/>
                <a:ea typeface="VT323"/>
                <a:cs typeface="VT323"/>
                <a:sym typeface="VT323"/>
              </a:defRPr>
            </a:lvl6pPr>
            <a:lvl7pPr lvl="6" rtl="0">
              <a:lnSpc>
                <a:spcPct val="100000"/>
              </a:lnSpc>
              <a:spcBef>
                <a:spcPts val="0"/>
              </a:spcBef>
              <a:spcAft>
                <a:spcPts val="0"/>
              </a:spcAft>
              <a:buNone/>
              <a:defRPr sz="2400">
                <a:solidFill>
                  <a:schemeClr val="lt1"/>
                </a:solidFill>
                <a:latin typeface="VT323"/>
                <a:ea typeface="VT323"/>
                <a:cs typeface="VT323"/>
                <a:sym typeface="VT323"/>
              </a:defRPr>
            </a:lvl7pPr>
            <a:lvl8pPr lvl="7" rtl="0">
              <a:lnSpc>
                <a:spcPct val="100000"/>
              </a:lnSpc>
              <a:spcBef>
                <a:spcPts val="0"/>
              </a:spcBef>
              <a:spcAft>
                <a:spcPts val="0"/>
              </a:spcAft>
              <a:buNone/>
              <a:defRPr sz="2400">
                <a:solidFill>
                  <a:schemeClr val="lt1"/>
                </a:solidFill>
                <a:latin typeface="VT323"/>
                <a:ea typeface="VT323"/>
                <a:cs typeface="VT323"/>
                <a:sym typeface="VT323"/>
              </a:defRPr>
            </a:lvl8pPr>
            <a:lvl9pPr lvl="8" rtl="0">
              <a:lnSpc>
                <a:spcPct val="100000"/>
              </a:lnSpc>
              <a:spcBef>
                <a:spcPts val="0"/>
              </a:spcBef>
              <a:spcAft>
                <a:spcPts val="0"/>
              </a:spcAft>
              <a:buNone/>
              <a:defRPr sz="2400">
                <a:solidFill>
                  <a:schemeClr val="lt1"/>
                </a:solidFill>
                <a:latin typeface="VT323"/>
                <a:ea typeface="VT323"/>
                <a:cs typeface="VT323"/>
                <a:sym typeface="VT323"/>
              </a:defRPr>
            </a:lvl9pPr>
          </a:lstStyle>
          <a:p>
            <a:endParaRPr/>
          </a:p>
        </p:txBody>
      </p:sp>
      <p:sp>
        <p:nvSpPr>
          <p:cNvPr id="2859" name="Google Shape;2859;p13"/>
          <p:cNvSpPr txBox="1">
            <a:spLocks noGrp="1"/>
          </p:cNvSpPr>
          <p:nvPr>
            <p:ph type="subTitle" idx="2"/>
          </p:nvPr>
        </p:nvSpPr>
        <p:spPr>
          <a:xfrm>
            <a:off x="2031413" y="3382454"/>
            <a:ext cx="2394000" cy="63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sp>
        <p:nvSpPr>
          <p:cNvPr id="2860" name="Google Shape;2860;p13"/>
          <p:cNvSpPr txBox="1">
            <a:spLocks noGrp="1"/>
          </p:cNvSpPr>
          <p:nvPr>
            <p:ph type="subTitle" idx="3"/>
          </p:nvPr>
        </p:nvSpPr>
        <p:spPr>
          <a:xfrm>
            <a:off x="2031413" y="1415400"/>
            <a:ext cx="2394000" cy="411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None/>
              <a:defRPr sz="2400">
                <a:solidFill>
                  <a:schemeClr val="lt1"/>
                </a:solidFill>
                <a:latin typeface="VT323"/>
                <a:ea typeface="VT323"/>
                <a:cs typeface="VT323"/>
                <a:sym typeface="VT323"/>
              </a:defRPr>
            </a:lvl1pPr>
            <a:lvl2pPr lvl="1" rtl="0">
              <a:lnSpc>
                <a:spcPct val="100000"/>
              </a:lnSpc>
              <a:spcBef>
                <a:spcPts val="0"/>
              </a:spcBef>
              <a:spcAft>
                <a:spcPts val="0"/>
              </a:spcAft>
              <a:buNone/>
              <a:defRPr sz="2400">
                <a:solidFill>
                  <a:schemeClr val="lt1"/>
                </a:solidFill>
                <a:latin typeface="VT323"/>
                <a:ea typeface="VT323"/>
                <a:cs typeface="VT323"/>
                <a:sym typeface="VT323"/>
              </a:defRPr>
            </a:lvl2pPr>
            <a:lvl3pPr lvl="2" rtl="0">
              <a:lnSpc>
                <a:spcPct val="100000"/>
              </a:lnSpc>
              <a:spcBef>
                <a:spcPts val="0"/>
              </a:spcBef>
              <a:spcAft>
                <a:spcPts val="0"/>
              </a:spcAft>
              <a:buNone/>
              <a:defRPr sz="2400">
                <a:solidFill>
                  <a:schemeClr val="lt1"/>
                </a:solidFill>
                <a:latin typeface="VT323"/>
                <a:ea typeface="VT323"/>
                <a:cs typeface="VT323"/>
                <a:sym typeface="VT323"/>
              </a:defRPr>
            </a:lvl3pPr>
            <a:lvl4pPr lvl="3" rtl="0">
              <a:lnSpc>
                <a:spcPct val="100000"/>
              </a:lnSpc>
              <a:spcBef>
                <a:spcPts val="0"/>
              </a:spcBef>
              <a:spcAft>
                <a:spcPts val="0"/>
              </a:spcAft>
              <a:buNone/>
              <a:defRPr sz="2400">
                <a:solidFill>
                  <a:schemeClr val="lt1"/>
                </a:solidFill>
                <a:latin typeface="VT323"/>
                <a:ea typeface="VT323"/>
                <a:cs typeface="VT323"/>
                <a:sym typeface="VT323"/>
              </a:defRPr>
            </a:lvl4pPr>
            <a:lvl5pPr lvl="4" rtl="0">
              <a:lnSpc>
                <a:spcPct val="100000"/>
              </a:lnSpc>
              <a:spcBef>
                <a:spcPts val="0"/>
              </a:spcBef>
              <a:spcAft>
                <a:spcPts val="0"/>
              </a:spcAft>
              <a:buNone/>
              <a:defRPr sz="2400">
                <a:solidFill>
                  <a:schemeClr val="lt1"/>
                </a:solidFill>
                <a:latin typeface="VT323"/>
                <a:ea typeface="VT323"/>
                <a:cs typeface="VT323"/>
                <a:sym typeface="VT323"/>
              </a:defRPr>
            </a:lvl5pPr>
            <a:lvl6pPr lvl="5" rtl="0">
              <a:lnSpc>
                <a:spcPct val="100000"/>
              </a:lnSpc>
              <a:spcBef>
                <a:spcPts val="0"/>
              </a:spcBef>
              <a:spcAft>
                <a:spcPts val="0"/>
              </a:spcAft>
              <a:buNone/>
              <a:defRPr sz="2400">
                <a:solidFill>
                  <a:schemeClr val="lt1"/>
                </a:solidFill>
                <a:latin typeface="VT323"/>
                <a:ea typeface="VT323"/>
                <a:cs typeface="VT323"/>
                <a:sym typeface="VT323"/>
              </a:defRPr>
            </a:lvl6pPr>
            <a:lvl7pPr lvl="6" rtl="0">
              <a:lnSpc>
                <a:spcPct val="100000"/>
              </a:lnSpc>
              <a:spcBef>
                <a:spcPts val="0"/>
              </a:spcBef>
              <a:spcAft>
                <a:spcPts val="0"/>
              </a:spcAft>
              <a:buNone/>
              <a:defRPr sz="2400">
                <a:solidFill>
                  <a:schemeClr val="lt1"/>
                </a:solidFill>
                <a:latin typeface="VT323"/>
                <a:ea typeface="VT323"/>
                <a:cs typeface="VT323"/>
                <a:sym typeface="VT323"/>
              </a:defRPr>
            </a:lvl7pPr>
            <a:lvl8pPr lvl="7" rtl="0">
              <a:lnSpc>
                <a:spcPct val="100000"/>
              </a:lnSpc>
              <a:spcBef>
                <a:spcPts val="0"/>
              </a:spcBef>
              <a:spcAft>
                <a:spcPts val="0"/>
              </a:spcAft>
              <a:buNone/>
              <a:defRPr sz="2400">
                <a:solidFill>
                  <a:schemeClr val="lt1"/>
                </a:solidFill>
                <a:latin typeface="VT323"/>
                <a:ea typeface="VT323"/>
                <a:cs typeface="VT323"/>
                <a:sym typeface="VT323"/>
              </a:defRPr>
            </a:lvl8pPr>
            <a:lvl9pPr lvl="8" rtl="0">
              <a:lnSpc>
                <a:spcPct val="100000"/>
              </a:lnSpc>
              <a:spcBef>
                <a:spcPts val="0"/>
              </a:spcBef>
              <a:spcAft>
                <a:spcPts val="0"/>
              </a:spcAft>
              <a:buNone/>
              <a:defRPr sz="2400">
                <a:solidFill>
                  <a:schemeClr val="lt1"/>
                </a:solidFill>
                <a:latin typeface="VT323"/>
                <a:ea typeface="VT323"/>
                <a:cs typeface="VT323"/>
                <a:sym typeface="VT323"/>
              </a:defRPr>
            </a:lvl9pPr>
          </a:lstStyle>
          <a:p>
            <a:endParaRPr/>
          </a:p>
        </p:txBody>
      </p:sp>
      <p:sp>
        <p:nvSpPr>
          <p:cNvPr id="2861" name="Google Shape;2861;p13"/>
          <p:cNvSpPr txBox="1">
            <a:spLocks noGrp="1"/>
          </p:cNvSpPr>
          <p:nvPr>
            <p:ph type="subTitle" idx="4"/>
          </p:nvPr>
        </p:nvSpPr>
        <p:spPr>
          <a:xfrm>
            <a:off x="2031413" y="1892954"/>
            <a:ext cx="2394000" cy="63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sp>
        <p:nvSpPr>
          <p:cNvPr id="2862" name="Google Shape;2862;p13"/>
          <p:cNvSpPr txBox="1">
            <a:spLocks noGrp="1"/>
          </p:cNvSpPr>
          <p:nvPr>
            <p:ph type="subTitle" idx="5"/>
          </p:nvPr>
        </p:nvSpPr>
        <p:spPr>
          <a:xfrm>
            <a:off x="5700363" y="1415400"/>
            <a:ext cx="2394000" cy="411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None/>
              <a:defRPr sz="2400">
                <a:solidFill>
                  <a:schemeClr val="lt1"/>
                </a:solidFill>
                <a:latin typeface="VT323"/>
                <a:ea typeface="VT323"/>
                <a:cs typeface="VT323"/>
                <a:sym typeface="VT323"/>
              </a:defRPr>
            </a:lvl1pPr>
            <a:lvl2pPr lvl="1" rtl="0">
              <a:lnSpc>
                <a:spcPct val="100000"/>
              </a:lnSpc>
              <a:spcBef>
                <a:spcPts val="0"/>
              </a:spcBef>
              <a:spcAft>
                <a:spcPts val="0"/>
              </a:spcAft>
              <a:buNone/>
              <a:defRPr sz="2400">
                <a:solidFill>
                  <a:schemeClr val="lt1"/>
                </a:solidFill>
                <a:latin typeface="VT323"/>
                <a:ea typeface="VT323"/>
                <a:cs typeface="VT323"/>
                <a:sym typeface="VT323"/>
              </a:defRPr>
            </a:lvl2pPr>
            <a:lvl3pPr lvl="2" rtl="0">
              <a:lnSpc>
                <a:spcPct val="100000"/>
              </a:lnSpc>
              <a:spcBef>
                <a:spcPts val="0"/>
              </a:spcBef>
              <a:spcAft>
                <a:spcPts val="0"/>
              </a:spcAft>
              <a:buNone/>
              <a:defRPr sz="2400">
                <a:solidFill>
                  <a:schemeClr val="lt1"/>
                </a:solidFill>
                <a:latin typeface="VT323"/>
                <a:ea typeface="VT323"/>
                <a:cs typeface="VT323"/>
                <a:sym typeface="VT323"/>
              </a:defRPr>
            </a:lvl3pPr>
            <a:lvl4pPr lvl="3" rtl="0">
              <a:lnSpc>
                <a:spcPct val="100000"/>
              </a:lnSpc>
              <a:spcBef>
                <a:spcPts val="0"/>
              </a:spcBef>
              <a:spcAft>
                <a:spcPts val="0"/>
              </a:spcAft>
              <a:buNone/>
              <a:defRPr sz="2400">
                <a:solidFill>
                  <a:schemeClr val="lt1"/>
                </a:solidFill>
                <a:latin typeface="VT323"/>
                <a:ea typeface="VT323"/>
                <a:cs typeface="VT323"/>
                <a:sym typeface="VT323"/>
              </a:defRPr>
            </a:lvl4pPr>
            <a:lvl5pPr lvl="4" rtl="0">
              <a:lnSpc>
                <a:spcPct val="100000"/>
              </a:lnSpc>
              <a:spcBef>
                <a:spcPts val="0"/>
              </a:spcBef>
              <a:spcAft>
                <a:spcPts val="0"/>
              </a:spcAft>
              <a:buNone/>
              <a:defRPr sz="2400">
                <a:solidFill>
                  <a:schemeClr val="lt1"/>
                </a:solidFill>
                <a:latin typeface="VT323"/>
                <a:ea typeface="VT323"/>
                <a:cs typeface="VT323"/>
                <a:sym typeface="VT323"/>
              </a:defRPr>
            </a:lvl5pPr>
            <a:lvl6pPr lvl="5" rtl="0">
              <a:lnSpc>
                <a:spcPct val="100000"/>
              </a:lnSpc>
              <a:spcBef>
                <a:spcPts val="0"/>
              </a:spcBef>
              <a:spcAft>
                <a:spcPts val="0"/>
              </a:spcAft>
              <a:buNone/>
              <a:defRPr sz="2400">
                <a:solidFill>
                  <a:schemeClr val="lt1"/>
                </a:solidFill>
                <a:latin typeface="VT323"/>
                <a:ea typeface="VT323"/>
                <a:cs typeface="VT323"/>
                <a:sym typeface="VT323"/>
              </a:defRPr>
            </a:lvl6pPr>
            <a:lvl7pPr lvl="6" rtl="0">
              <a:lnSpc>
                <a:spcPct val="100000"/>
              </a:lnSpc>
              <a:spcBef>
                <a:spcPts val="0"/>
              </a:spcBef>
              <a:spcAft>
                <a:spcPts val="0"/>
              </a:spcAft>
              <a:buNone/>
              <a:defRPr sz="2400">
                <a:solidFill>
                  <a:schemeClr val="lt1"/>
                </a:solidFill>
                <a:latin typeface="VT323"/>
                <a:ea typeface="VT323"/>
                <a:cs typeface="VT323"/>
                <a:sym typeface="VT323"/>
              </a:defRPr>
            </a:lvl7pPr>
            <a:lvl8pPr lvl="7" rtl="0">
              <a:lnSpc>
                <a:spcPct val="100000"/>
              </a:lnSpc>
              <a:spcBef>
                <a:spcPts val="0"/>
              </a:spcBef>
              <a:spcAft>
                <a:spcPts val="0"/>
              </a:spcAft>
              <a:buNone/>
              <a:defRPr sz="2400">
                <a:solidFill>
                  <a:schemeClr val="lt1"/>
                </a:solidFill>
                <a:latin typeface="VT323"/>
                <a:ea typeface="VT323"/>
                <a:cs typeface="VT323"/>
                <a:sym typeface="VT323"/>
              </a:defRPr>
            </a:lvl8pPr>
            <a:lvl9pPr lvl="8" rtl="0">
              <a:lnSpc>
                <a:spcPct val="100000"/>
              </a:lnSpc>
              <a:spcBef>
                <a:spcPts val="0"/>
              </a:spcBef>
              <a:spcAft>
                <a:spcPts val="0"/>
              </a:spcAft>
              <a:buNone/>
              <a:defRPr sz="2400">
                <a:solidFill>
                  <a:schemeClr val="lt1"/>
                </a:solidFill>
                <a:latin typeface="VT323"/>
                <a:ea typeface="VT323"/>
                <a:cs typeface="VT323"/>
                <a:sym typeface="VT323"/>
              </a:defRPr>
            </a:lvl9pPr>
          </a:lstStyle>
          <a:p>
            <a:endParaRPr/>
          </a:p>
        </p:txBody>
      </p:sp>
      <p:sp>
        <p:nvSpPr>
          <p:cNvPr id="2863" name="Google Shape;2863;p13"/>
          <p:cNvSpPr txBox="1">
            <a:spLocks noGrp="1"/>
          </p:cNvSpPr>
          <p:nvPr>
            <p:ph type="subTitle" idx="6"/>
          </p:nvPr>
        </p:nvSpPr>
        <p:spPr>
          <a:xfrm>
            <a:off x="5700363" y="1892954"/>
            <a:ext cx="2394000" cy="63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sp>
        <p:nvSpPr>
          <p:cNvPr id="2864" name="Google Shape;2864;p13"/>
          <p:cNvSpPr txBox="1">
            <a:spLocks noGrp="1"/>
          </p:cNvSpPr>
          <p:nvPr>
            <p:ph type="subTitle" idx="7"/>
          </p:nvPr>
        </p:nvSpPr>
        <p:spPr>
          <a:xfrm>
            <a:off x="5700363" y="2904900"/>
            <a:ext cx="2394000" cy="411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None/>
              <a:defRPr sz="2400">
                <a:solidFill>
                  <a:schemeClr val="lt1"/>
                </a:solidFill>
                <a:latin typeface="VT323"/>
                <a:ea typeface="VT323"/>
                <a:cs typeface="VT323"/>
                <a:sym typeface="VT323"/>
              </a:defRPr>
            </a:lvl1pPr>
            <a:lvl2pPr lvl="1" rtl="0">
              <a:lnSpc>
                <a:spcPct val="100000"/>
              </a:lnSpc>
              <a:spcBef>
                <a:spcPts val="0"/>
              </a:spcBef>
              <a:spcAft>
                <a:spcPts val="0"/>
              </a:spcAft>
              <a:buNone/>
              <a:defRPr sz="2400">
                <a:solidFill>
                  <a:schemeClr val="lt1"/>
                </a:solidFill>
                <a:latin typeface="VT323"/>
                <a:ea typeface="VT323"/>
                <a:cs typeface="VT323"/>
                <a:sym typeface="VT323"/>
              </a:defRPr>
            </a:lvl2pPr>
            <a:lvl3pPr lvl="2" rtl="0">
              <a:lnSpc>
                <a:spcPct val="100000"/>
              </a:lnSpc>
              <a:spcBef>
                <a:spcPts val="0"/>
              </a:spcBef>
              <a:spcAft>
                <a:spcPts val="0"/>
              </a:spcAft>
              <a:buNone/>
              <a:defRPr sz="2400">
                <a:solidFill>
                  <a:schemeClr val="lt1"/>
                </a:solidFill>
                <a:latin typeface="VT323"/>
                <a:ea typeface="VT323"/>
                <a:cs typeface="VT323"/>
                <a:sym typeface="VT323"/>
              </a:defRPr>
            </a:lvl3pPr>
            <a:lvl4pPr lvl="3" rtl="0">
              <a:lnSpc>
                <a:spcPct val="100000"/>
              </a:lnSpc>
              <a:spcBef>
                <a:spcPts val="0"/>
              </a:spcBef>
              <a:spcAft>
                <a:spcPts val="0"/>
              </a:spcAft>
              <a:buNone/>
              <a:defRPr sz="2400">
                <a:solidFill>
                  <a:schemeClr val="lt1"/>
                </a:solidFill>
                <a:latin typeface="VT323"/>
                <a:ea typeface="VT323"/>
                <a:cs typeface="VT323"/>
                <a:sym typeface="VT323"/>
              </a:defRPr>
            </a:lvl4pPr>
            <a:lvl5pPr lvl="4" rtl="0">
              <a:lnSpc>
                <a:spcPct val="100000"/>
              </a:lnSpc>
              <a:spcBef>
                <a:spcPts val="0"/>
              </a:spcBef>
              <a:spcAft>
                <a:spcPts val="0"/>
              </a:spcAft>
              <a:buNone/>
              <a:defRPr sz="2400">
                <a:solidFill>
                  <a:schemeClr val="lt1"/>
                </a:solidFill>
                <a:latin typeface="VT323"/>
                <a:ea typeface="VT323"/>
                <a:cs typeface="VT323"/>
                <a:sym typeface="VT323"/>
              </a:defRPr>
            </a:lvl5pPr>
            <a:lvl6pPr lvl="5" rtl="0">
              <a:lnSpc>
                <a:spcPct val="100000"/>
              </a:lnSpc>
              <a:spcBef>
                <a:spcPts val="0"/>
              </a:spcBef>
              <a:spcAft>
                <a:spcPts val="0"/>
              </a:spcAft>
              <a:buNone/>
              <a:defRPr sz="2400">
                <a:solidFill>
                  <a:schemeClr val="lt1"/>
                </a:solidFill>
                <a:latin typeface="VT323"/>
                <a:ea typeface="VT323"/>
                <a:cs typeface="VT323"/>
                <a:sym typeface="VT323"/>
              </a:defRPr>
            </a:lvl6pPr>
            <a:lvl7pPr lvl="6" rtl="0">
              <a:lnSpc>
                <a:spcPct val="100000"/>
              </a:lnSpc>
              <a:spcBef>
                <a:spcPts val="0"/>
              </a:spcBef>
              <a:spcAft>
                <a:spcPts val="0"/>
              </a:spcAft>
              <a:buNone/>
              <a:defRPr sz="2400">
                <a:solidFill>
                  <a:schemeClr val="lt1"/>
                </a:solidFill>
                <a:latin typeface="VT323"/>
                <a:ea typeface="VT323"/>
                <a:cs typeface="VT323"/>
                <a:sym typeface="VT323"/>
              </a:defRPr>
            </a:lvl7pPr>
            <a:lvl8pPr lvl="7" rtl="0">
              <a:lnSpc>
                <a:spcPct val="100000"/>
              </a:lnSpc>
              <a:spcBef>
                <a:spcPts val="0"/>
              </a:spcBef>
              <a:spcAft>
                <a:spcPts val="0"/>
              </a:spcAft>
              <a:buNone/>
              <a:defRPr sz="2400">
                <a:solidFill>
                  <a:schemeClr val="lt1"/>
                </a:solidFill>
                <a:latin typeface="VT323"/>
                <a:ea typeface="VT323"/>
                <a:cs typeface="VT323"/>
                <a:sym typeface="VT323"/>
              </a:defRPr>
            </a:lvl8pPr>
            <a:lvl9pPr lvl="8" rtl="0">
              <a:lnSpc>
                <a:spcPct val="100000"/>
              </a:lnSpc>
              <a:spcBef>
                <a:spcPts val="0"/>
              </a:spcBef>
              <a:spcAft>
                <a:spcPts val="0"/>
              </a:spcAft>
              <a:buNone/>
              <a:defRPr sz="2400">
                <a:solidFill>
                  <a:schemeClr val="lt1"/>
                </a:solidFill>
                <a:latin typeface="VT323"/>
                <a:ea typeface="VT323"/>
                <a:cs typeface="VT323"/>
                <a:sym typeface="VT323"/>
              </a:defRPr>
            </a:lvl9pPr>
          </a:lstStyle>
          <a:p>
            <a:endParaRPr/>
          </a:p>
        </p:txBody>
      </p:sp>
      <p:sp>
        <p:nvSpPr>
          <p:cNvPr id="2865" name="Google Shape;2865;p13"/>
          <p:cNvSpPr txBox="1">
            <a:spLocks noGrp="1"/>
          </p:cNvSpPr>
          <p:nvPr>
            <p:ph type="subTitle" idx="8"/>
          </p:nvPr>
        </p:nvSpPr>
        <p:spPr>
          <a:xfrm>
            <a:off x="5700363" y="3382454"/>
            <a:ext cx="2394000" cy="63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sp>
        <p:nvSpPr>
          <p:cNvPr id="2866" name="Google Shape;2866;p13"/>
          <p:cNvSpPr txBox="1">
            <a:spLocks noGrp="1"/>
          </p:cNvSpPr>
          <p:nvPr>
            <p:ph type="title" idx="9" hasCustomPrompt="1"/>
          </p:nvPr>
        </p:nvSpPr>
        <p:spPr>
          <a:xfrm>
            <a:off x="1089713" y="1177275"/>
            <a:ext cx="789300" cy="7470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chemeClr val="accent2"/>
              </a:buClr>
              <a:buSzPts val="12000"/>
              <a:buFont typeface="Barlow"/>
              <a:buNone/>
              <a:defRPr sz="5900">
                <a:solidFill>
                  <a:schemeClr val="lt2"/>
                </a:solidFill>
              </a:defRPr>
            </a:lvl1pPr>
            <a:lvl2pPr lvl="1"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2pPr>
            <a:lvl3pPr lvl="2"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3pPr>
            <a:lvl4pPr lvl="3"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4pPr>
            <a:lvl5pPr lvl="4"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5pPr>
            <a:lvl6pPr lvl="5"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6pPr>
            <a:lvl7pPr lvl="6"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7pPr>
            <a:lvl8pPr lvl="7"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8pPr>
            <a:lvl9pPr lvl="8"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9pPr>
          </a:lstStyle>
          <a:p>
            <a:r>
              <a:t>xx%</a:t>
            </a:r>
          </a:p>
        </p:txBody>
      </p:sp>
      <p:sp>
        <p:nvSpPr>
          <p:cNvPr id="2867" name="Google Shape;2867;p13"/>
          <p:cNvSpPr txBox="1">
            <a:spLocks noGrp="1"/>
          </p:cNvSpPr>
          <p:nvPr>
            <p:ph type="title" idx="13" hasCustomPrompt="1"/>
          </p:nvPr>
        </p:nvSpPr>
        <p:spPr>
          <a:xfrm>
            <a:off x="1089713" y="2676289"/>
            <a:ext cx="789300" cy="7470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chemeClr val="accent2"/>
              </a:buClr>
              <a:buSzPts val="12000"/>
              <a:buFont typeface="Barlow"/>
              <a:buNone/>
              <a:defRPr sz="5900">
                <a:solidFill>
                  <a:schemeClr val="lt2"/>
                </a:solidFill>
              </a:defRPr>
            </a:lvl1pPr>
            <a:lvl2pPr lvl="1"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2pPr>
            <a:lvl3pPr lvl="2"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3pPr>
            <a:lvl4pPr lvl="3"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4pPr>
            <a:lvl5pPr lvl="4"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5pPr>
            <a:lvl6pPr lvl="5"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6pPr>
            <a:lvl7pPr lvl="6"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7pPr>
            <a:lvl8pPr lvl="7"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8pPr>
            <a:lvl9pPr lvl="8"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9pPr>
          </a:lstStyle>
          <a:p>
            <a:r>
              <a:t>xx%</a:t>
            </a:r>
          </a:p>
        </p:txBody>
      </p:sp>
      <p:sp>
        <p:nvSpPr>
          <p:cNvPr id="2868" name="Google Shape;2868;p13"/>
          <p:cNvSpPr txBox="1">
            <a:spLocks noGrp="1"/>
          </p:cNvSpPr>
          <p:nvPr>
            <p:ph type="title" idx="14" hasCustomPrompt="1"/>
          </p:nvPr>
        </p:nvSpPr>
        <p:spPr>
          <a:xfrm>
            <a:off x="4758663" y="1177278"/>
            <a:ext cx="789300" cy="7470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chemeClr val="accent2"/>
              </a:buClr>
              <a:buSzPts val="12000"/>
              <a:buFont typeface="Barlow"/>
              <a:buNone/>
              <a:defRPr sz="5900">
                <a:solidFill>
                  <a:schemeClr val="lt2"/>
                </a:solidFill>
              </a:defRPr>
            </a:lvl1pPr>
            <a:lvl2pPr lvl="1"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2pPr>
            <a:lvl3pPr lvl="2"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3pPr>
            <a:lvl4pPr lvl="3"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4pPr>
            <a:lvl5pPr lvl="4"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5pPr>
            <a:lvl6pPr lvl="5"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6pPr>
            <a:lvl7pPr lvl="6"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7pPr>
            <a:lvl8pPr lvl="7"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8pPr>
            <a:lvl9pPr lvl="8"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9pPr>
          </a:lstStyle>
          <a:p>
            <a:r>
              <a:t>xx%</a:t>
            </a:r>
          </a:p>
        </p:txBody>
      </p:sp>
      <p:sp>
        <p:nvSpPr>
          <p:cNvPr id="2869" name="Google Shape;2869;p13"/>
          <p:cNvSpPr txBox="1">
            <a:spLocks noGrp="1"/>
          </p:cNvSpPr>
          <p:nvPr>
            <p:ph type="title" idx="15" hasCustomPrompt="1"/>
          </p:nvPr>
        </p:nvSpPr>
        <p:spPr>
          <a:xfrm>
            <a:off x="4758663" y="2676300"/>
            <a:ext cx="789300" cy="7470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chemeClr val="accent2"/>
              </a:buClr>
              <a:buSzPts val="12000"/>
              <a:buFont typeface="Barlow"/>
              <a:buNone/>
              <a:defRPr sz="5900">
                <a:solidFill>
                  <a:schemeClr val="lt2"/>
                </a:solidFill>
              </a:defRPr>
            </a:lvl1pPr>
            <a:lvl2pPr lvl="1"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2pPr>
            <a:lvl3pPr lvl="2"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3pPr>
            <a:lvl4pPr lvl="3"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4pPr>
            <a:lvl5pPr lvl="4"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5pPr>
            <a:lvl6pPr lvl="5"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6pPr>
            <a:lvl7pPr lvl="6"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7pPr>
            <a:lvl8pPr lvl="7"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8pPr>
            <a:lvl9pPr lvl="8" algn="r" rtl="0">
              <a:lnSpc>
                <a:spcPct val="100000"/>
              </a:lnSpc>
              <a:spcBef>
                <a:spcPts val="0"/>
              </a:spcBef>
              <a:spcAft>
                <a:spcPts val="0"/>
              </a:spcAft>
              <a:buClr>
                <a:schemeClr val="accent2"/>
              </a:buClr>
              <a:buSzPts val="12000"/>
              <a:buFont typeface="Barlow"/>
              <a:buNone/>
              <a:defRPr sz="12000">
                <a:solidFill>
                  <a:schemeClr val="accent2"/>
                </a:solidFill>
                <a:latin typeface="Barlow"/>
                <a:ea typeface="Barlow"/>
                <a:cs typeface="Barlow"/>
                <a:sym typeface="Barlow"/>
              </a:defRPr>
            </a:lvl9pPr>
          </a:lstStyle>
          <a:p>
            <a:r>
              <a:t>xx%</a:t>
            </a:r>
          </a:p>
        </p:txBody>
      </p:sp>
      <p:sp>
        <p:nvSpPr>
          <p:cNvPr id="2870" name="Google Shape;2870;p13"/>
          <p:cNvSpPr txBox="1">
            <a:spLocks noGrp="1"/>
          </p:cNvSpPr>
          <p:nvPr>
            <p:ph type="title" idx="16"/>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grpSp>
        <p:nvGrpSpPr>
          <p:cNvPr id="2871" name="Google Shape;2871;p13"/>
          <p:cNvGrpSpPr/>
          <p:nvPr/>
        </p:nvGrpSpPr>
        <p:grpSpPr>
          <a:xfrm>
            <a:off x="896009" y="4608563"/>
            <a:ext cx="5081865" cy="594356"/>
            <a:chOff x="275675" y="1253050"/>
            <a:chExt cx="3440900" cy="406675"/>
          </a:xfrm>
        </p:grpSpPr>
        <p:sp>
          <p:nvSpPr>
            <p:cNvPr id="2872" name="Google Shape;2872;p13"/>
            <p:cNvSpPr/>
            <p:nvPr/>
          </p:nvSpPr>
          <p:spPr>
            <a:xfrm>
              <a:off x="293200" y="1288425"/>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3"/>
            <p:cNvSpPr/>
            <p:nvPr/>
          </p:nvSpPr>
          <p:spPr>
            <a:xfrm>
              <a:off x="276000" y="127307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3"/>
            <p:cNvSpPr/>
            <p:nvPr/>
          </p:nvSpPr>
          <p:spPr>
            <a:xfrm>
              <a:off x="590300" y="127307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3"/>
            <p:cNvSpPr/>
            <p:nvPr/>
          </p:nvSpPr>
          <p:spPr>
            <a:xfrm>
              <a:off x="276000" y="154075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3"/>
            <p:cNvSpPr/>
            <p:nvPr/>
          </p:nvSpPr>
          <p:spPr>
            <a:xfrm>
              <a:off x="590300" y="154075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3"/>
            <p:cNvSpPr/>
            <p:nvPr/>
          </p:nvSpPr>
          <p:spPr>
            <a:xfrm>
              <a:off x="421250" y="140707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3"/>
            <p:cNvSpPr/>
            <p:nvPr/>
          </p:nvSpPr>
          <p:spPr>
            <a:xfrm>
              <a:off x="275675"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3"/>
            <p:cNvSpPr/>
            <p:nvPr/>
          </p:nvSpPr>
          <p:spPr>
            <a:xfrm>
              <a:off x="276000" y="1273075"/>
              <a:ext cx="268625" cy="31325"/>
            </a:xfrm>
            <a:custGeom>
              <a:avLst/>
              <a:gdLst/>
              <a:ahLst/>
              <a:cxnLst/>
              <a:rect l="l" t="t" r="r" b="b"/>
              <a:pathLst>
                <a:path w="10745" h="1253"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3"/>
            <p:cNvSpPr/>
            <p:nvPr/>
          </p:nvSpPr>
          <p:spPr>
            <a:xfrm>
              <a:off x="420950" y="1407075"/>
              <a:ext cx="268925" cy="31325"/>
            </a:xfrm>
            <a:custGeom>
              <a:avLst/>
              <a:gdLst/>
              <a:ahLst/>
              <a:cxnLst/>
              <a:rect l="l" t="t" r="r" b="b"/>
              <a:pathLst>
                <a:path w="10757" h="1253" extrusionOk="0">
                  <a:moveTo>
                    <a:pt x="0" y="0"/>
                  </a:moveTo>
                  <a:lnTo>
                    <a:pt x="1252"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3"/>
            <p:cNvSpPr/>
            <p:nvPr/>
          </p:nvSpPr>
          <p:spPr>
            <a:xfrm>
              <a:off x="590300" y="1273075"/>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3"/>
            <p:cNvSpPr/>
            <p:nvPr/>
          </p:nvSpPr>
          <p:spPr>
            <a:xfrm>
              <a:off x="276000" y="1540750"/>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3"/>
            <p:cNvSpPr/>
            <p:nvPr/>
          </p:nvSpPr>
          <p:spPr>
            <a:xfrm>
              <a:off x="590300" y="1540750"/>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3"/>
            <p:cNvSpPr/>
            <p:nvPr/>
          </p:nvSpPr>
          <p:spPr>
            <a:xfrm>
              <a:off x="277250" y="1407075"/>
              <a:ext cx="99575" cy="31325"/>
            </a:xfrm>
            <a:custGeom>
              <a:avLst/>
              <a:gdLst/>
              <a:ahLst/>
              <a:cxnLst/>
              <a:rect l="l" t="t" r="r" b="b"/>
              <a:pathLst>
                <a:path w="3983" h="1253" extrusionOk="0">
                  <a:moveTo>
                    <a:pt x="0" y="0"/>
                  </a:moveTo>
                  <a:lnTo>
                    <a:pt x="1253"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3"/>
            <p:cNvSpPr/>
            <p:nvPr/>
          </p:nvSpPr>
          <p:spPr>
            <a:xfrm>
              <a:off x="2556950" y="1288425"/>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3"/>
            <p:cNvSpPr/>
            <p:nvPr/>
          </p:nvSpPr>
          <p:spPr>
            <a:xfrm>
              <a:off x="2540050" y="127307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3"/>
            <p:cNvSpPr/>
            <p:nvPr/>
          </p:nvSpPr>
          <p:spPr>
            <a:xfrm>
              <a:off x="2854050" y="127307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3"/>
            <p:cNvSpPr/>
            <p:nvPr/>
          </p:nvSpPr>
          <p:spPr>
            <a:xfrm>
              <a:off x="2540050" y="1540750"/>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3"/>
            <p:cNvSpPr/>
            <p:nvPr/>
          </p:nvSpPr>
          <p:spPr>
            <a:xfrm>
              <a:off x="2854050" y="1540750"/>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3"/>
            <p:cNvSpPr/>
            <p:nvPr/>
          </p:nvSpPr>
          <p:spPr>
            <a:xfrm>
              <a:off x="2685000" y="140707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3"/>
            <p:cNvSpPr/>
            <p:nvPr/>
          </p:nvSpPr>
          <p:spPr>
            <a:xfrm>
              <a:off x="2539425"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3"/>
            <p:cNvSpPr/>
            <p:nvPr/>
          </p:nvSpPr>
          <p:spPr>
            <a:xfrm>
              <a:off x="2540050" y="1273075"/>
              <a:ext cx="268325" cy="31325"/>
            </a:xfrm>
            <a:custGeom>
              <a:avLst/>
              <a:gdLst/>
              <a:ahLst/>
              <a:cxnLst/>
              <a:rect l="l" t="t" r="r" b="b"/>
              <a:pathLst>
                <a:path w="10733" h="1253"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3"/>
            <p:cNvSpPr/>
            <p:nvPr/>
          </p:nvSpPr>
          <p:spPr>
            <a:xfrm>
              <a:off x="2684700" y="1407075"/>
              <a:ext cx="268925" cy="31325"/>
            </a:xfrm>
            <a:custGeom>
              <a:avLst/>
              <a:gdLst/>
              <a:ahLst/>
              <a:cxnLst/>
              <a:rect l="l" t="t" r="r" b="b"/>
              <a:pathLst>
                <a:path w="10757" h="1253" extrusionOk="0">
                  <a:moveTo>
                    <a:pt x="0" y="0"/>
                  </a:moveTo>
                  <a:lnTo>
                    <a:pt x="1252"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3"/>
            <p:cNvSpPr/>
            <p:nvPr/>
          </p:nvSpPr>
          <p:spPr>
            <a:xfrm>
              <a:off x="2854050" y="1273075"/>
              <a:ext cx="99575" cy="31325"/>
            </a:xfrm>
            <a:custGeom>
              <a:avLst/>
              <a:gdLst/>
              <a:ahLst/>
              <a:cxnLst/>
              <a:rect l="l" t="t" r="r" b="b"/>
              <a:pathLst>
                <a:path w="3983" h="1253"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3"/>
            <p:cNvSpPr/>
            <p:nvPr/>
          </p:nvSpPr>
          <p:spPr>
            <a:xfrm>
              <a:off x="2540050" y="1540750"/>
              <a:ext cx="268325" cy="31325"/>
            </a:xfrm>
            <a:custGeom>
              <a:avLst/>
              <a:gdLst/>
              <a:ahLst/>
              <a:cxnLst/>
              <a:rect l="l" t="t" r="r" b="b"/>
              <a:pathLst>
                <a:path w="10733" h="1253" extrusionOk="0">
                  <a:moveTo>
                    <a:pt x="1" y="0"/>
                  </a:moveTo>
                  <a:lnTo>
                    <a:pt x="1253"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3"/>
            <p:cNvSpPr/>
            <p:nvPr/>
          </p:nvSpPr>
          <p:spPr>
            <a:xfrm>
              <a:off x="2854050" y="1540750"/>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3"/>
            <p:cNvSpPr/>
            <p:nvPr/>
          </p:nvSpPr>
          <p:spPr>
            <a:xfrm>
              <a:off x="2541000" y="1407075"/>
              <a:ext cx="99575" cy="31325"/>
            </a:xfrm>
            <a:custGeom>
              <a:avLst/>
              <a:gdLst/>
              <a:ahLst/>
              <a:cxnLst/>
              <a:rect l="l" t="t" r="r" b="b"/>
              <a:pathLst>
                <a:path w="3983" h="1253" extrusionOk="0">
                  <a:moveTo>
                    <a:pt x="0" y="0"/>
                  </a:moveTo>
                  <a:lnTo>
                    <a:pt x="1252"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3"/>
            <p:cNvSpPr/>
            <p:nvPr/>
          </p:nvSpPr>
          <p:spPr>
            <a:xfrm>
              <a:off x="2180350" y="1288425"/>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3"/>
            <p:cNvSpPr/>
            <p:nvPr/>
          </p:nvSpPr>
          <p:spPr>
            <a:xfrm>
              <a:off x="2163125" y="127307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3"/>
            <p:cNvSpPr/>
            <p:nvPr/>
          </p:nvSpPr>
          <p:spPr>
            <a:xfrm>
              <a:off x="2477450" y="127307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3"/>
            <p:cNvSpPr/>
            <p:nvPr/>
          </p:nvSpPr>
          <p:spPr>
            <a:xfrm>
              <a:off x="2163125" y="1540750"/>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3"/>
            <p:cNvSpPr/>
            <p:nvPr/>
          </p:nvSpPr>
          <p:spPr>
            <a:xfrm>
              <a:off x="2477450" y="1540750"/>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3"/>
            <p:cNvSpPr/>
            <p:nvPr/>
          </p:nvSpPr>
          <p:spPr>
            <a:xfrm>
              <a:off x="2308075" y="1407075"/>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3"/>
            <p:cNvSpPr/>
            <p:nvPr/>
          </p:nvSpPr>
          <p:spPr>
            <a:xfrm>
              <a:off x="2163125" y="140707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3"/>
            <p:cNvSpPr/>
            <p:nvPr/>
          </p:nvSpPr>
          <p:spPr>
            <a:xfrm>
              <a:off x="2163125" y="1273075"/>
              <a:ext cx="268325" cy="31325"/>
            </a:xfrm>
            <a:custGeom>
              <a:avLst/>
              <a:gdLst/>
              <a:ahLst/>
              <a:cxnLst/>
              <a:rect l="l" t="t" r="r" b="b"/>
              <a:pathLst>
                <a:path w="10733" h="1253"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3"/>
            <p:cNvSpPr/>
            <p:nvPr/>
          </p:nvSpPr>
          <p:spPr>
            <a:xfrm>
              <a:off x="2308400" y="1407075"/>
              <a:ext cx="268300" cy="31325"/>
            </a:xfrm>
            <a:custGeom>
              <a:avLst/>
              <a:gdLst/>
              <a:ahLst/>
              <a:cxnLst/>
              <a:rect l="l" t="t" r="r" b="b"/>
              <a:pathLst>
                <a:path w="10732" h="1253" extrusionOk="0">
                  <a:moveTo>
                    <a:pt x="0" y="0"/>
                  </a:moveTo>
                  <a:lnTo>
                    <a:pt x="1252"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3"/>
            <p:cNvSpPr/>
            <p:nvPr/>
          </p:nvSpPr>
          <p:spPr>
            <a:xfrm>
              <a:off x="2477450" y="1273075"/>
              <a:ext cx="99250" cy="31325"/>
            </a:xfrm>
            <a:custGeom>
              <a:avLst/>
              <a:gdLst/>
              <a:ahLst/>
              <a:cxnLst/>
              <a:rect l="l" t="t" r="r" b="b"/>
              <a:pathLst>
                <a:path w="3970" h="1253"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3"/>
            <p:cNvSpPr/>
            <p:nvPr/>
          </p:nvSpPr>
          <p:spPr>
            <a:xfrm>
              <a:off x="2163125" y="1540750"/>
              <a:ext cx="268325" cy="31325"/>
            </a:xfrm>
            <a:custGeom>
              <a:avLst/>
              <a:gdLst/>
              <a:ahLst/>
              <a:cxnLst/>
              <a:rect l="l" t="t" r="r" b="b"/>
              <a:pathLst>
                <a:path w="10733" h="1253" extrusionOk="0">
                  <a:moveTo>
                    <a:pt x="1" y="0"/>
                  </a:moveTo>
                  <a:lnTo>
                    <a:pt x="1253"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3"/>
            <p:cNvSpPr/>
            <p:nvPr/>
          </p:nvSpPr>
          <p:spPr>
            <a:xfrm>
              <a:off x="2477450" y="1540750"/>
              <a:ext cx="99250" cy="31325"/>
            </a:xfrm>
            <a:custGeom>
              <a:avLst/>
              <a:gdLst/>
              <a:ahLst/>
              <a:cxnLst/>
              <a:rect l="l" t="t" r="r" b="b"/>
              <a:pathLst>
                <a:path w="3970" h="1253" extrusionOk="0">
                  <a:moveTo>
                    <a:pt x="0" y="0"/>
                  </a:moveTo>
                  <a:lnTo>
                    <a:pt x="1252"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3"/>
            <p:cNvSpPr/>
            <p:nvPr/>
          </p:nvSpPr>
          <p:spPr>
            <a:xfrm>
              <a:off x="2164375" y="1407075"/>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3"/>
            <p:cNvSpPr/>
            <p:nvPr/>
          </p:nvSpPr>
          <p:spPr>
            <a:xfrm>
              <a:off x="3320200" y="12884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3"/>
            <p:cNvSpPr/>
            <p:nvPr/>
          </p:nvSpPr>
          <p:spPr>
            <a:xfrm>
              <a:off x="3302975" y="1273075"/>
              <a:ext cx="268650" cy="99575"/>
            </a:xfrm>
            <a:custGeom>
              <a:avLst/>
              <a:gdLst/>
              <a:ahLst/>
              <a:cxnLst/>
              <a:rect l="l" t="t" r="r" b="b"/>
              <a:pathLst>
                <a:path w="10746"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3"/>
            <p:cNvSpPr/>
            <p:nvPr/>
          </p:nvSpPr>
          <p:spPr>
            <a:xfrm>
              <a:off x="3617300" y="1273075"/>
              <a:ext cx="99275" cy="99575"/>
            </a:xfrm>
            <a:custGeom>
              <a:avLst/>
              <a:gdLst/>
              <a:ahLst/>
              <a:cxnLst/>
              <a:rect l="l" t="t" r="r" b="b"/>
              <a:pathLst>
                <a:path w="3971"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3"/>
            <p:cNvSpPr/>
            <p:nvPr/>
          </p:nvSpPr>
          <p:spPr>
            <a:xfrm>
              <a:off x="3302975" y="1540750"/>
              <a:ext cx="268650" cy="99250"/>
            </a:xfrm>
            <a:custGeom>
              <a:avLst/>
              <a:gdLst/>
              <a:ahLst/>
              <a:cxnLst/>
              <a:rect l="l" t="t" r="r" b="b"/>
              <a:pathLst>
                <a:path w="10746"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3"/>
            <p:cNvSpPr/>
            <p:nvPr/>
          </p:nvSpPr>
          <p:spPr>
            <a:xfrm>
              <a:off x="3617300" y="1540750"/>
              <a:ext cx="99275" cy="99250"/>
            </a:xfrm>
            <a:custGeom>
              <a:avLst/>
              <a:gdLst/>
              <a:ahLst/>
              <a:cxnLst/>
              <a:rect l="l" t="t" r="r" b="b"/>
              <a:pathLst>
                <a:path w="3971"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3"/>
            <p:cNvSpPr/>
            <p:nvPr/>
          </p:nvSpPr>
          <p:spPr>
            <a:xfrm>
              <a:off x="3448250" y="1407075"/>
              <a:ext cx="268325" cy="99250"/>
            </a:xfrm>
            <a:custGeom>
              <a:avLst/>
              <a:gdLst/>
              <a:ahLst/>
              <a:cxnLst/>
              <a:rect l="l" t="t" r="r" b="b"/>
              <a:pathLst>
                <a:path w="10733"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3"/>
            <p:cNvSpPr/>
            <p:nvPr/>
          </p:nvSpPr>
          <p:spPr>
            <a:xfrm>
              <a:off x="3302675" y="1407075"/>
              <a:ext cx="99575" cy="99250"/>
            </a:xfrm>
            <a:custGeom>
              <a:avLst/>
              <a:gdLst/>
              <a:ahLst/>
              <a:cxnLst/>
              <a:rect l="l" t="t" r="r" b="b"/>
              <a:pathLst>
                <a:path w="3983" h="3970"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3"/>
            <p:cNvSpPr/>
            <p:nvPr/>
          </p:nvSpPr>
          <p:spPr>
            <a:xfrm>
              <a:off x="3302975" y="1273075"/>
              <a:ext cx="268650" cy="31325"/>
            </a:xfrm>
            <a:custGeom>
              <a:avLst/>
              <a:gdLst/>
              <a:ahLst/>
              <a:cxnLst/>
              <a:rect l="l" t="t" r="r" b="b"/>
              <a:pathLst>
                <a:path w="10746" h="1253"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3"/>
            <p:cNvSpPr/>
            <p:nvPr/>
          </p:nvSpPr>
          <p:spPr>
            <a:xfrm>
              <a:off x="3447925" y="1407075"/>
              <a:ext cx="268650" cy="31325"/>
            </a:xfrm>
            <a:custGeom>
              <a:avLst/>
              <a:gdLst/>
              <a:ahLst/>
              <a:cxnLst/>
              <a:rect l="l" t="t" r="r" b="b"/>
              <a:pathLst>
                <a:path w="10746" h="1253" extrusionOk="0">
                  <a:moveTo>
                    <a:pt x="1" y="0"/>
                  </a:moveTo>
                  <a:lnTo>
                    <a:pt x="1253" y="1252"/>
                  </a:lnTo>
                  <a:lnTo>
                    <a:pt x="9493"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3"/>
            <p:cNvSpPr/>
            <p:nvPr/>
          </p:nvSpPr>
          <p:spPr>
            <a:xfrm>
              <a:off x="3617300" y="1273075"/>
              <a:ext cx="99275" cy="31325"/>
            </a:xfrm>
            <a:custGeom>
              <a:avLst/>
              <a:gdLst/>
              <a:ahLst/>
              <a:cxnLst/>
              <a:rect l="l" t="t" r="r" b="b"/>
              <a:pathLst>
                <a:path w="3971" h="1253"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3"/>
            <p:cNvSpPr/>
            <p:nvPr/>
          </p:nvSpPr>
          <p:spPr>
            <a:xfrm>
              <a:off x="3302975" y="1540750"/>
              <a:ext cx="268650" cy="31325"/>
            </a:xfrm>
            <a:custGeom>
              <a:avLst/>
              <a:gdLst/>
              <a:ahLst/>
              <a:cxnLst/>
              <a:rect l="l" t="t" r="r" b="b"/>
              <a:pathLst>
                <a:path w="10746" h="1253" extrusionOk="0">
                  <a:moveTo>
                    <a:pt x="1" y="0"/>
                  </a:moveTo>
                  <a:lnTo>
                    <a:pt x="1253" y="1252"/>
                  </a:lnTo>
                  <a:lnTo>
                    <a:pt x="9493"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3"/>
            <p:cNvSpPr/>
            <p:nvPr/>
          </p:nvSpPr>
          <p:spPr>
            <a:xfrm>
              <a:off x="3617300" y="1540750"/>
              <a:ext cx="99275" cy="31325"/>
            </a:xfrm>
            <a:custGeom>
              <a:avLst/>
              <a:gdLst/>
              <a:ahLst/>
              <a:cxnLst/>
              <a:rect l="l" t="t" r="r" b="b"/>
              <a:pathLst>
                <a:path w="3971" h="1253" extrusionOk="0">
                  <a:moveTo>
                    <a:pt x="0"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3"/>
            <p:cNvSpPr/>
            <p:nvPr/>
          </p:nvSpPr>
          <p:spPr>
            <a:xfrm>
              <a:off x="3304225" y="1407075"/>
              <a:ext cx="99275" cy="31325"/>
            </a:xfrm>
            <a:custGeom>
              <a:avLst/>
              <a:gdLst/>
              <a:ahLst/>
              <a:cxnLst/>
              <a:rect l="l" t="t" r="r" b="b"/>
              <a:pathLst>
                <a:path w="3971" h="1253" extrusionOk="0">
                  <a:moveTo>
                    <a:pt x="1" y="0"/>
                  </a:moveTo>
                  <a:lnTo>
                    <a:pt x="1253" y="1252"/>
                  </a:lnTo>
                  <a:lnTo>
                    <a:pt x="2718" y="1252"/>
                  </a:lnTo>
                  <a:lnTo>
                    <a:pt x="3971"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3"/>
            <p:cNvSpPr/>
            <p:nvPr/>
          </p:nvSpPr>
          <p:spPr>
            <a:xfrm>
              <a:off x="1072425" y="1288425"/>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3"/>
            <p:cNvSpPr/>
            <p:nvPr/>
          </p:nvSpPr>
          <p:spPr>
            <a:xfrm>
              <a:off x="1055200" y="127307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3"/>
            <p:cNvSpPr/>
            <p:nvPr/>
          </p:nvSpPr>
          <p:spPr>
            <a:xfrm>
              <a:off x="1369525" y="127307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3"/>
            <p:cNvSpPr/>
            <p:nvPr/>
          </p:nvSpPr>
          <p:spPr>
            <a:xfrm>
              <a:off x="1055200" y="1540750"/>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3"/>
            <p:cNvSpPr/>
            <p:nvPr/>
          </p:nvSpPr>
          <p:spPr>
            <a:xfrm>
              <a:off x="1369525" y="1540750"/>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3"/>
            <p:cNvSpPr/>
            <p:nvPr/>
          </p:nvSpPr>
          <p:spPr>
            <a:xfrm>
              <a:off x="1200475" y="1407075"/>
              <a:ext cx="268300" cy="99250"/>
            </a:xfrm>
            <a:custGeom>
              <a:avLst/>
              <a:gdLst/>
              <a:ahLst/>
              <a:cxnLst/>
              <a:rect l="l" t="t" r="r" b="b"/>
              <a:pathLst>
                <a:path w="10732"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3"/>
            <p:cNvSpPr/>
            <p:nvPr/>
          </p:nvSpPr>
          <p:spPr>
            <a:xfrm>
              <a:off x="1055200" y="1407075"/>
              <a:ext cx="99575" cy="99250"/>
            </a:xfrm>
            <a:custGeom>
              <a:avLst/>
              <a:gdLst/>
              <a:ahLst/>
              <a:cxnLst/>
              <a:rect l="l" t="t" r="r" b="b"/>
              <a:pathLst>
                <a:path w="3983" h="3970" extrusionOk="0">
                  <a:moveTo>
                    <a:pt x="1" y="0"/>
                  </a:moveTo>
                  <a:lnTo>
                    <a:pt x="1"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3"/>
            <p:cNvSpPr/>
            <p:nvPr/>
          </p:nvSpPr>
          <p:spPr>
            <a:xfrm>
              <a:off x="1055200" y="1273075"/>
              <a:ext cx="268950" cy="31325"/>
            </a:xfrm>
            <a:custGeom>
              <a:avLst/>
              <a:gdLst/>
              <a:ahLst/>
              <a:cxnLst/>
              <a:rect l="l" t="t" r="r" b="b"/>
              <a:pathLst>
                <a:path w="10758" h="1253" extrusionOk="0">
                  <a:moveTo>
                    <a:pt x="1"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3"/>
            <p:cNvSpPr/>
            <p:nvPr/>
          </p:nvSpPr>
          <p:spPr>
            <a:xfrm>
              <a:off x="1200475" y="1407075"/>
              <a:ext cx="268300" cy="31325"/>
            </a:xfrm>
            <a:custGeom>
              <a:avLst/>
              <a:gdLst/>
              <a:ahLst/>
              <a:cxnLst/>
              <a:rect l="l" t="t" r="r" b="b"/>
              <a:pathLst>
                <a:path w="10732" h="1253" extrusionOk="0">
                  <a:moveTo>
                    <a:pt x="0" y="0"/>
                  </a:moveTo>
                  <a:lnTo>
                    <a:pt x="1252" y="1252"/>
                  </a:lnTo>
                  <a:lnTo>
                    <a:pt x="9480" y="1252"/>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3"/>
            <p:cNvSpPr/>
            <p:nvPr/>
          </p:nvSpPr>
          <p:spPr>
            <a:xfrm>
              <a:off x="1369525" y="1273075"/>
              <a:ext cx="99250" cy="31325"/>
            </a:xfrm>
            <a:custGeom>
              <a:avLst/>
              <a:gdLst/>
              <a:ahLst/>
              <a:cxnLst/>
              <a:rect l="l" t="t" r="r" b="b"/>
              <a:pathLst>
                <a:path w="3970" h="1253"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3"/>
            <p:cNvSpPr/>
            <p:nvPr/>
          </p:nvSpPr>
          <p:spPr>
            <a:xfrm>
              <a:off x="1055200" y="1540750"/>
              <a:ext cx="268950" cy="31325"/>
            </a:xfrm>
            <a:custGeom>
              <a:avLst/>
              <a:gdLst/>
              <a:ahLst/>
              <a:cxnLst/>
              <a:rect l="l" t="t" r="r" b="b"/>
              <a:pathLst>
                <a:path w="10758" h="1253" extrusionOk="0">
                  <a:moveTo>
                    <a:pt x="1" y="0"/>
                  </a:moveTo>
                  <a:lnTo>
                    <a:pt x="1253" y="1252"/>
                  </a:lnTo>
                  <a:lnTo>
                    <a:pt x="9505" y="1252"/>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3"/>
            <p:cNvSpPr/>
            <p:nvPr/>
          </p:nvSpPr>
          <p:spPr>
            <a:xfrm>
              <a:off x="1369525" y="1540750"/>
              <a:ext cx="99250" cy="31325"/>
            </a:xfrm>
            <a:custGeom>
              <a:avLst/>
              <a:gdLst/>
              <a:ahLst/>
              <a:cxnLst/>
              <a:rect l="l" t="t" r="r" b="b"/>
              <a:pathLst>
                <a:path w="3970" h="1253" extrusionOk="0">
                  <a:moveTo>
                    <a:pt x="0" y="0"/>
                  </a:moveTo>
                  <a:lnTo>
                    <a:pt x="1252"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3"/>
            <p:cNvSpPr/>
            <p:nvPr/>
          </p:nvSpPr>
          <p:spPr>
            <a:xfrm>
              <a:off x="1056450" y="1407075"/>
              <a:ext cx="99275" cy="31325"/>
            </a:xfrm>
            <a:custGeom>
              <a:avLst/>
              <a:gdLst/>
              <a:ahLst/>
              <a:cxnLst/>
              <a:rect l="l" t="t" r="r" b="b"/>
              <a:pathLst>
                <a:path w="3971" h="1253" extrusionOk="0">
                  <a:moveTo>
                    <a:pt x="1" y="0"/>
                  </a:moveTo>
                  <a:lnTo>
                    <a:pt x="1253" y="1252"/>
                  </a:lnTo>
                  <a:lnTo>
                    <a:pt x="2718" y="1252"/>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3"/>
            <p:cNvSpPr/>
            <p:nvPr/>
          </p:nvSpPr>
          <p:spPr>
            <a:xfrm>
              <a:off x="1436500" y="1288425"/>
              <a:ext cx="379150" cy="336250"/>
            </a:xfrm>
            <a:custGeom>
              <a:avLst/>
              <a:gdLst/>
              <a:ahLst/>
              <a:cxnLst/>
              <a:rect l="l" t="t" r="r" b="b"/>
              <a:pathLst>
                <a:path w="15166" h="13450" extrusionOk="0">
                  <a:moveTo>
                    <a:pt x="1" y="0"/>
                  </a:moveTo>
                  <a:lnTo>
                    <a:pt x="1" y="13449"/>
                  </a:lnTo>
                  <a:lnTo>
                    <a:pt x="15166" y="13449"/>
                  </a:lnTo>
                  <a:lnTo>
                    <a:pt x="15166"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3"/>
            <p:cNvSpPr/>
            <p:nvPr/>
          </p:nvSpPr>
          <p:spPr>
            <a:xfrm>
              <a:off x="1418975" y="127307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3"/>
            <p:cNvSpPr/>
            <p:nvPr/>
          </p:nvSpPr>
          <p:spPr>
            <a:xfrm>
              <a:off x="1733300" y="1273075"/>
              <a:ext cx="99575" cy="99575"/>
            </a:xfrm>
            <a:custGeom>
              <a:avLst/>
              <a:gdLst/>
              <a:ahLst/>
              <a:cxnLst/>
              <a:rect l="l" t="t" r="r" b="b"/>
              <a:pathLst>
                <a:path w="3983" h="3983"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3"/>
            <p:cNvSpPr/>
            <p:nvPr/>
          </p:nvSpPr>
          <p:spPr>
            <a:xfrm>
              <a:off x="1418975" y="1540750"/>
              <a:ext cx="268625" cy="99250"/>
            </a:xfrm>
            <a:custGeom>
              <a:avLst/>
              <a:gdLst/>
              <a:ahLst/>
              <a:cxnLst/>
              <a:rect l="l" t="t" r="r" b="b"/>
              <a:pathLst>
                <a:path w="10745"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3"/>
            <p:cNvSpPr/>
            <p:nvPr/>
          </p:nvSpPr>
          <p:spPr>
            <a:xfrm>
              <a:off x="1733300" y="1540750"/>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3"/>
            <p:cNvSpPr/>
            <p:nvPr/>
          </p:nvSpPr>
          <p:spPr>
            <a:xfrm>
              <a:off x="1564250" y="1407075"/>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3"/>
            <p:cNvSpPr/>
            <p:nvPr/>
          </p:nvSpPr>
          <p:spPr>
            <a:xfrm>
              <a:off x="1419300" y="1407075"/>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3"/>
            <p:cNvSpPr/>
            <p:nvPr/>
          </p:nvSpPr>
          <p:spPr>
            <a:xfrm>
              <a:off x="1419300" y="1273075"/>
              <a:ext cx="268625" cy="31325"/>
            </a:xfrm>
            <a:custGeom>
              <a:avLst/>
              <a:gdLst/>
              <a:ahLst/>
              <a:cxnLst/>
              <a:rect l="l" t="t" r="r" b="b"/>
              <a:pathLst>
                <a:path w="10745" h="1253" extrusionOk="0">
                  <a:moveTo>
                    <a:pt x="0" y="1"/>
                  </a:moveTo>
                  <a:lnTo>
                    <a:pt x="1252"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3"/>
            <p:cNvSpPr/>
            <p:nvPr/>
          </p:nvSpPr>
          <p:spPr>
            <a:xfrm>
              <a:off x="1564250" y="1407075"/>
              <a:ext cx="268625" cy="31325"/>
            </a:xfrm>
            <a:custGeom>
              <a:avLst/>
              <a:gdLst/>
              <a:ahLst/>
              <a:cxnLst/>
              <a:rect l="l" t="t" r="r" b="b"/>
              <a:pathLst>
                <a:path w="10745" h="1253" extrusionOk="0">
                  <a:moveTo>
                    <a:pt x="0" y="0"/>
                  </a:moveTo>
                  <a:lnTo>
                    <a:pt x="1252" y="1252"/>
                  </a:lnTo>
                  <a:lnTo>
                    <a:pt x="9492" y="1252"/>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3"/>
            <p:cNvSpPr/>
            <p:nvPr/>
          </p:nvSpPr>
          <p:spPr>
            <a:xfrm>
              <a:off x="1733300" y="1273075"/>
              <a:ext cx="99575" cy="31325"/>
            </a:xfrm>
            <a:custGeom>
              <a:avLst/>
              <a:gdLst/>
              <a:ahLst/>
              <a:cxnLst/>
              <a:rect l="l" t="t" r="r" b="b"/>
              <a:pathLst>
                <a:path w="3983" h="1253" extrusionOk="0">
                  <a:moveTo>
                    <a:pt x="0" y="1"/>
                  </a:moveTo>
                  <a:lnTo>
                    <a:pt x="1253"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3"/>
            <p:cNvSpPr/>
            <p:nvPr/>
          </p:nvSpPr>
          <p:spPr>
            <a:xfrm>
              <a:off x="1419300" y="1540750"/>
              <a:ext cx="268625" cy="31325"/>
            </a:xfrm>
            <a:custGeom>
              <a:avLst/>
              <a:gdLst/>
              <a:ahLst/>
              <a:cxnLst/>
              <a:rect l="l" t="t" r="r" b="b"/>
              <a:pathLst>
                <a:path w="10745" h="1253" extrusionOk="0">
                  <a:moveTo>
                    <a:pt x="0" y="0"/>
                  </a:moveTo>
                  <a:lnTo>
                    <a:pt x="1252" y="1252"/>
                  </a:lnTo>
                  <a:lnTo>
                    <a:pt x="9492" y="1252"/>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3"/>
            <p:cNvSpPr/>
            <p:nvPr/>
          </p:nvSpPr>
          <p:spPr>
            <a:xfrm>
              <a:off x="1733300" y="1540750"/>
              <a:ext cx="99575" cy="31325"/>
            </a:xfrm>
            <a:custGeom>
              <a:avLst/>
              <a:gdLst/>
              <a:ahLst/>
              <a:cxnLst/>
              <a:rect l="l" t="t" r="r" b="b"/>
              <a:pathLst>
                <a:path w="3983" h="1253" extrusionOk="0">
                  <a:moveTo>
                    <a:pt x="0" y="0"/>
                  </a:moveTo>
                  <a:lnTo>
                    <a:pt x="1253" y="1252"/>
                  </a:lnTo>
                  <a:lnTo>
                    <a:pt x="2730" y="1252"/>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3"/>
            <p:cNvSpPr/>
            <p:nvPr/>
          </p:nvSpPr>
          <p:spPr>
            <a:xfrm>
              <a:off x="1420225" y="1407075"/>
              <a:ext cx="99575" cy="31325"/>
            </a:xfrm>
            <a:custGeom>
              <a:avLst/>
              <a:gdLst/>
              <a:ahLst/>
              <a:cxnLst/>
              <a:rect l="l" t="t" r="r" b="b"/>
              <a:pathLst>
                <a:path w="3983" h="1253" extrusionOk="0">
                  <a:moveTo>
                    <a:pt x="1" y="0"/>
                  </a:moveTo>
                  <a:lnTo>
                    <a:pt x="1253" y="1252"/>
                  </a:lnTo>
                  <a:lnTo>
                    <a:pt x="2731" y="1252"/>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3"/>
            <p:cNvSpPr/>
            <p:nvPr/>
          </p:nvSpPr>
          <p:spPr>
            <a:xfrm>
              <a:off x="2937025" y="1253050"/>
              <a:ext cx="406675" cy="406675"/>
            </a:xfrm>
            <a:custGeom>
              <a:avLst/>
              <a:gdLst/>
              <a:ahLst/>
              <a:cxnLst/>
              <a:rect l="l" t="t" r="r" b="b"/>
              <a:pathLst>
                <a:path w="16267"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3"/>
            <p:cNvSpPr/>
            <p:nvPr/>
          </p:nvSpPr>
          <p:spPr>
            <a:xfrm>
              <a:off x="2958625" y="1276200"/>
              <a:ext cx="159050" cy="179725"/>
            </a:xfrm>
            <a:custGeom>
              <a:avLst/>
              <a:gdLst/>
              <a:ahLst/>
              <a:cxnLst/>
              <a:rect l="l" t="t" r="r" b="b"/>
              <a:pathLst>
                <a:path w="6362" h="7189" extrusionOk="0">
                  <a:moveTo>
                    <a:pt x="0" y="1"/>
                  </a:moveTo>
                  <a:lnTo>
                    <a:pt x="0" y="7189"/>
                  </a:lnTo>
                  <a:lnTo>
                    <a:pt x="6362" y="7189"/>
                  </a:lnTo>
                  <a:lnTo>
                    <a:pt x="6362"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3"/>
            <p:cNvSpPr/>
            <p:nvPr/>
          </p:nvSpPr>
          <p:spPr>
            <a:xfrm>
              <a:off x="3143950" y="1276200"/>
              <a:ext cx="178150" cy="89875"/>
            </a:xfrm>
            <a:custGeom>
              <a:avLst/>
              <a:gdLst/>
              <a:ahLst/>
              <a:cxnLst/>
              <a:rect l="l" t="t" r="r" b="b"/>
              <a:pathLst>
                <a:path w="7126" h="3595" extrusionOk="0">
                  <a:moveTo>
                    <a:pt x="0" y="1"/>
                  </a:moveTo>
                  <a:lnTo>
                    <a:pt x="0"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3"/>
            <p:cNvSpPr/>
            <p:nvPr/>
          </p:nvSpPr>
          <p:spPr>
            <a:xfrm>
              <a:off x="3143950" y="1533225"/>
              <a:ext cx="178150" cy="103975"/>
            </a:xfrm>
            <a:custGeom>
              <a:avLst/>
              <a:gdLst/>
              <a:ahLst/>
              <a:cxnLst/>
              <a:rect l="l" t="t" r="r" b="b"/>
              <a:pathLst>
                <a:path w="7126" h="4159" extrusionOk="0">
                  <a:moveTo>
                    <a:pt x="0" y="1"/>
                  </a:moveTo>
                  <a:lnTo>
                    <a:pt x="0"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3"/>
            <p:cNvSpPr/>
            <p:nvPr/>
          </p:nvSpPr>
          <p:spPr>
            <a:xfrm>
              <a:off x="3143950" y="1386725"/>
              <a:ext cx="97700" cy="130250"/>
            </a:xfrm>
            <a:custGeom>
              <a:avLst/>
              <a:gdLst/>
              <a:ahLst/>
              <a:cxnLst/>
              <a:rect l="l" t="t" r="r" b="b"/>
              <a:pathLst>
                <a:path w="3908" h="5210" extrusionOk="0">
                  <a:moveTo>
                    <a:pt x="0" y="0"/>
                  </a:moveTo>
                  <a:lnTo>
                    <a:pt x="0" y="5210"/>
                  </a:lnTo>
                  <a:lnTo>
                    <a:pt x="3907" y="5210"/>
                  </a:lnTo>
                  <a:lnTo>
                    <a:pt x="390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3"/>
            <p:cNvSpPr/>
            <p:nvPr/>
          </p:nvSpPr>
          <p:spPr>
            <a:xfrm>
              <a:off x="3263225" y="1386725"/>
              <a:ext cx="58875" cy="64825"/>
            </a:xfrm>
            <a:custGeom>
              <a:avLst/>
              <a:gdLst/>
              <a:ahLst/>
              <a:cxnLst/>
              <a:rect l="l" t="t" r="r" b="b"/>
              <a:pathLst>
                <a:path w="2355" h="2593" extrusionOk="0">
                  <a:moveTo>
                    <a:pt x="1" y="0"/>
                  </a:moveTo>
                  <a:lnTo>
                    <a:pt x="1" y="2592"/>
                  </a:lnTo>
                  <a:lnTo>
                    <a:pt x="2355" y="2592"/>
                  </a:lnTo>
                  <a:lnTo>
                    <a:pt x="235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3"/>
            <p:cNvSpPr/>
            <p:nvPr/>
          </p:nvSpPr>
          <p:spPr>
            <a:xfrm>
              <a:off x="2958625" y="1479375"/>
              <a:ext cx="58250" cy="58275"/>
            </a:xfrm>
            <a:custGeom>
              <a:avLst/>
              <a:gdLst/>
              <a:ahLst/>
              <a:cxnLst/>
              <a:rect l="l" t="t" r="r" b="b"/>
              <a:pathLst>
                <a:path w="2330" h="2331"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3"/>
            <p:cNvSpPr/>
            <p:nvPr/>
          </p:nvSpPr>
          <p:spPr>
            <a:xfrm>
              <a:off x="2958625" y="1560475"/>
              <a:ext cx="58250" cy="77025"/>
            </a:xfrm>
            <a:custGeom>
              <a:avLst/>
              <a:gdLst/>
              <a:ahLst/>
              <a:cxnLst/>
              <a:rect l="l" t="t" r="r" b="b"/>
              <a:pathLst>
                <a:path w="2330" h="3081" extrusionOk="0">
                  <a:moveTo>
                    <a:pt x="0" y="0"/>
                  </a:moveTo>
                  <a:lnTo>
                    <a:pt x="0" y="3081"/>
                  </a:lnTo>
                  <a:lnTo>
                    <a:pt x="2329" y="3081"/>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3"/>
            <p:cNvSpPr/>
            <p:nvPr/>
          </p:nvSpPr>
          <p:spPr>
            <a:xfrm>
              <a:off x="3044700" y="1479375"/>
              <a:ext cx="71725" cy="158125"/>
            </a:xfrm>
            <a:custGeom>
              <a:avLst/>
              <a:gdLst/>
              <a:ahLst/>
              <a:cxnLst/>
              <a:rect l="l" t="t" r="r" b="b"/>
              <a:pathLst>
                <a:path w="2869" h="6325" extrusionOk="0">
                  <a:moveTo>
                    <a:pt x="1" y="1"/>
                  </a:moveTo>
                  <a:lnTo>
                    <a:pt x="1" y="6325"/>
                  </a:lnTo>
                  <a:lnTo>
                    <a:pt x="2868" y="6325"/>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3"/>
            <p:cNvSpPr/>
            <p:nvPr/>
          </p:nvSpPr>
          <p:spPr>
            <a:xfrm>
              <a:off x="2958625" y="1276200"/>
              <a:ext cx="159050" cy="17875"/>
            </a:xfrm>
            <a:custGeom>
              <a:avLst/>
              <a:gdLst/>
              <a:ahLst/>
              <a:cxnLst/>
              <a:rect l="l" t="t" r="r" b="b"/>
              <a:pathLst>
                <a:path w="6362" h="715" extrusionOk="0">
                  <a:moveTo>
                    <a:pt x="0" y="1"/>
                  </a:moveTo>
                  <a:lnTo>
                    <a:pt x="0" y="715"/>
                  </a:lnTo>
                  <a:lnTo>
                    <a:pt x="6362" y="715"/>
                  </a:lnTo>
                  <a:lnTo>
                    <a:pt x="6362"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3"/>
            <p:cNvSpPr/>
            <p:nvPr/>
          </p:nvSpPr>
          <p:spPr>
            <a:xfrm>
              <a:off x="3143950" y="1276200"/>
              <a:ext cx="178150" cy="17875"/>
            </a:xfrm>
            <a:custGeom>
              <a:avLst/>
              <a:gdLst/>
              <a:ahLst/>
              <a:cxnLst/>
              <a:rect l="l" t="t" r="r" b="b"/>
              <a:pathLst>
                <a:path w="7126" h="715" extrusionOk="0">
                  <a:moveTo>
                    <a:pt x="0" y="1"/>
                  </a:moveTo>
                  <a:lnTo>
                    <a:pt x="0"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3"/>
            <p:cNvSpPr/>
            <p:nvPr/>
          </p:nvSpPr>
          <p:spPr>
            <a:xfrm>
              <a:off x="3144250" y="1533225"/>
              <a:ext cx="177850" cy="18175"/>
            </a:xfrm>
            <a:custGeom>
              <a:avLst/>
              <a:gdLst/>
              <a:ahLst/>
              <a:cxnLst/>
              <a:rect l="l" t="t" r="r" b="b"/>
              <a:pathLst>
                <a:path w="7114" h="727" extrusionOk="0">
                  <a:moveTo>
                    <a:pt x="3895" y="1"/>
                  </a:moveTo>
                  <a:lnTo>
                    <a:pt x="3895" y="51"/>
                  </a:lnTo>
                  <a:lnTo>
                    <a:pt x="1" y="51"/>
                  </a:lnTo>
                  <a:lnTo>
                    <a:pt x="1" y="727"/>
                  </a:lnTo>
                  <a:lnTo>
                    <a:pt x="7114" y="727"/>
                  </a:lnTo>
                  <a:lnTo>
                    <a:pt x="7114"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3"/>
            <p:cNvSpPr/>
            <p:nvPr/>
          </p:nvSpPr>
          <p:spPr>
            <a:xfrm>
              <a:off x="3143950" y="1386725"/>
              <a:ext cx="97700" cy="17850"/>
            </a:xfrm>
            <a:custGeom>
              <a:avLst/>
              <a:gdLst/>
              <a:ahLst/>
              <a:cxnLst/>
              <a:rect l="l" t="t" r="r" b="b"/>
              <a:pathLst>
                <a:path w="3908" h="714" extrusionOk="0">
                  <a:moveTo>
                    <a:pt x="0" y="0"/>
                  </a:moveTo>
                  <a:lnTo>
                    <a:pt x="0" y="714"/>
                  </a:lnTo>
                  <a:lnTo>
                    <a:pt x="3907" y="714"/>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3"/>
            <p:cNvSpPr/>
            <p:nvPr/>
          </p:nvSpPr>
          <p:spPr>
            <a:xfrm>
              <a:off x="3263225" y="1386725"/>
              <a:ext cx="58875" cy="17850"/>
            </a:xfrm>
            <a:custGeom>
              <a:avLst/>
              <a:gdLst/>
              <a:ahLst/>
              <a:cxnLst/>
              <a:rect l="l" t="t" r="r" b="b"/>
              <a:pathLst>
                <a:path w="2355" h="714" extrusionOk="0">
                  <a:moveTo>
                    <a:pt x="1" y="0"/>
                  </a:moveTo>
                  <a:lnTo>
                    <a:pt x="1" y="714"/>
                  </a:lnTo>
                  <a:lnTo>
                    <a:pt x="2355" y="714"/>
                  </a:lnTo>
                  <a:lnTo>
                    <a:pt x="235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3"/>
            <p:cNvSpPr/>
            <p:nvPr/>
          </p:nvSpPr>
          <p:spPr>
            <a:xfrm>
              <a:off x="2958625" y="1479375"/>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3"/>
            <p:cNvSpPr/>
            <p:nvPr/>
          </p:nvSpPr>
          <p:spPr>
            <a:xfrm>
              <a:off x="2958625" y="1560475"/>
              <a:ext cx="58250" cy="17850"/>
            </a:xfrm>
            <a:custGeom>
              <a:avLst/>
              <a:gdLst/>
              <a:ahLst/>
              <a:cxnLst/>
              <a:rect l="l" t="t" r="r" b="b"/>
              <a:pathLst>
                <a:path w="2330" h="714" extrusionOk="0">
                  <a:moveTo>
                    <a:pt x="0" y="0"/>
                  </a:moveTo>
                  <a:lnTo>
                    <a:pt x="0" y="714"/>
                  </a:lnTo>
                  <a:lnTo>
                    <a:pt x="2329" y="714"/>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3"/>
            <p:cNvSpPr/>
            <p:nvPr/>
          </p:nvSpPr>
          <p:spPr>
            <a:xfrm>
              <a:off x="3044700" y="1479375"/>
              <a:ext cx="71725" cy="17875"/>
            </a:xfrm>
            <a:custGeom>
              <a:avLst/>
              <a:gdLst/>
              <a:ahLst/>
              <a:cxnLst/>
              <a:rect l="l" t="t" r="r" b="b"/>
              <a:pathLst>
                <a:path w="2869" h="715" extrusionOk="0">
                  <a:moveTo>
                    <a:pt x="1" y="1"/>
                  </a:moveTo>
                  <a:lnTo>
                    <a:pt x="1" y="715"/>
                  </a:lnTo>
                  <a:lnTo>
                    <a:pt x="2868" y="715"/>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3"/>
            <p:cNvSpPr/>
            <p:nvPr/>
          </p:nvSpPr>
          <p:spPr>
            <a:xfrm>
              <a:off x="3143950" y="1533225"/>
              <a:ext cx="97700" cy="1275"/>
            </a:xfrm>
            <a:custGeom>
              <a:avLst/>
              <a:gdLst/>
              <a:ahLst/>
              <a:cxnLst/>
              <a:rect l="l" t="t" r="r" b="b"/>
              <a:pathLst>
                <a:path w="3908" h="51" extrusionOk="0">
                  <a:moveTo>
                    <a:pt x="0" y="1"/>
                  </a:moveTo>
                  <a:lnTo>
                    <a:pt x="0" y="51"/>
                  </a:lnTo>
                  <a:lnTo>
                    <a:pt x="3907" y="51"/>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3"/>
            <p:cNvSpPr/>
            <p:nvPr/>
          </p:nvSpPr>
          <p:spPr>
            <a:xfrm>
              <a:off x="3053475" y="1337875"/>
              <a:ext cx="31650" cy="31950"/>
            </a:xfrm>
            <a:custGeom>
              <a:avLst/>
              <a:gdLst/>
              <a:ahLst/>
              <a:cxnLst/>
              <a:rect l="l" t="t" r="r" b="b"/>
              <a:pathLst>
                <a:path w="1266"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3"/>
            <p:cNvSpPr/>
            <p:nvPr/>
          </p:nvSpPr>
          <p:spPr>
            <a:xfrm>
              <a:off x="3076325" y="1526650"/>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3"/>
            <p:cNvSpPr/>
            <p:nvPr/>
          </p:nvSpPr>
          <p:spPr>
            <a:xfrm>
              <a:off x="3152400" y="1562350"/>
              <a:ext cx="31650" cy="31650"/>
            </a:xfrm>
            <a:custGeom>
              <a:avLst/>
              <a:gdLst/>
              <a:ahLst/>
              <a:cxnLst/>
              <a:rect l="l" t="t" r="r" b="b"/>
              <a:pathLst>
                <a:path w="1266" h="1266"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3"/>
            <p:cNvSpPr/>
            <p:nvPr/>
          </p:nvSpPr>
          <p:spPr>
            <a:xfrm>
              <a:off x="3161475" y="1322225"/>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3"/>
            <p:cNvSpPr/>
            <p:nvPr/>
          </p:nvSpPr>
          <p:spPr>
            <a:xfrm>
              <a:off x="3225650" y="1301250"/>
              <a:ext cx="31650" cy="31650"/>
            </a:xfrm>
            <a:custGeom>
              <a:avLst/>
              <a:gdLst/>
              <a:ahLst/>
              <a:cxnLst/>
              <a:rect l="l" t="t" r="r" b="b"/>
              <a:pathLst>
                <a:path w="1266" h="1266" extrusionOk="0">
                  <a:moveTo>
                    <a:pt x="1" y="1"/>
                  </a:moveTo>
                  <a:lnTo>
                    <a:pt x="1" y="1265"/>
                  </a:lnTo>
                  <a:lnTo>
                    <a:pt x="1266" y="1265"/>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3"/>
            <p:cNvSpPr/>
            <p:nvPr/>
          </p:nvSpPr>
          <p:spPr>
            <a:xfrm>
              <a:off x="2992125" y="1403000"/>
              <a:ext cx="31950" cy="31650"/>
            </a:xfrm>
            <a:custGeom>
              <a:avLst/>
              <a:gdLst/>
              <a:ahLst/>
              <a:cxnLst/>
              <a:rect l="l" t="t" r="r" b="b"/>
              <a:pathLst>
                <a:path w="1278" h="1266" extrusionOk="0">
                  <a:moveTo>
                    <a:pt x="0" y="0"/>
                  </a:moveTo>
                  <a:lnTo>
                    <a:pt x="0" y="1265"/>
                  </a:lnTo>
                  <a:lnTo>
                    <a:pt x="1277" y="1265"/>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3"/>
            <p:cNvSpPr/>
            <p:nvPr/>
          </p:nvSpPr>
          <p:spPr>
            <a:xfrm>
              <a:off x="3232225" y="1551375"/>
              <a:ext cx="83925" cy="31650"/>
            </a:xfrm>
            <a:custGeom>
              <a:avLst/>
              <a:gdLst/>
              <a:ahLst/>
              <a:cxnLst/>
              <a:rect l="l" t="t" r="r" b="b"/>
              <a:pathLst>
                <a:path w="3357" h="1266" extrusionOk="0">
                  <a:moveTo>
                    <a:pt x="1" y="1"/>
                  </a:moveTo>
                  <a:lnTo>
                    <a:pt x="1" y="1266"/>
                  </a:lnTo>
                  <a:lnTo>
                    <a:pt x="3357" y="1266"/>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3"/>
            <p:cNvSpPr/>
            <p:nvPr/>
          </p:nvSpPr>
          <p:spPr>
            <a:xfrm>
              <a:off x="3168050" y="1447775"/>
              <a:ext cx="73600" cy="31625"/>
            </a:xfrm>
            <a:custGeom>
              <a:avLst/>
              <a:gdLst/>
              <a:ahLst/>
              <a:cxnLst/>
              <a:rect l="l" t="t" r="r" b="b"/>
              <a:pathLst>
                <a:path w="2944" h="1265" extrusionOk="0">
                  <a:moveTo>
                    <a:pt x="1" y="0"/>
                  </a:moveTo>
                  <a:lnTo>
                    <a:pt x="1"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3"/>
            <p:cNvSpPr/>
            <p:nvPr/>
          </p:nvSpPr>
          <p:spPr>
            <a:xfrm>
              <a:off x="673275" y="1253050"/>
              <a:ext cx="406675" cy="406675"/>
            </a:xfrm>
            <a:custGeom>
              <a:avLst/>
              <a:gdLst/>
              <a:ahLst/>
              <a:cxnLst/>
              <a:rect l="l" t="t" r="r" b="b"/>
              <a:pathLst>
                <a:path w="16267"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3"/>
            <p:cNvSpPr/>
            <p:nvPr/>
          </p:nvSpPr>
          <p:spPr>
            <a:xfrm>
              <a:off x="695175" y="1276200"/>
              <a:ext cx="159075" cy="179725"/>
            </a:xfrm>
            <a:custGeom>
              <a:avLst/>
              <a:gdLst/>
              <a:ahLst/>
              <a:cxnLst/>
              <a:rect l="l" t="t" r="r" b="b"/>
              <a:pathLst>
                <a:path w="6363" h="7189" extrusionOk="0">
                  <a:moveTo>
                    <a:pt x="1" y="1"/>
                  </a:moveTo>
                  <a:lnTo>
                    <a:pt x="1" y="7189"/>
                  </a:lnTo>
                  <a:lnTo>
                    <a:pt x="6362" y="7189"/>
                  </a:lnTo>
                  <a:lnTo>
                    <a:pt x="6362"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3"/>
            <p:cNvSpPr/>
            <p:nvPr/>
          </p:nvSpPr>
          <p:spPr>
            <a:xfrm>
              <a:off x="880200" y="1276200"/>
              <a:ext cx="178150" cy="89875"/>
            </a:xfrm>
            <a:custGeom>
              <a:avLst/>
              <a:gdLst/>
              <a:ahLst/>
              <a:cxnLst/>
              <a:rect l="l" t="t" r="r" b="b"/>
              <a:pathLst>
                <a:path w="7126"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3"/>
            <p:cNvSpPr/>
            <p:nvPr/>
          </p:nvSpPr>
          <p:spPr>
            <a:xfrm>
              <a:off x="880200" y="1533225"/>
              <a:ext cx="178150" cy="103975"/>
            </a:xfrm>
            <a:custGeom>
              <a:avLst/>
              <a:gdLst/>
              <a:ahLst/>
              <a:cxnLst/>
              <a:rect l="l" t="t" r="r" b="b"/>
              <a:pathLst>
                <a:path w="7126" h="4159" extrusionOk="0">
                  <a:moveTo>
                    <a:pt x="1" y="1"/>
                  </a:moveTo>
                  <a:lnTo>
                    <a:pt x="1"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3"/>
            <p:cNvSpPr/>
            <p:nvPr/>
          </p:nvSpPr>
          <p:spPr>
            <a:xfrm>
              <a:off x="880200" y="1386725"/>
              <a:ext cx="97700" cy="130250"/>
            </a:xfrm>
            <a:custGeom>
              <a:avLst/>
              <a:gdLst/>
              <a:ahLst/>
              <a:cxnLst/>
              <a:rect l="l" t="t" r="r" b="b"/>
              <a:pathLst>
                <a:path w="3908" h="5210" extrusionOk="0">
                  <a:moveTo>
                    <a:pt x="1" y="0"/>
                  </a:moveTo>
                  <a:lnTo>
                    <a:pt x="1" y="5210"/>
                  </a:lnTo>
                  <a:lnTo>
                    <a:pt x="3908" y="5210"/>
                  </a:lnTo>
                  <a:lnTo>
                    <a:pt x="390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3"/>
            <p:cNvSpPr/>
            <p:nvPr/>
          </p:nvSpPr>
          <p:spPr>
            <a:xfrm>
              <a:off x="999175" y="1386725"/>
              <a:ext cx="59175" cy="64825"/>
            </a:xfrm>
            <a:custGeom>
              <a:avLst/>
              <a:gdLst/>
              <a:ahLst/>
              <a:cxnLst/>
              <a:rect l="l" t="t" r="r" b="b"/>
              <a:pathLst>
                <a:path w="2367" h="2593" extrusionOk="0">
                  <a:moveTo>
                    <a:pt x="0" y="0"/>
                  </a:moveTo>
                  <a:lnTo>
                    <a:pt x="0" y="2592"/>
                  </a:lnTo>
                  <a:lnTo>
                    <a:pt x="2367" y="2592"/>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3"/>
            <p:cNvSpPr/>
            <p:nvPr/>
          </p:nvSpPr>
          <p:spPr>
            <a:xfrm>
              <a:off x="695175" y="1479375"/>
              <a:ext cx="58250" cy="58275"/>
            </a:xfrm>
            <a:custGeom>
              <a:avLst/>
              <a:gdLst/>
              <a:ahLst/>
              <a:cxnLst/>
              <a:rect l="l" t="t" r="r" b="b"/>
              <a:pathLst>
                <a:path w="2330" h="2331" extrusionOk="0">
                  <a:moveTo>
                    <a:pt x="1" y="1"/>
                  </a:moveTo>
                  <a:lnTo>
                    <a:pt x="1" y="2330"/>
                  </a:lnTo>
                  <a:lnTo>
                    <a:pt x="2330" y="2330"/>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3"/>
            <p:cNvSpPr/>
            <p:nvPr/>
          </p:nvSpPr>
          <p:spPr>
            <a:xfrm>
              <a:off x="695175" y="1560475"/>
              <a:ext cx="58250" cy="77025"/>
            </a:xfrm>
            <a:custGeom>
              <a:avLst/>
              <a:gdLst/>
              <a:ahLst/>
              <a:cxnLst/>
              <a:rect l="l" t="t" r="r" b="b"/>
              <a:pathLst>
                <a:path w="2330" h="3081" extrusionOk="0">
                  <a:moveTo>
                    <a:pt x="1" y="0"/>
                  </a:moveTo>
                  <a:lnTo>
                    <a:pt x="1" y="3081"/>
                  </a:lnTo>
                  <a:lnTo>
                    <a:pt x="2330" y="3081"/>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3"/>
            <p:cNvSpPr/>
            <p:nvPr/>
          </p:nvSpPr>
          <p:spPr>
            <a:xfrm>
              <a:off x="780950" y="1479375"/>
              <a:ext cx="71425" cy="158125"/>
            </a:xfrm>
            <a:custGeom>
              <a:avLst/>
              <a:gdLst/>
              <a:ahLst/>
              <a:cxnLst/>
              <a:rect l="l" t="t" r="r" b="b"/>
              <a:pathLst>
                <a:path w="2857" h="6325" extrusionOk="0">
                  <a:moveTo>
                    <a:pt x="1" y="1"/>
                  </a:moveTo>
                  <a:lnTo>
                    <a:pt x="1" y="6325"/>
                  </a:lnTo>
                  <a:lnTo>
                    <a:pt x="2856" y="6325"/>
                  </a:lnTo>
                  <a:lnTo>
                    <a:pt x="285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3"/>
            <p:cNvSpPr/>
            <p:nvPr/>
          </p:nvSpPr>
          <p:spPr>
            <a:xfrm>
              <a:off x="695175" y="1276200"/>
              <a:ext cx="159075" cy="17875"/>
            </a:xfrm>
            <a:custGeom>
              <a:avLst/>
              <a:gdLst/>
              <a:ahLst/>
              <a:cxnLst/>
              <a:rect l="l" t="t" r="r" b="b"/>
              <a:pathLst>
                <a:path w="6363" h="715" extrusionOk="0">
                  <a:moveTo>
                    <a:pt x="1" y="1"/>
                  </a:moveTo>
                  <a:lnTo>
                    <a:pt x="1" y="715"/>
                  </a:lnTo>
                  <a:lnTo>
                    <a:pt x="6362" y="715"/>
                  </a:lnTo>
                  <a:lnTo>
                    <a:pt x="6362"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3"/>
            <p:cNvSpPr/>
            <p:nvPr/>
          </p:nvSpPr>
          <p:spPr>
            <a:xfrm>
              <a:off x="880200" y="1276200"/>
              <a:ext cx="178150" cy="17875"/>
            </a:xfrm>
            <a:custGeom>
              <a:avLst/>
              <a:gdLst/>
              <a:ahLst/>
              <a:cxnLst/>
              <a:rect l="l" t="t" r="r" b="b"/>
              <a:pathLst>
                <a:path w="7126"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3"/>
            <p:cNvSpPr/>
            <p:nvPr/>
          </p:nvSpPr>
          <p:spPr>
            <a:xfrm>
              <a:off x="880200" y="1533225"/>
              <a:ext cx="178150" cy="18175"/>
            </a:xfrm>
            <a:custGeom>
              <a:avLst/>
              <a:gdLst/>
              <a:ahLst/>
              <a:cxnLst/>
              <a:rect l="l" t="t" r="r" b="b"/>
              <a:pathLst>
                <a:path w="7126" h="727" extrusionOk="0">
                  <a:moveTo>
                    <a:pt x="3920" y="1"/>
                  </a:moveTo>
                  <a:lnTo>
                    <a:pt x="3920" y="51"/>
                  </a:lnTo>
                  <a:lnTo>
                    <a:pt x="1" y="51"/>
                  </a:ln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3"/>
            <p:cNvSpPr/>
            <p:nvPr/>
          </p:nvSpPr>
          <p:spPr>
            <a:xfrm>
              <a:off x="880200" y="1386725"/>
              <a:ext cx="97700" cy="17850"/>
            </a:xfrm>
            <a:custGeom>
              <a:avLst/>
              <a:gdLst/>
              <a:ahLst/>
              <a:cxnLst/>
              <a:rect l="l" t="t" r="r" b="b"/>
              <a:pathLst>
                <a:path w="3908" h="714" extrusionOk="0">
                  <a:moveTo>
                    <a:pt x="1" y="0"/>
                  </a:moveTo>
                  <a:lnTo>
                    <a:pt x="1" y="714"/>
                  </a:lnTo>
                  <a:lnTo>
                    <a:pt x="3908" y="714"/>
                  </a:lnTo>
                  <a:lnTo>
                    <a:pt x="390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3"/>
            <p:cNvSpPr/>
            <p:nvPr/>
          </p:nvSpPr>
          <p:spPr>
            <a:xfrm>
              <a:off x="999175" y="1386725"/>
              <a:ext cx="59175" cy="17850"/>
            </a:xfrm>
            <a:custGeom>
              <a:avLst/>
              <a:gdLst/>
              <a:ahLst/>
              <a:cxnLst/>
              <a:rect l="l" t="t" r="r" b="b"/>
              <a:pathLst>
                <a:path w="2367" h="714"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3"/>
            <p:cNvSpPr/>
            <p:nvPr/>
          </p:nvSpPr>
          <p:spPr>
            <a:xfrm>
              <a:off x="695175" y="1479375"/>
              <a:ext cx="58250" cy="17875"/>
            </a:xfrm>
            <a:custGeom>
              <a:avLst/>
              <a:gdLst/>
              <a:ahLst/>
              <a:cxnLst/>
              <a:rect l="l" t="t" r="r" b="b"/>
              <a:pathLst>
                <a:path w="2330" h="715" extrusionOk="0">
                  <a:moveTo>
                    <a:pt x="1" y="1"/>
                  </a:moveTo>
                  <a:lnTo>
                    <a:pt x="1" y="715"/>
                  </a:lnTo>
                  <a:lnTo>
                    <a:pt x="2330" y="715"/>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3"/>
            <p:cNvSpPr/>
            <p:nvPr/>
          </p:nvSpPr>
          <p:spPr>
            <a:xfrm>
              <a:off x="695175" y="1560475"/>
              <a:ext cx="58250" cy="17850"/>
            </a:xfrm>
            <a:custGeom>
              <a:avLst/>
              <a:gdLst/>
              <a:ahLst/>
              <a:cxnLst/>
              <a:rect l="l" t="t" r="r" b="b"/>
              <a:pathLst>
                <a:path w="2330" h="714" extrusionOk="0">
                  <a:moveTo>
                    <a:pt x="1" y="0"/>
                  </a:moveTo>
                  <a:lnTo>
                    <a:pt x="1"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3"/>
            <p:cNvSpPr/>
            <p:nvPr/>
          </p:nvSpPr>
          <p:spPr>
            <a:xfrm>
              <a:off x="780950" y="1479375"/>
              <a:ext cx="71425" cy="17875"/>
            </a:xfrm>
            <a:custGeom>
              <a:avLst/>
              <a:gdLst/>
              <a:ahLst/>
              <a:cxnLst/>
              <a:rect l="l" t="t" r="r" b="b"/>
              <a:pathLst>
                <a:path w="2857" h="715" extrusionOk="0">
                  <a:moveTo>
                    <a:pt x="1" y="1"/>
                  </a:moveTo>
                  <a:lnTo>
                    <a:pt x="1" y="715"/>
                  </a:lnTo>
                  <a:lnTo>
                    <a:pt x="2856" y="715"/>
                  </a:lnTo>
                  <a:lnTo>
                    <a:pt x="285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3"/>
            <p:cNvSpPr/>
            <p:nvPr/>
          </p:nvSpPr>
          <p:spPr>
            <a:xfrm>
              <a:off x="880200" y="1533225"/>
              <a:ext cx="97700" cy="1275"/>
            </a:xfrm>
            <a:custGeom>
              <a:avLst/>
              <a:gdLst/>
              <a:ahLst/>
              <a:cxnLst/>
              <a:rect l="l" t="t" r="r" b="b"/>
              <a:pathLst>
                <a:path w="3908" h="51" extrusionOk="0">
                  <a:moveTo>
                    <a:pt x="1" y="1"/>
                  </a:moveTo>
                  <a:lnTo>
                    <a:pt x="1" y="51"/>
                  </a:lnTo>
                  <a:lnTo>
                    <a:pt x="3908" y="51"/>
                  </a:lnTo>
                  <a:lnTo>
                    <a:pt x="390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3"/>
            <p:cNvSpPr/>
            <p:nvPr/>
          </p:nvSpPr>
          <p:spPr>
            <a:xfrm>
              <a:off x="789425" y="1337875"/>
              <a:ext cx="31625" cy="31950"/>
            </a:xfrm>
            <a:custGeom>
              <a:avLst/>
              <a:gdLst/>
              <a:ahLst/>
              <a:cxnLst/>
              <a:rect l="l" t="t" r="r" b="b"/>
              <a:pathLst>
                <a:path w="1265"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3"/>
            <p:cNvSpPr/>
            <p:nvPr/>
          </p:nvSpPr>
          <p:spPr>
            <a:xfrm>
              <a:off x="812575" y="1526650"/>
              <a:ext cx="31650" cy="31650"/>
            </a:xfrm>
            <a:custGeom>
              <a:avLst/>
              <a:gdLst/>
              <a:ahLst/>
              <a:cxnLst/>
              <a:rect l="l" t="t" r="r" b="b"/>
              <a:pathLst>
                <a:path w="1266" h="1266" extrusionOk="0">
                  <a:moveTo>
                    <a:pt x="1" y="1"/>
                  </a:moveTo>
                  <a:lnTo>
                    <a:pt x="1"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3"/>
            <p:cNvSpPr/>
            <p:nvPr/>
          </p:nvSpPr>
          <p:spPr>
            <a:xfrm>
              <a:off x="888975" y="1562350"/>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3"/>
            <p:cNvSpPr/>
            <p:nvPr/>
          </p:nvSpPr>
          <p:spPr>
            <a:xfrm>
              <a:off x="897425" y="1322225"/>
              <a:ext cx="31950" cy="31950"/>
            </a:xfrm>
            <a:custGeom>
              <a:avLst/>
              <a:gdLst/>
              <a:ahLst/>
              <a:cxnLst/>
              <a:rect l="l" t="t" r="r" b="b"/>
              <a:pathLst>
                <a:path w="1278" h="1278" extrusionOk="0">
                  <a:moveTo>
                    <a:pt x="0" y="1"/>
                  </a:moveTo>
                  <a:lnTo>
                    <a:pt x="0"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3"/>
            <p:cNvSpPr/>
            <p:nvPr/>
          </p:nvSpPr>
          <p:spPr>
            <a:xfrm>
              <a:off x="961600" y="1301250"/>
              <a:ext cx="31650" cy="31650"/>
            </a:xfrm>
            <a:custGeom>
              <a:avLst/>
              <a:gdLst/>
              <a:ahLst/>
              <a:cxnLst/>
              <a:rect l="l" t="t" r="r" b="b"/>
              <a:pathLst>
                <a:path w="1266"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3"/>
            <p:cNvSpPr/>
            <p:nvPr/>
          </p:nvSpPr>
          <p:spPr>
            <a:xfrm>
              <a:off x="728375" y="1403000"/>
              <a:ext cx="31950" cy="31650"/>
            </a:xfrm>
            <a:custGeom>
              <a:avLst/>
              <a:gdLst/>
              <a:ahLst/>
              <a:cxnLst/>
              <a:rect l="l" t="t" r="r" b="b"/>
              <a:pathLst>
                <a:path w="1278" h="1266" extrusionOk="0">
                  <a:moveTo>
                    <a:pt x="0" y="0"/>
                  </a:moveTo>
                  <a:lnTo>
                    <a:pt x="0" y="1265"/>
                  </a:lnTo>
                  <a:lnTo>
                    <a:pt x="1277" y="1265"/>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3"/>
            <p:cNvSpPr/>
            <p:nvPr/>
          </p:nvSpPr>
          <p:spPr>
            <a:xfrm>
              <a:off x="968475" y="1551375"/>
              <a:ext cx="83925" cy="31650"/>
            </a:xfrm>
            <a:custGeom>
              <a:avLst/>
              <a:gdLst/>
              <a:ahLst/>
              <a:cxnLst/>
              <a:rect l="l" t="t" r="r" b="b"/>
              <a:pathLst>
                <a:path w="3357" h="1266" extrusionOk="0">
                  <a:moveTo>
                    <a:pt x="1" y="1"/>
                  </a:moveTo>
                  <a:lnTo>
                    <a:pt x="1" y="1266"/>
                  </a:lnTo>
                  <a:lnTo>
                    <a:pt x="3357" y="1266"/>
                  </a:lnTo>
                  <a:lnTo>
                    <a:pt x="3357"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3"/>
            <p:cNvSpPr/>
            <p:nvPr/>
          </p:nvSpPr>
          <p:spPr>
            <a:xfrm>
              <a:off x="904000" y="1447775"/>
              <a:ext cx="73600" cy="31625"/>
            </a:xfrm>
            <a:custGeom>
              <a:avLst/>
              <a:gdLst/>
              <a:ahLst/>
              <a:cxnLst/>
              <a:rect l="l" t="t" r="r" b="b"/>
              <a:pathLst>
                <a:path w="2944" h="1265" extrusionOk="0">
                  <a:moveTo>
                    <a:pt x="0" y="0"/>
                  </a:moveTo>
                  <a:lnTo>
                    <a:pt x="0"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3"/>
            <p:cNvSpPr/>
            <p:nvPr/>
          </p:nvSpPr>
          <p:spPr>
            <a:xfrm>
              <a:off x="1805300" y="1253050"/>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3"/>
            <p:cNvSpPr/>
            <p:nvPr/>
          </p:nvSpPr>
          <p:spPr>
            <a:xfrm>
              <a:off x="1826900" y="1276200"/>
              <a:ext cx="158750" cy="179725"/>
            </a:xfrm>
            <a:custGeom>
              <a:avLst/>
              <a:gdLst/>
              <a:ahLst/>
              <a:cxnLst/>
              <a:rect l="l" t="t" r="r" b="b"/>
              <a:pathLst>
                <a:path w="6350"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3"/>
            <p:cNvSpPr/>
            <p:nvPr/>
          </p:nvSpPr>
          <p:spPr>
            <a:xfrm>
              <a:off x="2012225" y="1276200"/>
              <a:ext cx="178175" cy="89875"/>
            </a:xfrm>
            <a:custGeom>
              <a:avLst/>
              <a:gdLst/>
              <a:ahLst/>
              <a:cxnLst/>
              <a:rect l="l" t="t" r="r" b="b"/>
              <a:pathLst>
                <a:path w="7127" h="3595" extrusionOk="0">
                  <a:moveTo>
                    <a:pt x="1" y="1"/>
                  </a:moveTo>
                  <a:lnTo>
                    <a:pt x="1" y="3595"/>
                  </a:lnTo>
                  <a:lnTo>
                    <a:pt x="7126" y="359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3"/>
            <p:cNvSpPr/>
            <p:nvPr/>
          </p:nvSpPr>
          <p:spPr>
            <a:xfrm>
              <a:off x="2012225" y="1533225"/>
              <a:ext cx="178175" cy="103975"/>
            </a:xfrm>
            <a:custGeom>
              <a:avLst/>
              <a:gdLst/>
              <a:ahLst/>
              <a:cxnLst/>
              <a:rect l="l" t="t" r="r" b="b"/>
              <a:pathLst>
                <a:path w="7127" h="4159" extrusionOk="0">
                  <a:moveTo>
                    <a:pt x="1" y="1"/>
                  </a:moveTo>
                  <a:lnTo>
                    <a:pt x="1" y="4158"/>
                  </a:lnTo>
                  <a:lnTo>
                    <a:pt x="7126" y="4158"/>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3"/>
            <p:cNvSpPr/>
            <p:nvPr/>
          </p:nvSpPr>
          <p:spPr>
            <a:xfrm>
              <a:off x="2012225" y="1386725"/>
              <a:ext cx="97700" cy="130250"/>
            </a:xfrm>
            <a:custGeom>
              <a:avLst/>
              <a:gdLst/>
              <a:ahLst/>
              <a:cxnLst/>
              <a:rect l="l" t="t" r="r" b="b"/>
              <a:pathLst>
                <a:path w="3908" h="5210" extrusionOk="0">
                  <a:moveTo>
                    <a:pt x="1" y="0"/>
                  </a:moveTo>
                  <a:lnTo>
                    <a:pt x="1" y="5210"/>
                  </a:lnTo>
                  <a:lnTo>
                    <a:pt x="3908" y="5210"/>
                  </a:lnTo>
                  <a:lnTo>
                    <a:pt x="390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3"/>
            <p:cNvSpPr/>
            <p:nvPr/>
          </p:nvSpPr>
          <p:spPr>
            <a:xfrm>
              <a:off x="2131200" y="1386725"/>
              <a:ext cx="59200" cy="64825"/>
            </a:xfrm>
            <a:custGeom>
              <a:avLst/>
              <a:gdLst/>
              <a:ahLst/>
              <a:cxnLst/>
              <a:rect l="l" t="t" r="r" b="b"/>
              <a:pathLst>
                <a:path w="2368" h="2593" extrusionOk="0">
                  <a:moveTo>
                    <a:pt x="0" y="0"/>
                  </a:moveTo>
                  <a:lnTo>
                    <a:pt x="0" y="2592"/>
                  </a:lnTo>
                  <a:lnTo>
                    <a:pt x="2367" y="2592"/>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3"/>
            <p:cNvSpPr/>
            <p:nvPr/>
          </p:nvSpPr>
          <p:spPr>
            <a:xfrm>
              <a:off x="1826900" y="1479375"/>
              <a:ext cx="58250" cy="58275"/>
            </a:xfrm>
            <a:custGeom>
              <a:avLst/>
              <a:gdLst/>
              <a:ahLst/>
              <a:cxnLst/>
              <a:rect l="l" t="t" r="r" b="b"/>
              <a:pathLst>
                <a:path w="2330" h="2331" extrusionOk="0">
                  <a:moveTo>
                    <a:pt x="0" y="1"/>
                  </a:moveTo>
                  <a:lnTo>
                    <a:pt x="0" y="2330"/>
                  </a:lnTo>
                  <a:lnTo>
                    <a:pt x="2330" y="2330"/>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3"/>
            <p:cNvSpPr/>
            <p:nvPr/>
          </p:nvSpPr>
          <p:spPr>
            <a:xfrm>
              <a:off x="1826900" y="1560475"/>
              <a:ext cx="58250" cy="77025"/>
            </a:xfrm>
            <a:custGeom>
              <a:avLst/>
              <a:gdLst/>
              <a:ahLst/>
              <a:cxnLst/>
              <a:rect l="l" t="t" r="r" b="b"/>
              <a:pathLst>
                <a:path w="2330" h="3081" extrusionOk="0">
                  <a:moveTo>
                    <a:pt x="0" y="0"/>
                  </a:moveTo>
                  <a:lnTo>
                    <a:pt x="0" y="3081"/>
                  </a:lnTo>
                  <a:lnTo>
                    <a:pt x="2330" y="3081"/>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3"/>
            <p:cNvSpPr/>
            <p:nvPr/>
          </p:nvSpPr>
          <p:spPr>
            <a:xfrm>
              <a:off x="1912675" y="1479375"/>
              <a:ext cx="71400" cy="158125"/>
            </a:xfrm>
            <a:custGeom>
              <a:avLst/>
              <a:gdLst/>
              <a:ahLst/>
              <a:cxnLst/>
              <a:rect l="l" t="t" r="r" b="b"/>
              <a:pathLst>
                <a:path w="2856" h="6325" extrusionOk="0">
                  <a:moveTo>
                    <a:pt x="1" y="1"/>
                  </a:moveTo>
                  <a:lnTo>
                    <a:pt x="1" y="6325"/>
                  </a:lnTo>
                  <a:lnTo>
                    <a:pt x="2856" y="6325"/>
                  </a:lnTo>
                  <a:lnTo>
                    <a:pt x="285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3"/>
            <p:cNvSpPr/>
            <p:nvPr/>
          </p:nvSpPr>
          <p:spPr>
            <a:xfrm>
              <a:off x="1826900" y="1276200"/>
              <a:ext cx="158750" cy="17875"/>
            </a:xfrm>
            <a:custGeom>
              <a:avLst/>
              <a:gdLst/>
              <a:ahLst/>
              <a:cxnLst/>
              <a:rect l="l" t="t" r="r" b="b"/>
              <a:pathLst>
                <a:path w="6350" h="715" extrusionOk="0">
                  <a:moveTo>
                    <a:pt x="0" y="1"/>
                  </a:moveTo>
                  <a:lnTo>
                    <a:pt x="0" y="715"/>
                  </a:lnTo>
                  <a:lnTo>
                    <a:pt x="6349" y="715"/>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3"/>
            <p:cNvSpPr/>
            <p:nvPr/>
          </p:nvSpPr>
          <p:spPr>
            <a:xfrm>
              <a:off x="2012225" y="1276200"/>
              <a:ext cx="178175" cy="17875"/>
            </a:xfrm>
            <a:custGeom>
              <a:avLst/>
              <a:gdLst/>
              <a:ahLst/>
              <a:cxnLst/>
              <a:rect l="l" t="t" r="r" b="b"/>
              <a:pathLst>
                <a:path w="7127" h="715" extrusionOk="0">
                  <a:moveTo>
                    <a:pt x="1" y="1"/>
                  </a:moveTo>
                  <a:lnTo>
                    <a:pt x="1" y="715"/>
                  </a:lnTo>
                  <a:lnTo>
                    <a:pt x="7126" y="715"/>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3"/>
            <p:cNvSpPr/>
            <p:nvPr/>
          </p:nvSpPr>
          <p:spPr>
            <a:xfrm>
              <a:off x="2012550" y="1533225"/>
              <a:ext cx="177525" cy="18175"/>
            </a:xfrm>
            <a:custGeom>
              <a:avLst/>
              <a:gdLst/>
              <a:ahLst/>
              <a:cxnLst/>
              <a:rect l="l" t="t" r="r" b="b"/>
              <a:pathLst>
                <a:path w="7101" h="727" extrusionOk="0">
                  <a:moveTo>
                    <a:pt x="3895" y="1"/>
                  </a:moveTo>
                  <a:lnTo>
                    <a:pt x="3895" y="51"/>
                  </a:lnTo>
                  <a:lnTo>
                    <a:pt x="0" y="51"/>
                  </a:lnTo>
                  <a:lnTo>
                    <a:pt x="0" y="727"/>
                  </a:lnTo>
                  <a:lnTo>
                    <a:pt x="7101" y="727"/>
                  </a:lnTo>
                  <a:lnTo>
                    <a:pt x="710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3"/>
            <p:cNvSpPr/>
            <p:nvPr/>
          </p:nvSpPr>
          <p:spPr>
            <a:xfrm>
              <a:off x="2012225" y="1386725"/>
              <a:ext cx="97700" cy="17850"/>
            </a:xfrm>
            <a:custGeom>
              <a:avLst/>
              <a:gdLst/>
              <a:ahLst/>
              <a:cxnLst/>
              <a:rect l="l" t="t" r="r" b="b"/>
              <a:pathLst>
                <a:path w="3908" h="714" extrusionOk="0">
                  <a:moveTo>
                    <a:pt x="1" y="0"/>
                  </a:moveTo>
                  <a:lnTo>
                    <a:pt x="1" y="714"/>
                  </a:lnTo>
                  <a:lnTo>
                    <a:pt x="3908" y="714"/>
                  </a:lnTo>
                  <a:lnTo>
                    <a:pt x="390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3"/>
            <p:cNvSpPr/>
            <p:nvPr/>
          </p:nvSpPr>
          <p:spPr>
            <a:xfrm>
              <a:off x="2131200" y="1386725"/>
              <a:ext cx="59200" cy="17850"/>
            </a:xfrm>
            <a:custGeom>
              <a:avLst/>
              <a:gdLst/>
              <a:ahLst/>
              <a:cxnLst/>
              <a:rect l="l" t="t" r="r" b="b"/>
              <a:pathLst>
                <a:path w="2368" h="714"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3"/>
            <p:cNvSpPr/>
            <p:nvPr/>
          </p:nvSpPr>
          <p:spPr>
            <a:xfrm>
              <a:off x="1826900" y="1479375"/>
              <a:ext cx="58250" cy="17875"/>
            </a:xfrm>
            <a:custGeom>
              <a:avLst/>
              <a:gdLst/>
              <a:ahLst/>
              <a:cxnLst/>
              <a:rect l="l" t="t" r="r" b="b"/>
              <a:pathLst>
                <a:path w="2330" h="715" extrusionOk="0">
                  <a:moveTo>
                    <a:pt x="0" y="1"/>
                  </a:moveTo>
                  <a:lnTo>
                    <a:pt x="0" y="715"/>
                  </a:lnTo>
                  <a:lnTo>
                    <a:pt x="2330" y="715"/>
                  </a:lnTo>
                  <a:lnTo>
                    <a:pt x="233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3"/>
            <p:cNvSpPr/>
            <p:nvPr/>
          </p:nvSpPr>
          <p:spPr>
            <a:xfrm>
              <a:off x="1826900" y="1560475"/>
              <a:ext cx="58250" cy="17850"/>
            </a:xfrm>
            <a:custGeom>
              <a:avLst/>
              <a:gdLst/>
              <a:ahLst/>
              <a:cxnLst/>
              <a:rect l="l" t="t" r="r" b="b"/>
              <a:pathLst>
                <a:path w="2330" h="714" extrusionOk="0">
                  <a:moveTo>
                    <a:pt x="0" y="0"/>
                  </a:moveTo>
                  <a:lnTo>
                    <a:pt x="0"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3"/>
            <p:cNvSpPr/>
            <p:nvPr/>
          </p:nvSpPr>
          <p:spPr>
            <a:xfrm>
              <a:off x="1912675" y="1479375"/>
              <a:ext cx="71400" cy="17875"/>
            </a:xfrm>
            <a:custGeom>
              <a:avLst/>
              <a:gdLst/>
              <a:ahLst/>
              <a:cxnLst/>
              <a:rect l="l" t="t" r="r" b="b"/>
              <a:pathLst>
                <a:path w="2856" h="715" extrusionOk="0">
                  <a:moveTo>
                    <a:pt x="1" y="1"/>
                  </a:moveTo>
                  <a:lnTo>
                    <a:pt x="1" y="715"/>
                  </a:lnTo>
                  <a:lnTo>
                    <a:pt x="2856" y="715"/>
                  </a:lnTo>
                  <a:lnTo>
                    <a:pt x="285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3"/>
            <p:cNvSpPr/>
            <p:nvPr/>
          </p:nvSpPr>
          <p:spPr>
            <a:xfrm>
              <a:off x="2012225" y="1533225"/>
              <a:ext cx="97700" cy="1275"/>
            </a:xfrm>
            <a:custGeom>
              <a:avLst/>
              <a:gdLst/>
              <a:ahLst/>
              <a:cxnLst/>
              <a:rect l="l" t="t" r="r" b="b"/>
              <a:pathLst>
                <a:path w="3908" h="51" extrusionOk="0">
                  <a:moveTo>
                    <a:pt x="1" y="1"/>
                  </a:moveTo>
                  <a:lnTo>
                    <a:pt x="1" y="51"/>
                  </a:lnTo>
                  <a:lnTo>
                    <a:pt x="3908" y="51"/>
                  </a:lnTo>
                  <a:lnTo>
                    <a:pt x="390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3"/>
            <p:cNvSpPr/>
            <p:nvPr/>
          </p:nvSpPr>
          <p:spPr>
            <a:xfrm>
              <a:off x="1921125" y="1337875"/>
              <a:ext cx="31975" cy="31950"/>
            </a:xfrm>
            <a:custGeom>
              <a:avLst/>
              <a:gdLst/>
              <a:ahLst/>
              <a:cxnLst/>
              <a:rect l="l" t="t" r="r" b="b"/>
              <a:pathLst>
                <a:path w="1279"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3"/>
            <p:cNvSpPr/>
            <p:nvPr/>
          </p:nvSpPr>
          <p:spPr>
            <a:xfrm>
              <a:off x="1944600" y="1526650"/>
              <a:ext cx="31975" cy="31650"/>
            </a:xfrm>
            <a:custGeom>
              <a:avLst/>
              <a:gdLst/>
              <a:ahLst/>
              <a:cxnLst/>
              <a:rect l="l" t="t" r="r" b="b"/>
              <a:pathLst>
                <a:path w="1279" h="1266" extrusionOk="0">
                  <a:moveTo>
                    <a:pt x="1" y="1"/>
                  </a:moveTo>
                  <a:lnTo>
                    <a:pt x="1"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3"/>
            <p:cNvSpPr/>
            <p:nvPr/>
          </p:nvSpPr>
          <p:spPr>
            <a:xfrm>
              <a:off x="2020675" y="156235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3"/>
            <p:cNvSpPr/>
            <p:nvPr/>
          </p:nvSpPr>
          <p:spPr>
            <a:xfrm>
              <a:off x="2029125" y="1322225"/>
              <a:ext cx="31975" cy="31950"/>
            </a:xfrm>
            <a:custGeom>
              <a:avLst/>
              <a:gdLst/>
              <a:ahLst/>
              <a:cxnLst/>
              <a:rect l="l" t="t" r="r" b="b"/>
              <a:pathLst>
                <a:path w="1279"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3"/>
            <p:cNvSpPr/>
            <p:nvPr/>
          </p:nvSpPr>
          <p:spPr>
            <a:xfrm>
              <a:off x="2093950" y="1301250"/>
              <a:ext cx="31625" cy="31650"/>
            </a:xfrm>
            <a:custGeom>
              <a:avLst/>
              <a:gdLst/>
              <a:ahLst/>
              <a:cxnLst/>
              <a:rect l="l" t="t" r="r" b="b"/>
              <a:pathLst>
                <a:path w="1265"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3"/>
            <p:cNvSpPr/>
            <p:nvPr/>
          </p:nvSpPr>
          <p:spPr>
            <a:xfrm>
              <a:off x="1860700" y="140300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3"/>
            <p:cNvSpPr/>
            <p:nvPr/>
          </p:nvSpPr>
          <p:spPr>
            <a:xfrm>
              <a:off x="2099900" y="1551375"/>
              <a:ext cx="84225" cy="31650"/>
            </a:xfrm>
            <a:custGeom>
              <a:avLst/>
              <a:gdLst/>
              <a:ahLst/>
              <a:cxnLst/>
              <a:rect l="l" t="t" r="r" b="b"/>
              <a:pathLst>
                <a:path w="3369" h="1266" extrusionOk="0">
                  <a:moveTo>
                    <a:pt x="0" y="1"/>
                  </a:moveTo>
                  <a:lnTo>
                    <a:pt x="0" y="1266"/>
                  </a:lnTo>
                  <a:lnTo>
                    <a:pt x="3369" y="1266"/>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3"/>
            <p:cNvSpPr/>
            <p:nvPr/>
          </p:nvSpPr>
          <p:spPr>
            <a:xfrm>
              <a:off x="2035700" y="1447775"/>
              <a:ext cx="73600" cy="31625"/>
            </a:xfrm>
            <a:custGeom>
              <a:avLst/>
              <a:gdLst/>
              <a:ahLst/>
              <a:cxnLst/>
              <a:rect l="l" t="t" r="r" b="b"/>
              <a:pathLst>
                <a:path w="2944" h="1265" extrusionOk="0">
                  <a:moveTo>
                    <a:pt x="1" y="0"/>
                  </a:moveTo>
                  <a:lnTo>
                    <a:pt x="1" y="1265"/>
                  </a:lnTo>
                  <a:lnTo>
                    <a:pt x="2944" y="1265"/>
                  </a:lnTo>
                  <a:lnTo>
                    <a:pt x="2944"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8" name="Google Shape;3028;p13"/>
          <p:cNvGrpSpPr/>
          <p:nvPr/>
        </p:nvGrpSpPr>
        <p:grpSpPr>
          <a:xfrm>
            <a:off x="7643775" y="4636007"/>
            <a:ext cx="604216" cy="539489"/>
            <a:chOff x="4364275" y="539900"/>
            <a:chExt cx="413875" cy="366600"/>
          </a:xfrm>
        </p:grpSpPr>
        <p:sp>
          <p:nvSpPr>
            <p:cNvPr id="3029" name="Google Shape;3029;p13"/>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3"/>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3"/>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3"/>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3"/>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3"/>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3"/>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3"/>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3"/>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3"/>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3"/>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3"/>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3"/>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2" name="Google Shape;3042;p13"/>
          <p:cNvGrpSpPr/>
          <p:nvPr/>
        </p:nvGrpSpPr>
        <p:grpSpPr>
          <a:xfrm>
            <a:off x="7106250" y="4636007"/>
            <a:ext cx="604216" cy="539489"/>
            <a:chOff x="4364275" y="539900"/>
            <a:chExt cx="413875" cy="366600"/>
          </a:xfrm>
        </p:grpSpPr>
        <p:sp>
          <p:nvSpPr>
            <p:cNvPr id="3043" name="Google Shape;3043;p13"/>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3"/>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3"/>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3"/>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3"/>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3"/>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3"/>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3"/>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3"/>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3"/>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3"/>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3"/>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3"/>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13"/>
          <p:cNvGrpSpPr/>
          <p:nvPr/>
        </p:nvGrpSpPr>
        <p:grpSpPr>
          <a:xfrm>
            <a:off x="322825" y="0"/>
            <a:ext cx="8502295" cy="3781327"/>
            <a:chOff x="322825" y="0"/>
            <a:chExt cx="8502295" cy="3781327"/>
          </a:xfrm>
        </p:grpSpPr>
        <p:sp>
          <p:nvSpPr>
            <p:cNvPr id="3057" name="Google Shape;3057;p13"/>
            <p:cNvSpPr/>
            <p:nvPr/>
          </p:nvSpPr>
          <p:spPr>
            <a:xfrm>
              <a:off x="2054239"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3"/>
            <p:cNvSpPr/>
            <p:nvPr/>
          </p:nvSpPr>
          <p:spPr>
            <a:xfrm>
              <a:off x="2054239"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3"/>
            <p:cNvSpPr/>
            <p:nvPr/>
          </p:nvSpPr>
          <p:spPr>
            <a:xfrm>
              <a:off x="2054239"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3"/>
            <p:cNvSpPr/>
            <p:nvPr/>
          </p:nvSpPr>
          <p:spPr>
            <a:xfrm>
              <a:off x="489551" y="2487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3"/>
            <p:cNvSpPr/>
            <p:nvPr/>
          </p:nvSpPr>
          <p:spPr>
            <a:xfrm>
              <a:off x="378698" y="2487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3"/>
            <p:cNvSpPr/>
            <p:nvPr/>
          </p:nvSpPr>
          <p:spPr>
            <a:xfrm>
              <a:off x="378698" y="2376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3"/>
            <p:cNvSpPr/>
            <p:nvPr/>
          </p:nvSpPr>
          <p:spPr>
            <a:xfrm>
              <a:off x="322825" y="2265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3"/>
            <p:cNvSpPr/>
            <p:nvPr/>
          </p:nvSpPr>
          <p:spPr>
            <a:xfrm>
              <a:off x="424101" y="1272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3"/>
            <p:cNvSpPr/>
            <p:nvPr/>
          </p:nvSpPr>
          <p:spPr>
            <a:xfrm>
              <a:off x="424101" y="2316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3"/>
            <p:cNvSpPr/>
            <p:nvPr/>
          </p:nvSpPr>
          <p:spPr>
            <a:xfrm>
              <a:off x="424101" y="3361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3"/>
            <p:cNvSpPr/>
            <p:nvPr/>
          </p:nvSpPr>
          <p:spPr>
            <a:xfrm>
              <a:off x="420689" y="35115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3"/>
            <p:cNvSpPr/>
            <p:nvPr/>
          </p:nvSpPr>
          <p:spPr>
            <a:xfrm>
              <a:off x="420689" y="36160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3"/>
            <p:cNvSpPr/>
            <p:nvPr/>
          </p:nvSpPr>
          <p:spPr>
            <a:xfrm>
              <a:off x="420689" y="37204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3"/>
            <p:cNvSpPr/>
            <p:nvPr/>
          </p:nvSpPr>
          <p:spPr>
            <a:xfrm>
              <a:off x="3556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3"/>
            <p:cNvSpPr/>
            <p:nvPr/>
          </p:nvSpPr>
          <p:spPr>
            <a:xfrm>
              <a:off x="3946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3"/>
            <p:cNvSpPr/>
            <p:nvPr/>
          </p:nvSpPr>
          <p:spPr>
            <a:xfrm>
              <a:off x="4332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3"/>
            <p:cNvSpPr/>
            <p:nvPr/>
          </p:nvSpPr>
          <p:spPr>
            <a:xfrm>
              <a:off x="4720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3"/>
            <p:cNvSpPr/>
            <p:nvPr/>
          </p:nvSpPr>
          <p:spPr>
            <a:xfrm>
              <a:off x="5110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3"/>
            <p:cNvSpPr/>
            <p:nvPr/>
          </p:nvSpPr>
          <p:spPr>
            <a:xfrm>
              <a:off x="5110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3"/>
            <p:cNvSpPr/>
            <p:nvPr/>
          </p:nvSpPr>
          <p:spPr>
            <a:xfrm>
              <a:off x="4720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3"/>
            <p:cNvSpPr/>
            <p:nvPr/>
          </p:nvSpPr>
          <p:spPr>
            <a:xfrm>
              <a:off x="3946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3"/>
            <p:cNvSpPr/>
            <p:nvPr/>
          </p:nvSpPr>
          <p:spPr>
            <a:xfrm>
              <a:off x="3556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3"/>
            <p:cNvSpPr/>
            <p:nvPr/>
          </p:nvSpPr>
          <p:spPr>
            <a:xfrm>
              <a:off x="8716127" y="2888356"/>
              <a:ext cx="101313" cy="559875"/>
            </a:xfrm>
            <a:custGeom>
              <a:avLst/>
              <a:gdLst/>
              <a:ahLst/>
              <a:cxnLst/>
              <a:rect l="l" t="t" r="r" b="b"/>
              <a:pathLst>
                <a:path w="2613" h="14440" extrusionOk="0">
                  <a:moveTo>
                    <a:pt x="2431" y="182"/>
                  </a:moveTo>
                  <a:lnTo>
                    <a:pt x="2431" y="14264"/>
                  </a:lnTo>
                  <a:lnTo>
                    <a:pt x="176" y="14264"/>
                  </a:lnTo>
                  <a:lnTo>
                    <a:pt x="176" y="182"/>
                  </a:lnTo>
                  <a:close/>
                  <a:moveTo>
                    <a:pt x="1" y="1"/>
                  </a:moveTo>
                  <a:lnTo>
                    <a:pt x="1" y="14440"/>
                  </a:lnTo>
                  <a:lnTo>
                    <a:pt x="2612" y="14440"/>
                  </a:lnTo>
                  <a:lnTo>
                    <a:pt x="2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3"/>
            <p:cNvSpPr/>
            <p:nvPr/>
          </p:nvSpPr>
          <p:spPr>
            <a:xfrm>
              <a:off x="8630866" y="13993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3"/>
            <p:cNvSpPr/>
            <p:nvPr/>
          </p:nvSpPr>
          <p:spPr>
            <a:xfrm>
              <a:off x="8669639" y="14383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3"/>
            <p:cNvSpPr/>
            <p:nvPr/>
          </p:nvSpPr>
          <p:spPr>
            <a:xfrm>
              <a:off x="8708219" y="14771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3"/>
            <p:cNvSpPr/>
            <p:nvPr/>
          </p:nvSpPr>
          <p:spPr>
            <a:xfrm>
              <a:off x="8747263" y="15161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3"/>
            <p:cNvSpPr/>
            <p:nvPr/>
          </p:nvSpPr>
          <p:spPr>
            <a:xfrm>
              <a:off x="8786270" y="15549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3"/>
            <p:cNvSpPr/>
            <p:nvPr/>
          </p:nvSpPr>
          <p:spPr>
            <a:xfrm>
              <a:off x="8786270" y="13993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3"/>
            <p:cNvSpPr/>
            <p:nvPr/>
          </p:nvSpPr>
          <p:spPr>
            <a:xfrm>
              <a:off x="8747263" y="14383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3"/>
            <p:cNvSpPr/>
            <p:nvPr/>
          </p:nvSpPr>
          <p:spPr>
            <a:xfrm>
              <a:off x="8669639" y="15161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3"/>
            <p:cNvSpPr/>
            <p:nvPr/>
          </p:nvSpPr>
          <p:spPr>
            <a:xfrm>
              <a:off x="8630866" y="15549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3"/>
            <p:cNvSpPr/>
            <p:nvPr/>
          </p:nvSpPr>
          <p:spPr>
            <a:xfrm>
              <a:off x="86564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3"/>
            <p:cNvSpPr/>
            <p:nvPr/>
          </p:nvSpPr>
          <p:spPr>
            <a:xfrm>
              <a:off x="7822910" y="494206"/>
              <a:ext cx="57383" cy="53739"/>
            </a:xfrm>
            <a:custGeom>
              <a:avLst/>
              <a:gdLst/>
              <a:ahLst/>
              <a:cxnLst/>
              <a:rect l="l" t="t" r="r" b="b"/>
              <a:pathLst>
                <a:path w="1480" h="1386" extrusionOk="0">
                  <a:moveTo>
                    <a:pt x="1" y="0"/>
                  </a:moveTo>
                  <a:lnTo>
                    <a:pt x="1" y="1386"/>
                  </a:lnTo>
                  <a:lnTo>
                    <a:pt x="1480" y="1386"/>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3"/>
            <p:cNvSpPr/>
            <p:nvPr/>
          </p:nvSpPr>
          <p:spPr>
            <a:xfrm>
              <a:off x="7822910" y="59842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3"/>
            <p:cNvSpPr/>
            <p:nvPr/>
          </p:nvSpPr>
          <p:spPr>
            <a:xfrm>
              <a:off x="5536653" y="229190"/>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3"/>
            <p:cNvSpPr/>
            <p:nvPr/>
          </p:nvSpPr>
          <p:spPr>
            <a:xfrm>
              <a:off x="5536653" y="333645"/>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3"/>
            <p:cNvSpPr/>
            <p:nvPr/>
          </p:nvSpPr>
          <p:spPr>
            <a:xfrm>
              <a:off x="5536653" y="438139"/>
              <a:ext cx="64207" cy="60795"/>
            </a:xfrm>
            <a:custGeom>
              <a:avLst/>
              <a:gdLst/>
              <a:ahLst/>
              <a:cxnLst/>
              <a:rect l="l" t="t" r="r" b="b"/>
              <a:pathLst>
                <a:path w="1656" h="1568" extrusionOk="0">
                  <a:moveTo>
                    <a:pt x="1474" y="182"/>
                  </a:moveTo>
                  <a:lnTo>
                    <a:pt x="1474" y="1391"/>
                  </a:lnTo>
                  <a:lnTo>
                    <a:pt x="177" y="1391"/>
                  </a:lnTo>
                  <a:lnTo>
                    <a:pt x="177" y="182"/>
                  </a:lnTo>
                  <a:close/>
                  <a:moveTo>
                    <a:pt x="1" y="0"/>
                  </a:moveTo>
                  <a:lnTo>
                    <a:pt x="1" y="1567"/>
                  </a:lnTo>
                  <a:lnTo>
                    <a:pt x="1656" y="1567"/>
                  </a:lnTo>
                  <a:lnTo>
                    <a:pt x="165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5077"/>
        <p:cNvGrpSpPr/>
        <p:nvPr/>
      </p:nvGrpSpPr>
      <p:grpSpPr>
        <a:xfrm>
          <a:off x="0" y="0"/>
          <a:ext cx="0" cy="0"/>
          <a:chOff x="0" y="0"/>
          <a:chExt cx="0" cy="0"/>
        </a:xfrm>
      </p:grpSpPr>
      <p:sp>
        <p:nvSpPr>
          <p:cNvPr id="5078" name="Google Shape;5078;p22"/>
          <p:cNvSpPr/>
          <p:nvPr/>
        </p:nvSpPr>
        <p:spPr>
          <a:xfrm flipH="1">
            <a:off x="5142475" y="220906"/>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2"/>
          <p:cNvSpPr/>
          <p:nvPr/>
        </p:nvSpPr>
        <p:spPr>
          <a:xfrm flipH="1">
            <a:off x="5197922" y="220906"/>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2"/>
          <p:cNvSpPr/>
          <p:nvPr/>
        </p:nvSpPr>
        <p:spPr>
          <a:xfrm flipH="1">
            <a:off x="5253328" y="109820"/>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2"/>
          <p:cNvSpPr/>
          <p:nvPr/>
        </p:nvSpPr>
        <p:spPr>
          <a:xfrm flipH="1">
            <a:off x="5308968" y="-1460"/>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2"/>
          <p:cNvSpPr/>
          <p:nvPr/>
        </p:nvSpPr>
        <p:spPr>
          <a:xfrm flipH="1">
            <a:off x="5251855" y="1858655"/>
            <a:ext cx="57151" cy="53971"/>
          </a:xfrm>
          <a:custGeom>
            <a:avLst/>
            <a:gdLst/>
            <a:ahLst/>
            <a:cxnLst/>
            <a:rect l="l" t="t" r="r" b="b"/>
            <a:pathLst>
              <a:path w="1474" h="1392" extrusionOk="0">
                <a:moveTo>
                  <a:pt x="0" y="0"/>
                </a:moveTo>
                <a:lnTo>
                  <a:pt x="0" y="1392"/>
                </a:lnTo>
                <a:lnTo>
                  <a:pt x="1474" y="1392"/>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2"/>
          <p:cNvSpPr/>
          <p:nvPr/>
        </p:nvSpPr>
        <p:spPr>
          <a:xfrm flipH="1">
            <a:off x="5251855" y="1963111"/>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2"/>
          <p:cNvSpPr/>
          <p:nvPr/>
        </p:nvSpPr>
        <p:spPr>
          <a:xfrm flipH="1">
            <a:off x="5346927" y="898199"/>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2"/>
          <p:cNvSpPr/>
          <p:nvPr/>
        </p:nvSpPr>
        <p:spPr>
          <a:xfrm flipH="1">
            <a:off x="5302376" y="94278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2"/>
          <p:cNvSpPr/>
          <p:nvPr/>
        </p:nvSpPr>
        <p:spPr>
          <a:xfrm flipH="1">
            <a:off x="5258252" y="987339"/>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2"/>
          <p:cNvSpPr/>
          <p:nvPr/>
        </p:nvSpPr>
        <p:spPr>
          <a:xfrm flipH="1">
            <a:off x="5213701" y="1031657"/>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2"/>
          <p:cNvSpPr/>
          <p:nvPr/>
        </p:nvSpPr>
        <p:spPr>
          <a:xfrm flipH="1">
            <a:off x="5169112" y="1076247"/>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2"/>
          <p:cNvSpPr/>
          <p:nvPr/>
        </p:nvSpPr>
        <p:spPr>
          <a:xfrm flipH="1">
            <a:off x="5169112" y="898199"/>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2"/>
          <p:cNvSpPr/>
          <p:nvPr/>
        </p:nvSpPr>
        <p:spPr>
          <a:xfrm flipH="1">
            <a:off x="5213701" y="942789"/>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2"/>
          <p:cNvSpPr/>
          <p:nvPr/>
        </p:nvSpPr>
        <p:spPr>
          <a:xfrm flipH="1">
            <a:off x="5302376" y="1031657"/>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2"/>
          <p:cNvSpPr/>
          <p:nvPr/>
        </p:nvSpPr>
        <p:spPr>
          <a:xfrm flipH="1">
            <a:off x="5346927" y="1076247"/>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2"/>
          <p:cNvSpPr/>
          <p:nvPr/>
        </p:nvSpPr>
        <p:spPr>
          <a:xfrm flipH="1">
            <a:off x="5900065" y="1615235"/>
            <a:ext cx="227711" cy="227711"/>
          </a:xfrm>
          <a:custGeom>
            <a:avLst/>
            <a:gdLst/>
            <a:ahLst/>
            <a:cxnLst/>
            <a:rect l="l" t="t" r="r" b="b"/>
            <a:pathLst>
              <a:path w="5873" h="5873" extrusionOk="0">
                <a:moveTo>
                  <a:pt x="1144" y="149"/>
                </a:moveTo>
                <a:lnTo>
                  <a:pt x="1144" y="1149"/>
                </a:lnTo>
                <a:lnTo>
                  <a:pt x="137" y="1149"/>
                </a:lnTo>
                <a:lnTo>
                  <a:pt x="137" y="149"/>
                </a:lnTo>
                <a:close/>
                <a:moveTo>
                  <a:pt x="5724" y="149"/>
                </a:moveTo>
                <a:lnTo>
                  <a:pt x="5724" y="1149"/>
                </a:lnTo>
                <a:lnTo>
                  <a:pt x="4723" y="1149"/>
                </a:lnTo>
                <a:lnTo>
                  <a:pt x="4723" y="149"/>
                </a:lnTo>
                <a:close/>
                <a:moveTo>
                  <a:pt x="2287" y="1287"/>
                </a:moveTo>
                <a:lnTo>
                  <a:pt x="2287" y="2293"/>
                </a:lnTo>
                <a:lnTo>
                  <a:pt x="1287" y="2293"/>
                </a:lnTo>
                <a:lnTo>
                  <a:pt x="1287" y="1287"/>
                </a:lnTo>
                <a:close/>
                <a:moveTo>
                  <a:pt x="4586" y="1287"/>
                </a:moveTo>
                <a:lnTo>
                  <a:pt x="4586" y="2293"/>
                </a:lnTo>
                <a:lnTo>
                  <a:pt x="3580" y="2293"/>
                </a:lnTo>
                <a:lnTo>
                  <a:pt x="3580" y="1287"/>
                </a:lnTo>
                <a:close/>
                <a:moveTo>
                  <a:pt x="3437" y="2436"/>
                </a:moveTo>
                <a:lnTo>
                  <a:pt x="3437" y="3437"/>
                </a:lnTo>
                <a:lnTo>
                  <a:pt x="2436" y="3437"/>
                </a:lnTo>
                <a:lnTo>
                  <a:pt x="2436" y="2436"/>
                </a:lnTo>
                <a:close/>
                <a:moveTo>
                  <a:pt x="2287" y="3585"/>
                </a:moveTo>
                <a:lnTo>
                  <a:pt x="2287" y="4586"/>
                </a:lnTo>
                <a:lnTo>
                  <a:pt x="1287" y="4586"/>
                </a:lnTo>
                <a:lnTo>
                  <a:pt x="1287" y="3585"/>
                </a:lnTo>
                <a:close/>
                <a:moveTo>
                  <a:pt x="4586" y="3585"/>
                </a:moveTo>
                <a:lnTo>
                  <a:pt x="4586" y="4586"/>
                </a:lnTo>
                <a:lnTo>
                  <a:pt x="3580" y="4586"/>
                </a:lnTo>
                <a:lnTo>
                  <a:pt x="3580" y="3585"/>
                </a:lnTo>
                <a:close/>
                <a:moveTo>
                  <a:pt x="1149" y="4729"/>
                </a:moveTo>
                <a:lnTo>
                  <a:pt x="1149" y="5735"/>
                </a:lnTo>
                <a:lnTo>
                  <a:pt x="143" y="5735"/>
                </a:lnTo>
                <a:lnTo>
                  <a:pt x="143" y="4729"/>
                </a:lnTo>
                <a:close/>
                <a:moveTo>
                  <a:pt x="5735" y="4729"/>
                </a:moveTo>
                <a:lnTo>
                  <a:pt x="5735" y="5735"/>
                </a:lnTo>
                <a:lnTo>
                  <a:pt x="4729" y="5735"/>
                </a:lnTo>
                <a:lnTo>
                  <a:pt x="4729" y="4729"/>
                </a:lnTo>
                <a:close/>
                <a:moveTo>
                  <a:pt x="0" y="0"/>
                </a:moveTo>
                <a:lnTo>
                  <a:pt x="0" y="1287"/>
                </a:lnTo>
                <a:lnTo>
                  <a:pt x="1149" y="1287"/>
                </a:lnTo>
                <a:lnTo>
                  <a:pt x="1149" y="2436"/>
                </a:lnTo>
                <a:lnTo>
                  <a:pt x="2298" y="2436"/>
                </a:lnTo>
                <a:lnTo>
                  <a:pt x="2298" y="3437"/>
                </a:lnTo>
                <a:lnTo>
                  <a:pt x="1149" y="3437"/>
                </a:lnTo>
                <a:lnTo>
                  <a:pt x="1149" y="4586"/>
                </a:lnTo>
                <a:lnTo>
                  <a:pt x="0" y="4586"/>
                </a:lnTo>
                <a:lnTo>
                  <a:pt x="0" y="5872"/>
                </a:lnTo>
                <a:lnTo>
                  <a:pt x="1287" y="5872"/>
                </a:lnTo>
                <a:lnTo>
                  <a:pt x="1287" y="4723"/>
                </a:lnTo>
                <a:lnTo>
                  <a:pt x="2436" y="4723"/>
                </a:lnTo>
                <a:lnTo>
                  <a:pt x="2436" y="3574"/>
                </a:lnTo>
                <a:lnTo>
                  <a:pt x="3437" y="3574"/>
                </a:lnTo>
                <a:lnTo>
                  <a:pt x="3437" y="4723"/>
                </a:lnTo>
                <a:lnTo>
                  <a:pt x="4586" y="4723"/>
                </a:lnTo>
                <a:lnTo>
                  <a:pt x="4586" y="5872"/>
                </a:lnTo>
                <a:lnTo>
                  <a:pt x="5872" y="5872"/>
                </a:lnTo>
                <a:lnTo>
                  <a:pt x="5872" y="4586"/>
                </a:lnTo>
                <a:lnTo>
                  <a:pt x="4723" y="4586"/>
                </a:lnTo>
                <a:lnTo>
                  <a:pt x="4723" y="3437"/>
                </a:lnTo>
                <a:lnTo>
                  <a:pt x="3574" y="3437"/>
                </a:lnTo>
                <a:lnTo>
                  <a:pt x="3574" y="2436"/>
                </a:lnTo>
                <a:lnTo>
                  <a:pt x="4723" y="2436"/>
                </a:lnTo>
                <a:lnTo>
                  <a:pt x="4723" y="1287"/>
                </a:lnTo>
                <a:lnTo>
                  <a:pt x="5872" y="1287"/>
                </a:lnTo>
                <a:lnTo>
                  <a:pt x="5872" y="0"/>
                </a:lnTo>
                <a:lnTo>
                  <a:pt x="4586" y="0"/>
                </a:lnTo>
                <a:lnTo>
                  <a:pt x="4586" y="1149"/>
                </a:lnTo>
                <a:lnTo>
                  <a:pt x="3437" y="1149"/>
                </a:lnTo>
                <a:lnTo>
                  <a:pt x="3437" y="2298"/>
                </a:lnTo>
                <a:lnTo>
                  <a:pt x="2436" y="2298"/>
                </a:lnTo>
                <a:lnTo>
                  <a:pt x="2436" y="1149"/>
                </a:lnTo>
                <a:lnTo>
                  <a:pt x="1287" y="1149"/>
                </a:lnTo>
                <a:lnTo>
                  <a:pt x="12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2"/>
          <p:cNvSpPr/>
          <p:nvPr/>
        </p:nvSpPr>
        <p:spPr>
          <a:xfrm flipH="1">
            <a:off x="5973616" y="973070"/>
            <a:ext cx="143303" cy="254154"/>
          </a:xfrm>
          <a:custGeom>
            <a:avLst/>
            <a:gdLst/>
            <a:ahLst/>
            <a:cxnLst/>
            <a:rect l="l" t="t" r="r" b="b"/>
            <a:pathLst>
              <a:path w="3696" h="6555" extrusionOk="0">
                <a:moveTo>
                  <a:pt x="0" y="1"/>
                </a:moveTo>
                <a:lnTo>
                  <a:pt x="0" y="1073"/>
                </a:lnTo>
                <a:lnTo>
                  <a:pt x="1320" y="1073"/>
                </a:lnTo>
                <a:lnTo>
                  <a:pt x="1320" y="6555"/>
                </a:lnTo>
                <a:lnTo>
                  <a:pt x="3695" y="6555"/>
                </a:lnTo>
                <a:lnTo>
                  <a:pt x="3695" y="5494"/>
                </a:lnTo>
                <a:lnTo>
                  <a:pt x="2387" y="5494"/>
                </a:lnTo>
                <a:lnTo>
                  <a:pt x="238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2"/>
          <p:cNvSpPr/>
          <p:nvPr/>
        </p:nvSpPr>
        <p:spPr>
          <a:xfrm flipH="1">
            <a:off x="6970037" y="283175"/>
            <a:ext cx="177190" cy="180835"/>
          </a:xfrm>
          <a:custGeom>
            <a:avLst/>
            <a:gdLst/>
            <a:ahLst/>
            <a:cxnLst/>
            <a:rect l="l" t="t" r="r" b="b"/>
            <a:pathLst>
              <a:path w="4570" h="4664" extrusionOk="0">
                <a:moveTo>
                  <a:pt x="1" y="1"/>
                </a:moveTo>
                <a:lnTo>
                  <a:pt x="1" y="4663"/>
                </a:lnTo>
                <a:lnTo>
                  <a:pt x="1887" y="4663"/>
                </a:lnTo>
                <a:lnTo>
                  <a:pt x="1887" y="1887"/>
                </a:lnTo>
                <a:lnTo>
                  <a:pt x="4570" y="1887"/>
                </a:lnTo>
                <a:lnTo>
                  <a:pt x="457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2"/>
          <p:cNvSpPr/>
          <p:nvPr/>
        </p:nvSpPr>
        <p:spPr>
          <a:xfrm flipH="1">
            <a:off x="7142072" y="999280"/>
            <a:ext cx="55483" cy="55483"/>
          </a:xfrm>
          <a:custGeom>
            <a:avLst/>
            <a:gdLst/>
            <a:ahLst/>
            <a:cxnLst/>
            <a:rect l="l" t="t" r="r" b="b"/>
            <a:pathLst>
              <a:path w="1431" h="1431" extrusionOk="0">
                <a:moveTo>
                  <a:pt x="1" y="1"/>
                </a:moveTo>
                <a:lnTo>
                  <a:pt x="1" y="1431"/>
                </a:lnTo>
                <a:lnTo>
                  <a:pt x="1431" y="1431"/>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2"/>
          <p:cNvSpPr/>
          <p:nvPr/>
        </p:nvSpPr>
        <p:spPr>
          <a:xfrm flipH="1">
            <a:off x="7086626" y="105472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2"/>
          <p:cNvSpPr/>
          <p:nvPr/>
        </p:nvSpPr>
        <p:spPr>
          <a:xfrm flipH="1">
            <a:off x="7030986" y="111036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2"/>
          <p:cNvSpPr/>
          <p:nvPr/>
        </p:nvSpPr>
        <p:spPr>
          <a:xfrm flipH="1">
            <a:off x="6975578" y="116581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2"/>
          <p:cNvSpPr/>
          <p:nvPr/>
        </p:nvSpPr>
        <p:spPr>
          <a:xfrm flipH="1">
            <a:off x="6919939" y="122145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2"/>
          <p:cNvSpPr/>
          <p:nvPr/>
        </p:nvSpPr>
        <p:spPr>
          <a:xfrm flipH="1">
            <a:off x="6919939" y="999280"/>
            <a:ext cx="55445" cy="55483"/>
          </a:xfrm>
          <a:custGeom>
            <a:avLst/>
            <a:gdLst/>
            <a:ahLst/>
            <a:cxnLst/>
            <a:rect l="l" t="t" r="r" b="b"/>
            <a:pathLst>
              <a:path w="1430" h="1431" extrusionOk="0">
                <a:moveTo>
                  <a:pt x="0" y="1"/>
                </a:moveTo>
                <a:lnTo>
                  <a:pt x="0" y="1431"/>
                </a:lnTo>
                <a:lnTo>
                  <a:pt x="1430" y="1431"/>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2"/>
          <p:cNvSpPr/>
          <p:nvPr/>
        </p:nvSpPr>
        <p:spPr>
          <a:xfrm flipH="1">
            <a:off x="6975578" y="1054726"/>
            <a:ext cx="55445" cy="55483"/>
          </a:xfrm>
          <a:custGeom>
            <a:avLst/>
            <a:gdLst/>
            <a:ahLst/>
            <a:cxnLst/>
            <a:rect l="l" t="t" r="r" b="b"/>
            <a:pathLst>
              <a:path w="1430" h="1431" extrusionOk="0">
                <a:moveTo>
                  <a:pt x="0" y="1"/>
                </a:moveTo>
                <a:lnTo>
                  <a:pt x="0"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2"/>
          <p:cNvSpPr/>
          <p:nvPr/>
        </p:nvSpPr>
        <p:spPr>
          <a:xfrm flipH="1">
            <a:off x="7086626" y="1165812"/>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2"/>
          <p:cNvSpPr/>
          <p:nvPr/>
        </p:nvSpPr>
        <p:spPr>
          <a:xfrm flipH="1">
            <a:off x="7142072" y="1221452"/>
            <a:ext cx="55483" cy="55445"/>
          </a:xfrm>
          <a:custGeom>
            <a:avLst/>
            <a:gdLst/>
            <a:ahLst/>
            <a:cxnLst/>
            <a:rect l="l" t="t" r="r" b="b"/>
            <a:pathLst>
              <a:path w="1431" h="1430" extrusionOk="0">
                <a:moveTo>
                  <a:pt x="1" y="0"/>
                </a:moveTo>
                <a:lnTo>
                  <a:pt x="1" y="1430"/>
                </a:lnTo>
                <a:lnTo>
                  <a:pt x="1431" y="1430"/>
                </a:lnTo>
                <a:lnTo>
                  <a:pt x="143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2"/>
          <p:cNvSpPr/>
          <p:nvPr/>
        </p:nvSpPr>
        <p:spPr>
          <a:xfrm flipH="1">
            <a:off x="8688652" y="286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2"/>
          <p:cNvSpPr/>
          <p:nvPr/>
        </p:nvSpPr>
        <p:spPr>
          <a:xfrm flipH="1">
            <a:off x="8688652" y="1331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2"/>
          <p:cNvSpPr/>
          <p:nvPr/>
        </p:nvSpPr>
        <p:spPr>
          <a:xfrm flipH="1">
            <a:off x="8688652" y="2375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8" name="Google Shape;5108;p22"/>
          <p:cNvGrpSpPr/>
          <p:nvPr/>
        </p:nvGrpSpPr>
        <p:grpSpPr>
          <a:xfrm flipH="1">
            <a:off x="7950780" y="271156"/>
            <a:ext cx="154586" cy="1361058"/>
            <a:chOff x="1341638" y="1229931"/>
            <a:chExt cx="154586" cy="1361058"/>
          </a:xfrm>
        </p:grpSpPr>
        <p:sp>
          <p:nvSpPr>
            <p:cNvPr id="5109" name="Google Shape;5109;p22"/>
            <p:cNvSpPr/>
            <p:nvPr/>
          </p:nvSpPr>
          <p:spPr>
            <a:xfrm>
              <a:off x="1341638" y="12299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2"/>
            <p:cNvSpPr/>
            <p:nvPr/>
          </p:nvSpPr>
          <p:spPr>
            <a:xfrm>
              <a:off x="1390454"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2"/>
            <p:cNvSpPr/>
            <p:nvPr/>
          </p:nvSpPr>
          <p:spPr>
            <a:xfrm>
              <a:off x="1390454"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2"/>
            <p:cNvSpPr/>
            <p:nvPr/>
          </p:nvSpPr>
          <p:spPr>
            <a:xfrm>
              <a:off x="1390454" y="1921726"/>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2"/>
            <p:cNvSpPr/>
            <p:nvPr/>
          </p:nvSpPr>
          <p:spPr>
            <a:xfrm>
              <a:off x="1346097" y="2407828"/>
              <a:ext cx="114728" cy="183161"/>
            </a:xfrm>
            <a:custGeom>
              <a:avLst/>
              <a:gdLst/>
              <a:ahLst/>
              <a:cxnLst/>
              <a:rect l="l" t="t" r="r" b="b"/>
              <a:pathLst>
                <a:path w="2959" h="4724" extrusionOk="0">
                  <a:moveTo>
                    <a:pt x="1" y="0"/>
                  </a:moveTo>
                  <a:lnTo>
                    <a:pt x="1" y="182"/>
                  </a:lnTo>
                  <a:lnTo>
                    <a:pt x="1320" y="182"/>
                  </a:lnTo>
                  <a:lnTo>
                    <a:pt x="1320" y="4724"/>
                  </a:lnTo>
                  <a:lnTo>
                    <a:pt x="2959" y="4724"/>
                  </a:lnTo>
                  <a:lnTo>
                    <a:pt x="2959" y="4542"/>
                  </a:lnTo>
                  <a:lnTo>
                    <a:pt x="1502" y="4542"/>
                  </a:lnTo>
                  <a:lnTo>
                    <a:pt x="15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4" name="Google Shape;5114;p22"/>
          <p:cNvSpPr/>
          <p:nvPr/>
        </p:nvSpPr>
        <p:spPr>
          <a:xfrm flipH="1">
            <a:off x="246625" y="368906"/>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2"/>
          <p:cNvSpPr/>
          <p:nvPr/>
        </p:nvSpPr>
        <p:spPr>
          <a:xfrm flipH="1">
            <a:off x="302072" y="368906"/>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2"/>
          <p:cNvSpPr/>
          <p:nvPr/>
        </p:nvSpPr>
        <p:spPr>
          <a:xfrm flipH="1">
            <a:off x="357478" y="257820"/>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2"/>
          <p:cNvSpPr/>
          <p:nvPr/>
        </p:nvSpPr>
        <p:spPr>
          <a:xfrm flipH="1">
            <a:off x="413118" y="146540"/>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2"/>
          <p:cNvSpPr/>
          <p:nvPr/>
        </p:nvSpPr>
        <p:spPr>
          <a:xfrm flipH="1">
            <a:off x="356005" y="2006655"/>
            <a:ext cx="57151" cy="53971"/>
          </a:xfrm>
          <a:custGeom>
            <a:avLst/>
            <a:gdLst/>
            <a:ahLst/>
            <a:cxnLst/>
            <a:rect l="l" t="t" r="r" b="b"/>
            <a:pathLst>
              <a:path w="1474" h="1392" extrusionOk="0">
                <a:moveTo>
                  <a:pt x="0" y="0"/>
                </a:moveTo>
                <a:lnTo>
                  <a:pt x="0" y="1392"/>
                </a:lnTo>
                <a:lnTo>
                  <a:pt x="1474" y="1392"/>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2"/>
          <p:cNvSpPr/>
          <p:nvPr/>
        </p:nvSpPr>
        <p:spPr>
          <a:xfrm flipH="1">
            <a:off x="356005" y="2111111"/>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2"/>
          <p:cNvSpPr/>
          <p:nvPr/>
        </p:nvSpPr>
        <p:spPr>
          <a:xfrm flipH="1">
            <a:off x="356005" y="2215566"/>
            <a:ext cx="57151" cy="54010"/>
          </a:xfrm>
          <a:custGeom>
            <a:avLst/>
            <a:gdLst/>
            <a:ahLst/>
            <a:cxnLst/>
            <a:rect l="l" t="t" r="r" b="b"/>
            <a:pathLst>
              <a:path w="1474" h="1393"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2"/>
          <p:cNvSpPr/>
          <p:nvPr/>
        </p:nvSpPr>
        <p:spPr>
          <a:xfrm flipH="1">
            <a:off x="333827" y="2680149"/>
            <a:ext cx="101313" cy="559875"/>
          </a:xfrm>
          <a:custGeom>
            <a:avLst/>
            <a:gdLst/>
            <a:ahLst/>
            <a:cxnLst/>
            <a:rect l="l" t="t" r="r" b="b"/>
            <a:pathLst>
              <a:path w="2613" h="14440" extrusionOk="0">
                <a:moveTo>
                  <a:pt x="2437" y="182"/>
                </a:moveTo>
                <a:lnTo>
                  <a:pt x="2437" y="14263"/>
                </a:lnTo>
                <a:lnTo>
                  <a:pt x="177" y="14263"/>
                </a:lnTo>
                <a:lnTo>
                  <a:pt x="177" y="182"/>
                </a:lnTo>
                <a:close/>
                <a:moveTo>
                  <a:pt x="1" y="0"/>
                </a:moveTo>
                <a:lnTo>
                  <a:pt x="1" y="14439"/>
                </a:lnTo>
                <a:lnTo>
                  <a:pt x="2612" y="14439"/>
                </a:lnTo>
                <a:lnTo>
                  <a:pt x="2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2"/>
          <p:cNvSpPr/>
          <p:nvPr/>
        </p:nvSpPr>
        <p:spPr>
          <a:xfrm flipH="1">
            <a:off x="451077" y="1046199"/>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2"/>
          <p:cNvSpPr/>
          <p:nvPr/>
        </p:nvSpPr>
        <p:spPr>
          <a:xfrm flipH="1">
            <a:off x="406526" y="109078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2"/>
          <p:cNvSpPr/>
          <p:nvPr/>
        </p:nvSpPr>
        <p:spPr>
          <a:xfrm flipH="1">
            <a:off x="362402" y="1135339"/>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2"/>
          <p:cNvSpPr/>
          <p:nvPr/>
        </p:nvSpPr>
        <p:spPr>
          <a:xfrm flipH="1">
            <a:off x="317851" y="1179657"/>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2"/>
          <p:cNvSpPr/>
          <p:nvPr/>
        </p:nvSpPr>
        <p:spPr>
          <a:xfrm flipH="1">
            <a:off x="273262" y="1224247"/>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2"/>
          <p:cNvSpPr/>
          <p:nvPr/>
        </p:nvSpPr>
        <p:spPr>
          <a:xfrm flipH="1">
            <a:off x="273262" y="1046199"/>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2"/>
          <p:cNvSpPr/>
          <p:nvPr/>
        </p:nvSpPr>
        <p:spPr>
          <a:xfrm flipH="1">
            <a:off x="317851" y="1090789"/>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2"/>
          <p:cNvSpPr/>
          <p:nvPr/>
        </p:nvSpPr>
        <p:spPr>
          <a:xfrm flipH="1">
            <a:off x="406526" y="1179657"/>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2"/>
          <p:cNvSpPr/>
          <p:nvPr/>
        </p:nvSpPr>
        <p:spPr>
          <a:xfrm flipH="1">
            <a:off x="451077" y="1224247"/>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2"/>
          <p:cNvSpPr txBox="1">
            <a:spLocks noGrp="1"/>
          </p:cNvSpPr>
          <p:nvPr>
            <p:ph type="title"/>
          </p:nvPr>
        </p:nvSpPr>
        <p:spPr>
          <a:xfrm>
            <a:off x="4609575" y="1777060"/>
            <a:ext cx="3814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132" name="Google Shape;5132;p22"/>
          <p:cNvSpPr txBox="1">
            <a:spLocks noGrp="1"/>
          </p:cNvSpPr>
          <p:nvPr>
            <p:ph type="subTitle" idx="1"/>
          </p:nvPr>
        </p:nvSpPr>
        <p:spPr>
          <a:xfrm>
            <a:off x="4609575" y="2494578"/>
            <a:ext cx="3814500" cy="102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5133" name="Google Shape;5133;p22"/>
          <p:cNvGrpSpPr/>
          <p:nvPr/>
        </p:nvGrpSpPr>
        <p:grpSpPr>
          <a:xfrm>
            <a:off x="-1" y="4608569"/>
            <a:ext cx="4903306" cy="594356"/>
            <a:chOff x="279125" y="1779925"/>
            <a:chExt cx="3319100" cy="406675"/>
          </a:xfrm>
        </p:grpSpPr>
        <p:sp>
          <p:nvSpPr>
            <p:cNvPr id="5134" name="Google Shape;5134;p22"/>
            <p:cNvSpPr/>
            <p:nvPr/>
          </p:nvSpPr>
          <p:spPr>
            <a:xfrm>
              <a:off x="681100" y="1814975"/>
              <a:ext cx="379125" cy="336250"/>
            </a:xfrm>
            <a:custGeom>
              <a:avLst/>
              <a:gdLst/>
              <a:ahLst/>
              <a:cxnLst/>
              <a:rect l="l" t="t" r="r" b="b"/>
              <a:pathLst>
                <a:path w="15165" h="13450"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2"/>
            <p:cNvSpPr/>
            <p:nvPr/>
          </p:nvSpPr>
          <p:spPr>
            <a:xfrm>
              <a:off x="663875" y="1799950"/>
              <a:ext cx="268625" cy="99275"/>
            </a:xfrm>
            <a:custGeom>
              <a:avLst/>
              <a:gdLst/>
              <a:ahLst/>
              <a:cxnLst/>
              <a:rect l="l" t="t" r="r" b="b"/>
              <a:pathLst>
                <a:path w="10745"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2"/>
            <p:cNvSpPr/>
            <p:nvPr/>
          </p:nvSpPr>
          <p:spPr>
            <a:xfrm>
              <a:off x="978200" y="1799950"/>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2"/>
            <p:cNvSpPr/>
            <p:nvPr/>
          </p:nvSpPr>
          <p:spPr>
            <a:xfrm>
              <a:off x="663875" y="2067000"/>
              <a:ext cx="268625" cy="99575"/>
            </a:xfrm>
            <a:custGeom>
              <a:avLst/>
              <a:gdLst/>
              <a:ahLst/>
              <a:cxnLst/>
              <a:rect l="l" t="t" r="r" b="b"/>
              <a:pathLst>
                <a:path w="10745"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2"/>
            <p:cNvSpPr/>
            <p:nvPr/>
          </p:nvSpPr>
          <p:spPr>
            <a:xfrm>
              <a:off x="978200" y="2067000"/>
              <a:ext cx="99250" cy="99575"/>
            </a:xfrm>
            <a:custGeom>
              <a:avLst/>
              <a:gdLst/>
              <a:ahLst/>
              <a:cxnLst/>
              <a:rect l="l" t="t" r="r" b="b"/>
              <a:pathLst>
                <a:path w="3970"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2"/>
            <p:cNvSpPr/>
            <p:nvPr/>
          </p:nvSpPr>
          <p:spPr>
            <a:xfrm>
              <a:off x="809125" y="1933625"/>
              <a:ext cx="268325" cy="99275"/>
            </a:xfrm>
            <a:custGeom>
              <a:avLst/>
              <a:gdLst/>
              <a:ahLst/>
              <a:cxnLst/>
              <a:rect l="l" t="t" r="r" b="b"/>
              <a:pathLst>
                <a:path w="10733" h="3971" extrusionOk="0">
                  <a:moveTo>
                    <a:pt x="1" y="1"/>
                  </a:moveTo>
                  <a:lnTo>
                    <a:pt x="1" y="3970"/>
                  </a:lnTo>
                  <a:lnTo>
                    <a:pt x="10733" y="3970"/>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2"/>
            <p:cNvSpPr/>
            <p:nvPr/>
          </p:nvSpPr>
          <p:spPr>
            <a:xfrm>
              <a:off x="663575" y="19336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2"/>
            <p:cNvSpPr/>
            <p:nvPr/>
          </p:nvSpPr>
          <p:spPr>
            <a:xfrm>
              <a:off x="663875" y="1799950"/>
              <a:ext cx="268625" cy="30700"/>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2"/>
            <p:cNvSpPr/>
            <p:nvPr/>
          </p:nvSpPr>
          <p:spPr>
            <a:xfrm>
              <a:off x="808825" y="1933325"/>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2"/>
            <p:cNvSpPr/>
            <p:nvPr/>
          </p:nvSpPr>
          <p:spPr>
            <a:xfrm>
              <a:off x="978200" y="1799950"/>
              <a:ext cx="99250" cy="30700"/>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2"/>
            <p:cNvSpPr/>
            <p:nvPr/>
          </p:nvSpPr>
          <p:spPr>
            <a:xfrm>
              <a:off x="663875" y="206700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2"/>
            <p:cNvSpPr/>
            <p:nvPr/>
          </p:nvSpPr>
          <p:spPr>
            <a:xfrm>
              <a:off x="978200" y="2067000"/>
              <a:ext cx="99250" cy="31325"/>
            </a:xfrm>
            <a:custGeom>
              <a:avLst/>
              <a:gdLst/>
              <a:ahLst/>
              <a:cxnLst/>
              <a:rect l="l" t="t" r="r" b="b"/>
              <a:pathLst>
                <a:path w="3970" h="1253" extrusionOk="0">
                  <a:moveTo>
                    <a:pt x="0" y="0"/>
                  </a:moveTo>
                  <a:lnTo>
                    <a:pt x="1252" y="1253"/>
                  </a:lnTo>
                  <a:lnTo>
                    <a:pt x="2717"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2"/>
            <p:cNvSpPr/>
            <p:nvPr/>
          </p:nvSpPr>
          <p:spPr>
            <a:xfrm>
              <a:off x="665125" y="19333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2"/>
            <p:cNvSpPr/>
            <p:nvPr/>
          </p:nvSpPr>
          <p:spPr>
            <a:xfrm>
              <a:off x="1044875" y="1814975"/>
              <a:ext cx="379450" cy="336250"/>
            </a:xfrm>
            <a:custGeom>
              <a:avLst/>
              <a:gdLst/>
              <a:ahLst/>
              <a:cxnLst/>
              <a:rect l="l" t="t" r="r" b="b"/>
              <a:pathLst>
                <a:path w="15178" h="13450" extrusionOk="0">
                  <a:moveTo>
                    <a:pt x="0" y="1"/>
                  </a:moveTo>
                  <a:lnTo>
                    <a:pt x="0"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2"/>
            <p:cNvSpPr/>
            <p:nvPr/>
          </p:nvSpPr>
          <p:spPr>
            <a:xfrm>
              <a:off x="1027975" y="1799950"/>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2"/>
            <p:cNvSpPr/>
            <p:nvPr/>
          </p:nvSpPr>
          <p:spPr>
            <a:xfrm>
              <a:off x="1341975" y="1799950"/>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2"/>
            <p:cNvSpPr/>
            <p:nvPr/>
          </p:nvSpPr>
          <p:spPr>
            <a:xfrm>
              <a:off x="1027975" y="2067000"/>
              <a:ext cx="268300" cy="99575"/>
            </a:xfrm>
            <a:custGeom>
              <a:avLst/>
              <a:gdLst/>
              <a:ahLst/>
              <a:cxnLst/>
              <a:rect l="l" t="t" r="r" b="b"/>
              <a:pathLst>
                <a:path w="10732" h="3983" extrusionOk="0">
                  <a:moveTo>
                    <a:pt x="0" y="0"/>
                  </a:moveTo>
                  <a:lnTo>
                    <a:pt x="0"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2"/>
            <p:cNvSpPr/>
            <p:nvPr/>
          </p:nvSpPr>
          <p:spPr>
            <a:xfrm>
              <a:off x="1341975" y="2067000"/>
              <a:ext cx="99575" cy="99575"/>
            </a:xfrm>
            <a:custGeom>
              <a:avLst/>
              <a:gdLst/>
              <a:ahLst/>
              <a:cxnLst/>
              <a:rect l="l" t="t" r="r" b="b"/>
              <a:pathLst>
                <a:path w="3983" h="3983" extrusionOk="0">
                  <a:moveTo>
                    <a:pt x="0" y="0"/>
                  </a:moveTo>
                  <a:lnTo>
                    <a:pt x="0" y="3983"/>
                  </a:lnTo>
                  <a:lnTo>
                    <a:pt x="3982" y="3983"/>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2"/>
            <p:cNvSpPr/>
            <p:nvPr/>
          </p:nvSpPr>
          <p:spPr>
            <a:xfrm>
              <a:off x="1172925" y="193362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2"/>
            <p:cNvSpPr/>
            <p:nvPr/>
          </p:nvSpPr>
          <p:spPr>
            <a:xfrm>
              <a:off x="1027650" y="193362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2"/>
            <p:cNvSpPr/>
            <p:nvPr/>
          </p:nvSpPr>
          <p:spPr>
            <a:xfrm>
              <a:off x="1027975" y="1799950"/>
              <a:ext cx="268300" cy="30700"/>
            </a:xfrm>
            <a:custGeom>
              <a:avLst/>
              <a:gdLst/>
              <a:ahLst/>
              <a:cxnLst/>
              <a:rect l="l" t="t" r="r" b="b"/>
              <a:pathLst>
                <a:path w="10732" h="1228" extrusionOk="0">
                  <a:moveTo>
                    <a:pt x="0" y="1"/>
                  </a:moveTo>
                  <a:lnTo>
                    <a:pt x="1252" y="1228"/>
                  </a:lnTo>
                  <a:lnTo>
                    <a:pt x="9480" y="1228"/>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2"/>
            <p:cNvSpPr/>
            <p:nvPr/>
          </p:nvSpPr>
          <p:spPr>
            <a:xfrm>
              <a:off x="1172600" y="1933325"/>
              <a:ext cx="268950" cy="31325"/>
            </a:xfrm>
            <a:custGeom>
              <a:avLst/>
              <a:gdLst/>
              <a:ahLst/>
              <a:cxnLst/>
              <a:rect l="l" t="t" r="r" b="b"/>
              <a:pathLst>
                <a:path w="10758" h="1253" extrusionOk="0">
                  <a:moveTo>
                    <a:pt x="1" y="0"/>
                  </a:moveTo>
                  <a:lnTo>
                    <a:pt x="1253"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2"/>
            <p:cNvSpPr/>
            <p:nvPr/>
          </p:nvSpPr>
          <p:spPr>
            <a:xfrm>
              <a:off x="1341975" y="1799950"/>
              <a:ext cx="99575" cy="30700"/>
            </a:xfrm>
            <a:custGeom>
              <a:avLst/>
              <a:gdLst/>
              <a:ahLst/>
              <a:cxnLst/>
              <a:rect l="l" t="t" r="r" b="b"/>
              <a:pathLst>
                <a:path w="3983" h="1228" extrusionOk="0">
                  <a:moveTo>
                    <a:pt x="0" y="1"/>
                  </a:moveTo>
                  <a:lnTo>
                    <a:pt x="1252"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2"/>
            <p:cNvSpPr/>
            <p:nvPr/>
          </p:nvSpPr>
          <p:spPr>
            <a:xfrm>
              <a:off x="1027975" y="2067000"/>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2"/>
            <p:cNvSpPr/>
            <p:nvPr/>
          </p:nvSpPr>
          <p:spPr>
            <a:xfrm>
              <a:off x="1341975" y="2067000"/>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2"/>
            <p:cNvSpPr/>
            <p:nvPr/>
          </p:nvSpPr>
          <p:spPr>
            <a:xfrm>
              <a:off x="1028900" y="1933325"/>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2"/>
            <p:cNvSpPr/>
            <p:nvPr/>
          </p:nvSpPr>
          <p:spPr>
            <a:xfrm>
              <a:off x="2514375" y="1814975"/>
              <a:ext cx="379475" cy="336250"/>
            </a:xfrm>
            <a:custGeom>
              <a:avLst/>
              <a:gdLst/>
              <a:ahLst/>
              <a:cxnLst/>
              <a:rect l="l" t="t" r="r" b="b"/>
              <a:pathLst>
                <a:path w="15179" h="13450"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2"/>
            <p:cNvSpPr/>
            <p:nvPr/>
          </p:nvSpPr>
          <p:spPr>
            <a:xfrm>
              <a:off x="2497175" y="1799950"/>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2"/>
            <p:cNvSpPr/>
            <p:nvPr/>
          </p:nvSpPr>
          <p:spPr>
            <a:xfrm>
              <a:off x="2811475" y="1799950"/>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2"/>
            <p:cNvSpPr/>
            <p:nvPr/>
          </p:nvSpPr>
          <p:spPr>
            <a:xfrm>
              <a:off x="2497175" y="2067000"/>
              <a:ext cx="268625" cy="99575"/>
            </a:xfrm>
            <a:custGeom>
              <a:avLst/>
              <a:gdLst/>
              <a:ahLst/>
              <a:cxnLst/>
              <a:rect l="l" t="t" r="r" b="b"/>
              <a:pathLst>
                <a:path w="10745" h="3983" extrusionOk="0">
                  <a:moveTo>
                    <a:pt x="0" y="0"/>
                  </a:moveTo>
                  <a:lnTo>
                    <a:pt x="0" y="3983"/>
                  </a:lnTo>
                  <a:lnTo>
                    <a:pt x="10744" y="3983"/>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2"/>
            <p:cNvSpPr/>
            <p:nvPr/>
          </p:nvSpPr>
          <p:spPr>
            <a:xfrm>
              <a:off x="2811475" y="2067000"/>
              <a:ext cx="99275" cy="99575"/>
            </a:xfrm>
            <a:custGeom>
              <a:avLst/>
              <a:gdLst/>
              <a:ahLst/>
              <a:cxnLst/>
              <a:rect l="l" t="t" r="r" b="b"/>
              <a:pathLst>
                <a:path w="3971" h="3983" extrusionOk="0">
                  <a:moveTo>
                    <a:pt x="1" y="0"/>
                  </a:moveTo>
                  <a:lnTo>
                    <a:pt x="1"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2"/>
            <p:cNvSpPr/>
            <p:nvPr/>
          </p:nvSpPr>
          <p:spPr>
            <a:xfrm>
              <a:off x="2642100" y="1933625"/>
              <a:ext cx="268650" cy="99275"/>
            </a:xfrm>
            <a:custGeom>
              <a:avLst/>
              <a:gdLst/>
              <a:ahLst/>
              <a:cxnLst/>
              <a:rect l="l" t="t" r="r" b="b"/>
              <a:pathLst>
                <a:path w="10746"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2"/>
            <p:cNvSpPr/>
            <p:nvPr/>
          </p:nvSpPr>
          <p:spPr>
            <a:xfrm>
              <a:off x="2497175" y="19336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2"/>
            <p:cNvSpPr/>
            <p:nvPr/>
          </p:nvSpPr>
          <p:spPr>
            <a:xfrm>
              <a:off x="2497175" y="1799950"/>
              <a:ext cx="268625" cy="30700"/>
            </a:xfrm>
            <a:custGeom>
              <a:avLst/>
              <a:gdLst/>
              <a:ahLst/>
              <a:cxnLst/>
              <a:rect l="l" t="t" r="r" b="b"/>
              <a:pathLst>
                <a:path w="10745" h="1228" extrusionOk="0">
                  <a:moveTo>
                    <a:pt x="0" y="1"/>
                  </a:moveTo>
                  <a:lnTo>
                    <a:pt x="1252" y="1228"/>
                  </a:lnTo>
                  <a:lnTo>
                    <a:pt x="9492" y="1228"/>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2"/>
            <p:cNvSpPr/>
            <p:nvPr/>
          </p:nvSpPr>
          <p:spPr>
            <a:xfrm>
              <a:off x="2642425" y="1933325"/>
              <a:ext cx="268625" cy="31325"/>
            </a:xfrm>
            <a:custGeom>
              <a:avLst/>
              <a:gdLst/>
              <a:ahLst/>
              <a:cxnLst/>
              <a:rect l="l" t="t" r="r" b="b"/>
              <a:pathLst>
                <a:path w="10745" h="1253" extrusionOk="0">
                  <a:moveTo>
                    <a:pt x="0"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2"/>
            <p:cNvSpPr/>
            <p:nvPr/>
          </p:nvSpPr>
          <p:spPr>
            <a:xfrm>
              <a:off x="2811475" y="1799950"/>
              <a:ext cx="99575" cy="30700"/>
            </a:xfrm>
            <a:custGeom>
              <a:avLst/>
              <a:gdLst/>
              <a:ahLst/>
              <a:cxnLst/>
              <a:rect l="l" t="t" r="r" b="b"/>
              <a:pathLst>
                <a:path w="3983" h="1228" extrusionOk="0">
                  <a:moveTo>
                    <a:pt x="1" y="1"/>
                  </a:moveTo>
                  <a:lnTo>
                    <a:pt x="1253" y="1228"/>
                  </a:lnTo>
                  <a:lnTo>
                    <a:pt x="2731"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2"/>
            <p:cNvSpPr/>
            <p:nvPr/>
          </p:nvSpPr>
          <p:spPr>
            <a:xfrm>
              <a:off x="2497175" y="2067000"/>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2"/>
            <p:cNvSpPr/>
            <p:nvPr/>
          </p:nvSpPr>
          <p:spPr>
            <a:xfrm>
              <a:off x="2811475" y="206700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2"/>
            <p:cNvSpPr/>
            <p:nvPr/>
          </p:nvSpPr>
          <p:spPr>
            <a:xfrm>
              <a:off x="2498425" y="1933325"/>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2"/>
            <p:cNvSpPr/>
            <p:nvPr/>
          </p:nvSpPr>
          <p:spPr>
            <a:xfrm>
              <a:off x="2878475" y="1814975"/>
              <a:ext cx="379150" cy="336250"/>
            </a:xfrm>
            <a:custGeom>
              <a:avLst/>
              <a:gdLst/>
              <a:ahLst/>
              <a:cxnLst/>
              <a:rect l="l" t="t" r="r" b="b"/>
              <a:pathLst>
                <a:path w="15166" h="13450"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2"/>
            <p:cNvSpPr/>
            <p:nvPr/>
          </p:nvSpPr>
          <p:spPr>
            <a:xfrm>
              <a:off x="2861250" y="1799950"/>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2"/>
            <p:cNvSpPr/>
            <p:nvPr/>
          </p:nvSpPr>
          <p:spPr>
            <a:xfrm>
              <a:off x="3175250" y="1799950"/>
              <a:ext cx="99575" cy="99275"/>
            </a:xfrm>
            <a:custGeom>
              <a:avLst/>
              <a:gdLst/>
              <a:ahLst/>
              <a:cxnLst/>
              <a:rect l="l" t="t" r="r" b="b"/>
              <a:pathLst>
                <a:path w="3983" h="3971" extrusionOk="0">
                  <a:moveTo>
                    <a:pt x="1" y="1"/>
                  </a:moveTo>
                  <a:lnTo>
                    <a:pt x="1" y="3970"/>
                  </a:lnTo>
                  <a:lnTo>
                    <a:pt x="3983" y="3970"/>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2"/>
            <p:cNvSpPr/>
            <p:nvPr/>
          </p:nvSpPr>
          <p:spPr>
            <a:xfrm>
              <a:off x="2861250" y="2067000"/>
              <a:ext cx="268325" cy="99575"/>
            </a:xfrm>
            <a:custGeom>
              <a:avLst/>
              <a:gdLst/>
              <a:ahLst/>
              <a:cxnLst/>
              <a:rect l="l" t="t" r="r" b="b"/>
              <a:pathLst>
                <a:path w="10733" h="3983" extrusionOk="0">
                  <a:moveTo>
                    <a:pt x="1" y="0"/>
                  </a:moveTo>
                  <a:lnTo>
                    <a:pt x="1" y="3983"/>
                  </a:lnTo>
                  <a:lnTo>
                    <a:pt x="10732" y="3983"/>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2"/>
            <p:cNvSpPr/>
            <p:nvPr/>
          </p:nvSpPr>
          <p:spPr>
            <a:xfrm>
              <a:off x="3175250" y="2067000"/>
              <a:ext cx="99575" cy="99575"/>
            </a:xfrm>
            <a:custGeom>
              <a:avLst/>
              <a:gdLst/>
              <a:ahLst/>
              <a:cxnLst/>
              <a:rect l="l" t="t" r="r" b="b"/>
              <a:pathLst>
                <a:path w="3983" h="3983" extrusionOk="0">
                  <a:moveTo>
                    <a:pt x="1" y="0"/>
                  </a:moveTo>
                  <a:lnTo>
                    <a:pt x="1" y="3983"/>
                  </a:lnTo>
                  <a:lnTo>
                    <a:pt x="3983" y="3983"/>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2"/>
            <p:cNvSpPr/>
            <p:nvPr/>
          </p:nvSpPr>
          <p:spPr>
            <a:xfrm>
              <a:off x="3006200" y="1933625"/>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2"/>
            <p:cNvSpPr/>
            <p:nvPr/>
          </p:nvSpPr>
          <p:spPr>
            <a:xfrm>
              <a:off x="2861250" y="193362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2"/>
            <p:cNvSpPr/>
            <p:nvPr/>
          </p:nvSpPr>
          <p:spPr>
            <a:xfrm>
              <a:off x="2861250" y="1799950"/>
              <a:ext cx="268325" cy="30700"/>
            </a:xfrm>
            <a:custGeom>
              <a:avLst/>
              <a:gdLst/>
              <a:ahLst/>
              <a:cxnLst/>
              <a:rect l="l" t="t" r="r" b="b"/>
              <a:pathLst>
                <a:path w="10733" h="1228" extrusionOk="0">
                  <a:moveTo>
                    <a:pt x="1" y="1"/>
                  </a:moveTo>
                  <a:lnTo>
                    <a:pt x="1253" y="1228"/>
                  </a:lnTo>
                  <a:lnTo>
                    <a:pt x="9480" y="1228"/>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2"/>
            <p:cNvSpPr/>
            <p:nvPr/>
          </p:nvSpPr>
          <p:spPr>
            <a:xfrm>
              <a:off x="3006525" y="1933325"/>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2"/>
            <p:cNvSpPr/>
            <p:nvPr/>
          </p:nvSpPr>
          <p:spPr>
            <a:xfrm>
              <a:off x="3175575" y="1799950"/>
              <a:ext cx="99250" cy="30700"/>
            </a:xfrm>
            <a:custGeom>
              <a:avLst/>
              <a:gdLst/>
              <a:ahLst/>
              <a:cxnLst/>
              <a:rect l="l" t="t" r="r" b="b"/>
              <a:pathLst>
                <a:path w="3970" h="1228" extrusionOk="0">
                  <a:moveTo>
                    <a:pt x="0" y="1"/>
                  </a:moveTo>
                  <a:lnTo>
                    <a:pt x="1252"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2"/>
            <p:cNvSpPr/>
            <p:nvPr/>
          </p:nvSpPr>
          <p:spPr>
            <a:xfrm>
              <a:off x="2861250" y="2067000"/>
              <a:ext cx="268325" cy="31325"/>
            </a:xfrm>
            <a:custGeom>
              <a:avLst/>
              <a:gdLst/>
              <a:ahLst/>
              <a:cxnLst/>
              <a:rect l="l" t="t" r="r" b="b"/>
              <a:pathLst>
                <a:path w="10733" h="1253" extrusionOk="0">
                  <a:moveTo>
                    <a:pt x="1" y="0"/>
                  </a:moveTo>
                  <a:lnTo>
                    <a:pt x="1253"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2"/>
            <p:cNvSpPr/>
            <p:nvPr/>
          </p:nvSpPr>
          <p:spPr>
            <a:xfrm>
              <a:off x="3175575" y="2067000"/>
              <a:ext cx="99250" cy="31325"/>
            </a:xfrm>
            <a:custGeom>
              <a:avLst/>
              <a:gdLst/>
              <a:ahLst/>
              <a:cxnLst/>
              <a:rect l="l" t="t" r="r" b="b"/>
              <a:pathLst>
                <a:path w="3970" h="1253" extrusionOk="0">
                  <a:moveTo>
                    <a:pt x="0" y="0"/>
                  </a:moveTo>
                  <a:lnTo>
                    <a:pt x="1252"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2"/>
            <p:cNvSpPr/>
            <p:nvPr/>
          </p:nvSpPr>
          <p:spPr>
            <a:xfrm>
              <a:off x="2862500" y="19333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2"/>
            <p:cNvSpPr/>
            <p:nvPr/>
          </p:nvSpPr>
          <p:spPr>
            <a:xfrm>
              <a:off x="1420850" y="1814975"/>
              <a:ext cx="379150" cy="336250"/>
            </a:xfrm>
            <a:custGeom>
              <a:avLst/>
              <a:gdLst/>
              <a:ahLst/>
              <a:cxnLst/>
              <a:rect l="l" t="t" r="r" b="b"/>
              <a:pathLst>
                <a:path w="15166" h="13450"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2"/>
            <p:cNvSpPr/>
            <p:nvPr/>
          </p:nvSpPr>
          <p:spPr>
            <a:xfrm>
              <a:off x="1403325" y="1799950"/>
              <a:ext cx="268625" cy="99275"/>
            </a:xfrm>
            <a:custGeom>
              <a:avLst/>
              <a:gdLst/>
              <a:ahLst/>
              <a:cxnLst/>
              <a:rect l="l" t="t" r="r" b="b"/>
              <a:pathLst>
                <a:path w="10745"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2"/>
            <p:cNvSpPr/>
            <p:nvPr/>
          </p:nvSpPr>
          <p:spPr>
            <a:xfrm>
              <a:off x="1717650" y="1799950"/>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2"/>
            <p:cNvSpPr/>
            <p:nvPr/>
          </p:nvSpPr>
          <p:spPr>
            <a:xfrm>
              <a:off x="1403325" y="2067000"/>
              <a:ext cx="268625" cy="99575"/>
            </a:xfrm>
            <a:custGeom>
              <a:avLst/>
              <a:gdLst/>
              <a:ahLst/>
              <a:cxnLst/>
              <a:rect l="l" t="t" r="r" b="b"/>
              <a:pathLst>
                <a:path w="10745"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2"/>
            <p:cNvSpPr/>
            <p:nvPr/>
          </p:nvSpPr>
          <p:spPr>
            <a:xfrm>
              <a:off x="1717650" y="2067000"/>
              <a:ext cx="99575" cy="99575"/>
            </a:xfrm>
            <a:custGeom>
              <a:avLst/>
              <a:gdLst/>
              <a:ahLst/>
              <a:cxnLst/>
              <a:rect l="l" t="t" r="r" b="b"/>
              <a:pathLst>
                <a:path w="3983" h="3983" extrusionOk="0">
                  <a:moveTo>
                    <a:pt x="0" y="0"/>
                  </a:moveTo>
                  <a:lnTo>
                    <a:pt x="0" y="3983"/>
                  </a:lnTo>
                  <a:lnTo>
                    <a:pt x="3982" y="3983"/>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2"/>
            <p:cNvSpPr/>
            <p:nvPr/>
          </p:nvSpPr>
          <p:spPr>
            <a:xfrm>
              <a:off x="1548600" y="193362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2"/>
            <p:cNvSpPr/>
            <p:nvPr/>
          </p:nvSpPr>
          <p:spPr>
            <a:xfrm>
              <a:off x="1403650" y="193362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2"/>
            <p:cNvSpPr/>
            <p:nvPr/>
          </p:nvSpPr>
          <p:spPr>
            <a:xfrm>
              <a:off x="1403650" y="1799950"/>
              <a:ext cx="268625" cy="30700"/>
            </a:xfrm>
            <a:custGeom>
              <a:avLst/>
              <a:gdLst/>
              <a:ahLst/>
              <a:cxnLst/>
              <a:rect l="l" t="t" r="r" b="b"/>
              <a:pathLst>
                <a:path w="10745" h="1228" extrusionOk="0">
                  <a:moveTo>
                    <a:pt x="0" y="1"/>
                  </a:moveTo>
                  <a:lnTo>
                    <a:pt x="1252" y="1228"/>
                  </a:lnTo>
                  <a:lnTo>
                    <a:pt x="9492" y="1228"/>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2"/>
            <p:cNvSpPr/>
            <p:nvPr/>
          </p:nvSpPr>
          <p:spPr>
            <a:xfrm>
              <a:off x="1548600" y="1933325"/>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2"/>
            <p:cNvSpPr/>
            <p:nvPr/>
          </p:nvSpPr>
          <p:spPr>
            <a:xfrm>
              <a:off x="1717650" y="1799950"/>
              <a:ext cx="99575" cy="30700"/>
            </a:xfrm>
            <a:custGeom>
              <a:avLst/>
              <a:gdLst/>
              <a:ahLst/>
              <a:cxnLst/>
              <a:rect l="l" t="t" r="r" b="b"/>
              <a:pathLst>
                <a:path w="3983" h="1228" extrusionOk="0">
                  <a:moveTo>
                    <a:pt x="0" y="1"/>
                  </a:moveTo>
                  <a:lnTo>
                    <a:pt x="1252"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2"/>
            <p:cNvSpPr/>
            <p:nvPr/>
          </p:nvSpPr>
          <p:spPr>
            <a:xfrm>
              <a:off x="1403650" y="2067000"/>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22"/>
            <p:cNvSpPr/>
            <p:nvPr/>
          </p:nvSpPr>
          <p:spPr>
            <a:xfrm>
              <a:off x="1717650" y="2067000"/>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22"/>
            <p:cNvSpPr/>
            <p:nvPr/>
          </p:nvSpPr>
          <p:spPr>
            <a:xfrm>
              <a:off x="1404575" y="1933325"/>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22"/>
            <p:cNvSpPr/>
            <p:nvPr/>
          </p:nvSpPr>
          <p:spPr>
            <a:xfrm>
              <a:off x="2155925" y="1814975"/>
              <a:ext cx="379450" cy="336250"/>
            </a:xfrm>
            <a:custGeom>
              <a:avLst/>
              <a:gdLst/>
              <a:ahLst/>
              <a:cxnLst/>
              <a:rect l="l" t="t" r="r" b="b"/>
              <a:pathLst>
                <a:path w="15178" h="13450" extrusionOk="0">
                  <a:moveTo>
                    <a:pt x="1" y="1"/>
                  </a:moveTo>
                  <a:lnTo>
                    <a:pt x="1" y="13450"/>
                  </a:lnTo>
                  <a:lnTo>
                    <a:pt x="15178" y="13450"/>
                  </a:lnTo>
                  <a:lnTo>
                    <a:pt x="1517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22"/>
            <p:cNvSpPr/>
            <p:nvPr/>
          </p:nvSpPr>
          <p:spPr>
            <a:xfrm>
              <a:off x="2138700" y="1799950"/>
              <a:ext cx="268650" cy="99275"/>
            </a:xfrm>
            <a:custGeom>
              <a:avLst/>
              <a:gdLst/>
              <a:ahLst/>
              <a:cxnLst/>
              <a:rect l="l" t="t" r="r" b="b"/>
              <a:pathLst>
                <a:path w="10746"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22"/>
            <p:cNvSpPr/>
            <p:nvPr/>
          </p:nvSpPr>
          <p:spPr>
            <a:xfrm>
              <a:off x="2453025" y="1799950"/>
              <a:ext cx="99275" cy="99275"/>
            </a:xfrm>
            <a:custGeom>
              <a:avLst/>
              <a:gdLst/>
              <a:ahLst/>
              <a:cxnLst/>
              <a:rect l="l" t="t" r="r" b="b"/>
              <a:pathLst>
                <a:path w="3971"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22"/>
            <p:cNvSpPr/>
            <p:nvPr/>
          </p:nvSpPr>
          <p:spPr>
            <a:xfrm>
              <a:off x="2138700" y="2067000"/>
              <a:ext cx="268650" cy="99575"/>
            </a:xfrm>
            <a:custGeom>
              <a:avLst/>
              <a:gdLst/>
              <a:ahLst/>
              <a:cxnLst/>
              <a:rect l="l" t="t" r="r" b="b"/>
              <a:pathLst>
                <a:path w="10746" h="3983" extrusionOk="0">
                  <a:moveTo>
                    <a:pt x="1" y="0"/>
                  </a:moveTo>
                  <a:lnTo>
                    <a:pt x="1" y="3983"/>
                  </a:lnTo>
                  <a:lnTo>
                    <a:pt x="10745" y="3983"/>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2"/>
            <p:cNvSpPr/>
            <p:nvPr/>
          </p:nvSpPr>
          <p:spPr>
            <a:xfrm>
              <a:off x="2453025" y="2067000"/>
              <a:ext cx="99275" cy="99575"/>
            </a:xfrm>
            <a:custGeom>
              <a:avLst/>
              <a:gdLst/>
              <a:ahLst/>
              <a:cxnLst/>
              <a:rect l="l" t="t" r="r" b="b"/>
              <a:pathLst>
                <a:path w="3971" h="3983" extrusionOk="0">
                  <a:moveTo>
                    <a:pt x="0" y="0"/>
                  </a:moveTo>
                  <a:lnTo>
                    <a:pt x="0" y="3983"/>
                  </a:lnTo>
                  <a:lnTo>
                    <a:pt x="3970" y="3983"/>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2"/>
            <p:cNvSpPr/>
            <p:nvPr/>
          </p:nvSpPr>
          <p:spPr>
            <a:xfrm>
              <a:off x="2283975" y="193362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22"/>
            <p:cNvSpPr/>
            <p:nvPr/>
          </p:nvSpPr>
          <p:spPr>
            <a:xfrm>
              <a:off x="2139025" y="1933625"/>
              <a:ext cx="99575" cy="99275"/>
            </a:xfrm>
            <a:custGeom>
              <a:avLst/>
              <a:gdLst/>
              <a:ahLst/>
              <a:cxnLst/>
              <a:rect l="l" t="t" r="r" b="b"/>
              <a:pathLst>
                <a:path w="3983" h="3971" extrusionOk="0">
                  <a:moveTo>
                    <a:pt x="0" y="1"/>
                  </a:moveTo>
                  <a:lnTo>
                    <a:pt x="0" y="3970"/>
                  </a:lnTo>
                  <a:lnTo>
                    <a:pt x="3983" y="3970"/>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22"/>
            <p:cNvSpPr/>
            <p:nvPr/>
          </p:nvSpPr>
          <p:spPr>
            <a:xfrm>
              <a:off x="2138700" y="1799950"/>
              <a:ext cx="268950" cy="30700"/>
            </a:xfrm>
            <a:custGeom>
              <a:avLst/>
              <a:gdLst/>
              <a:ahLst/>
              <a:cxnLst/>
              <a:rect l="l" t="t" r="r" b="b"/>
              <a:pathLst>
                <a:path w="10758" h="1228" extrusionOk="0">
                  <a:moveTo>
                    <a:pt x="1" y="1"/>
                  </a:moveTo>
                  <a:lnTo>
                    <a:pt x="1253" y="1228"/>
                  </a:lnTo>
                  <a:lnTo>
                    <a:pt x="9505" y="1228"/>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22"/>
            <p:cNvSpPr/>
            <p:nvPr/>
          </p:nvSpPr>
          <p:spPr>
            <a:xfrm>
              <a:off x="2283975" y="1933325"/>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2"/>
            <p:cNvSpPr/>
            <p:nvPr/>
          </p:nvSpPr>
          <p:spPr>
            <a:xfrm>
              <a:off x="2453025" y="1799950"/>
              <a:ext cx="99575" cy="30700"/>
            </a:xfrm>
            <a:custGeom>
              <a:avLst/>
              <a:gdLst/>
              <a:ahLst/>
              <a:cxnLst/>
              <a:rect l="l" t="t" r="r" b="b"/>
              <a:pathLst>
                <a:path w="3983" h="1228" extrusionOk="0">
                  <a:moveTo>
                    <a:pt x="0" y="1"/>
                  </a:moveTo>
                  <a:lnTo>
                    <a:pt x="1253" y="1228"/>
                  </a:lnTo>
                  <a:lnTo>
                    <a:pt x="2730"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2"/>
            <p:cNvSpPr/>
            <p:nvPr/>
          </p:nvSpPr>
          <p:spPr>
            <a:xfrm>
              <a:off x="2138700" y="2067000"/>
              <a:ext cx="268950" cy="31325"/>
            </a:xfrm>
            <a:custGeom>
              <a:avLst/>
              <a:gdLst/>
              <a:ahLst/>
              <a:cxnLst/>
              <a:rect l="l" t="t" r="r" b="b"/>
              <a:pathLst>
                <a:path w="10758" h="1253" extrusionOk="0">
                  <a:moveTo>
                    <a:pt x="1" y="0"/>
                  </a:moveTo>
                  <a:lnTo>
                    <a:pt x="1253" y="1253"/>
                  </a:lnTo>
                  <a:lnTo>
                    <a:pt x="9505" y="1253"/>
                  </a:lnTo>
                  <a:lnTo>
                    <a:pt x="107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22"/>
            <p:cNvSpPr/>
            <p:nvPr/>
          </p:nvSpPr>
          <p:spPr>
            <a:xfrm>
              <a:off x="2453025" y="206700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22"/>
            <p:cNvSpPr/>
            <p:nvPr/>
          </p:nvSpPr>
          <p:spPr>
            <a:xfrm>
              <a:off x="2140275" y="1933325"/>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22"/>
            <p:cNvSpPr/>
            <p:nvPr/>
          </p:nvSpPr>
          <p:spPr>
            <a:xfrm>
              <a:off x="279125" y="1779925"/>
              <a:ext cx="406700" cy="406675"/>
            </a:xfrm>
            <a:custGeom>
              <a:avLst/>
              <a:gdLst/>
              <a:ahLst/>
              <a:cxnLst/>
              <a:rect l="l" t="t" r="r" b="b"/>
              <a:pathLst>
                <a:path w="16268" h="16267" extrusionOk="0">
                  <a:moveTo>
                    <a:pt x="0" y="0"/>
                  </a:moveTo>
                  <a:lnTo>
                    <a:pt x="0"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22"/>
            <p:cNvSpPr/>
            <p:nvPr/>
          </p:nvSpPr>
          <p:spPr>
            <a:xfrm>
              <a:off x="301050" y="1802450"/>
              <a:ext cx="159050" cy="179725"/>
            </a:xfrm>
            <a:custGeom>
              <a:avLst/>
              <a:gdLst/>
              <a:ahLst/>
              <a:cxnLst/>
              <a:rect l="l" t="t" r="r" b="b"/>
              <a:pathLst>
                <a:path w="6362" h="7189" extrusionOk="0">
                  <a:moveTo>
                    <a:pt x="0" y="1"/>
                  </a:moveTo>
                  <a:lnTo>
                    <a:pt x="0" y="7189"/>
                  </a:lnTo>
                  <a:lnTo>
                    <a:pt x="6361" y="7189"/>
                  </a:lnTo>
                  <a:lnTo>
                    <a:pt x="6361"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22"/>
            <p:cNvSpPr/>
            <p:nvPr/>
          </p:nvSpPr>
          <p:spPr>
            <a:xfrm>
              <a:off x="486375" y="1802450"/>
              <a:ext cx="177850" cy="90200"/>
            </a:xfrm>
            <a:custGeom>
              <a:avLst/>
              <a:gdLst/>
              <a:ahLst/>
              <a:cxnLst/>
              <a:rect l="l" t="t" r="r" b="b"/>
              <a:pathLst>
                <a:path w="7114" h="3608" extrusionOk="0">
                  <a:moveTo>
                    <a:pt x="0" y="1"/>
                  </a:moveTo>
                  <a:lnTo>
                    <a:pt x="0" y="3607"/>
                  </a:lnTo>
                  <a:lnTo>
                    <a:pt x="7113" y="3607"/>
                  </a:lnTo>
                  <a:lnTo>
                    <a:pt x="7113"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2"/>
            <p:cNvSpPr/>
            <p:nvPr/>
          </p:nvSpPr>
          <p:spPr>
            <a:xfrm>
              <a:off x="486375" y="2060100"/>
              <a:ext cx="177850" cy="103650"/>
            </a:xfrm>
            <a:custGeom>
              <a:avLst/>
              <a:gdLst/>
              <a:ahLst/>
              <a:cxnLst/>
              <a:rect l="l" t="t" r="r" b="b"/>
              <a:pathLst>
                <a:path w="7114" h="4146" extrusionOk="0">
                  <a:moveTo>
                    <a:pt x="0" y="1"/>
                  </a:moveTo>
                  <a:lnTo>
                    <a:pt x="0" y="4146"/>
                  </a:lnTo>
                  <a:lnTo>
                    <a:pt x="7113" y="4146"/>
                  </a:lnTo>
                  <a:lnTo>
                    <a:pt x="7113"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2"/>
            <p:cNvSpPr/>
            <p:nvPr/>
          </p:nvSpPr>
          <p:spPr>
            <a:xfrm>
              <a:off x="486375" y="1912975"/>
              <a:ext cx="97375" cy="130250"/>
            </a:xfrm>
            <a:custGeom>
              <a:avLst/>
              <a:gdLst/>
              <a:ahLst/>
              <a:cxnLst/>
              <a:rect l="l" t="t" r="r" b="b"/>
              <a:pathLst>
                <a:path w="3895" h="5210" extrusionOk="0">
                  <a:moveTo>
                    <a:pt x="0" y="0"/>
                  </a:moveTo>
                  <a:lnTo>
                    <a:pt x="0" y="5210"/>
                  </a:lnTo>
                  <a:lnTo>
                    <a:pt x="3895" y="5210"/>
                  </a:lnTo>
                  <a:lnTo>
                    <a:pt x="389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2"/>
            <p:cNvSpPr/>
            <p:nvPr/>
          </p:nvSpPr>
          <p:spPr>
            <a:xfrm>
              <a:off x="605650" y="1912975"/>
              <a:ext cx="59200" cy="64825"/>
            </a:xfrm>
            <a:custGeom>
              <a:avLst/>
              <a:gdLst/>
              <a:ahLst/>
              <a:cxnLst/>
              <a:rect l="l" t="t" r="r" b="b"/>
              <a:pathLst>
                <a:path w="2368" h="2593" extrusionOk="0">
                  <a:moveTo>
                    <a:pt x="0" y="0"/>
                  </a:moveTo>
                  <a:lnTo>
                    <a:pt x="0" y="2593"/>
                  </a:lnTo>
                  <a:lnTo>
                    <a:pt x="2367" y="2593"/>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2"/>
            <p:cNvSpPr/>
            <p:nvPr/>
          </p:nvSpPr>
          <p:spPr>
            <a:xfrm>
              <a:off x="301050" y="2005650"/>
              <a:ext cx="58550" cy="58250"/>
            </a:xfrm>
            <a:custGeom>
              <a:avLst/>
              <a:gdLst/>
              <a:ahLst/>
              <a:cxnLst/>
              <a:rect l="l" t="t" r="r" b="b"/>
              <a:pathLst>
                <a:path w="2342" h="2330" extrusionOk="0">
                  <a:moveTo>
                    <a:pt x="0" y="0"/>
                  </a:moveTo>
                  <a:lnTo>
                    <a:pt x="0" y="2329"/>
                  </a:lnTo>
                  <a:lnTo>
                    <a:pt x="2342" y="2329"/>
                  </a:lnTo>
                  <a:lnTo>
                    <a:pt x="234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22"/>
            <p:cNvSpPr/>
            <p:nvPr/>
          </p:nvSpPr>
          <p:spPr>
            <a:xfrm>
              <a:off x="301050" y="2086725"/>
              <a:ext cx="58550" cy="77025"/>
            </a:xfrm>
            <a:custGeom>
              <a:avLst/>
              <a:gdLst/>
              <a:ahLst/>
              <a:cxnLst/>
              <a:rect l="l" t="t" r="r" b="b"/>
              <a:pathLst>
                <a:path w="2342" h="3081" extrusionOk="0">
                  <a:moveTo>
                    <a:pt x="0" y="0"/>
                  </a:moveTo>
                  <a:lnTo>
                    <a:pt x="0" y="3081"/>
                  </a:lnTo>
                  <a:lnTo>
                    <a:pt x="2342" y="3081"/>
                  </a:lnTo>
                  <a:lnTo>
                    <a:pt x="234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22"/>
            <p:cNvSpPr/>
            <p:nvPr/>
          </p:nvSpPr>
          <p:spPr>
            <a:xfrm>
              <a:off x="386825" y="2005650"/>
              <a:ext cx="71700" cy="158100"/>
            </a:xfrm>
            <a:custGeom>
              <a:avLst/>
              <a:gdLst/>
              <a:ahLst/>
              <a:cxnLst/>
              <a:rect l="l" t="t" r="r" b="b"/>
              <a:pathLst>
                <a:path w="2868" h="6324"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22"/>
            <p:cNvSpPr/>
            <p:nvPr/>
          </p:nvSpPr>
          <p:spPr>
            <a:xfrm>
              <a:off x="301050" y="1802450"/>
              <a:ext cx="159050" cy="18200"/>
            </a:xfrm>
            <a:custGeom>
              <a:avLst/>
              <a:gdLst/>
              <a:ahLst/>
              <a:cxnLst/>
              <a:rect l="l" t="t" r="r" b="b"/>
              <a:pathLst>
                <a:path w="6362" h="728" extrusionOk="0">
                  <a:moveTo>
                    <a:pt x="0" y="1"/>
                  </a:moveTo>
                  <a:lnTo>
                    <a:pt x="0" y="727"/>
                  </a:lnTo>
                  <a:lnTo>
                    <a:pt x="6361" y="727"/>
                  </a:lnTo>
                  <a:lnTo>
                    <a:pt x="636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22"/>
            <p:cNvSpPr/>
            <p:nvPr/>
          </p:nvSpPr>
          <p:spPr>
            <a:xfrm>
              <a:off x="486375" y="1802450"/>
              <a:ext cx="177850" cy="18200"/>
            </a:xfrm>
            <a:custGeom>
              <a:avLst/>
              <a:gdLst/>
              <a:ahLst/>
              <a:cxnLst/>
              <a:rect l="l" t="t" r="r" b="b"/>
              <a:pathLst>
                <a:path w="7114" h="728" extrusionOk="0">
                  <a:moveTo>
                    <a:pt x="0" y="1"/>
                  </a:moveTo>
                  <a:lnTo>
                    <a:pt x="0" y="727"/>
                  </a:lnTo>
                  <a:lnTo>
                    <a:pt x="7113" y="727"/>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2"/>
            <p:cNvSpPr/>
            <p:nvPr/>
          </p:nvSpPr>
          <p:spPr>
            <a:xfrm>
              <a:off x="486375" y="2060100"/>
              <a:ext cx="177850" cy="17575"/>
            </a:xfrm>
            <a:custGeom>
              <a:avLst/>
              <a:gdLst/>
              <a:ahLst/>
              <a:cxnLst/>
              <a:rect l="l" t="t" r="r" b="b"/>
              <a:pathLst>
                <a:path w="7114" h="703" extrusionOk="0">
                  <a:moveTo>
                    <a:pt x="3907" y="1"/>
                  </a:moveTo>
                  <a:lnTo>
                    <a:pt x="3907" y="51"/>
                  </a:lnTo>
                  <a:lnTo>
                    <a:pt x="0" y="51"/>
                  </a:lnTo>
                  <a:lnTo>
                    <a:pt x="0" y="702"/>
                  </a:lnTo>
                  <a:lnTo>
                    <a:pt x="7113" y="702"/>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2"/>
            <p:cNvSpPr/>
            <p:nvPr/>
          </p:nvSpPr>
          <p:spPr>
            <a:xfrm>
              <a:off x="486375" y="1912975"/>
              <a:ext cx="97375" cy="17875"/>
            </a:xfrm>
            <a:custGeom>
              <a:avLst/>
              <a:gdLst/>
              <a:ahLst/>
              <a:cxnLst/>
              <a:rect l="l" t="t" r="r" b="b"/>
              <a:pathLst>
                <a:path w="3895" h="715" extrusionOk="0">
                  <a:moveTo>
                    <a:pt x="0" y="0"/>
                  </a:moveTo>
                  <a:lnTo>
                    <a:pt x="0" y="714"/>
                  </a:lnTo>
                  <a:lnTo>
                    <a:pt x="3895" y="714"/>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2"/>
            <p:cNvSpPr/>
            <p:nvPr/>
          </p:nvSpPr>
          <p:spPr>
            <a:xfrm>
              <a:off x="605650" y="1912975"/>
              <a:ext cx="59200" cy="17875"/>
            </a:xfrm>
            <a:custGeom>
              <a:avLst/>
              <a:gdLst/>
              <a:ahLst/>
              <a:cxnLst/>
              <a:rect l="l" t="t" r="r" b="b"/>
              <a:pathLst>
                <a:path w="2368" h="715"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22"/>
            <p:cNvSpPr/>
            <p:nvPr/>
          </p:nvSpPr>
          <p:spPr>
            <a:xfrm>
              <a:off x="301050" y="2005650"/>
              <a:ext cx="58550" cy="17850"/>
            </a:xfrm>
            <a:custGeom>
              <a:avLst/>
              <a:gdLst/>
              <a:ahLst/>
              <a:cxnLst/>
              <a:rect l="l" t="t" r="r" b="b"/>
              <a:pathLst>
                <a:path w="2342" h="714" extrusionOk="0">
                  <a:moveTo>
                    <a:pt x="0" y="0"/>
                  </a:moveTo>
                  <a:lnTo>
                    <a:pt x="0" y="714"/>
                  </a:lnTo>
                  <a:lnTo>
                    <a:pt x="2342" y="714"/>
                  </a:lnTo>
                  <a:lnTo>
                    <a:pt x="234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22"/>
            <p:cNvSpPr/>
            <p:nvPr/>
          </p:nvSpPr>
          <p:spPr>
            <a:xfrm>
              <a:off x="301050" y="2086725"/>
              <a:ext cx="58550" cy="17875"/>
            </a:xfrm>
            <a:custGeom>
              <a:avLst/>
              <a:gdLst/>
              <a:ahLst/>
              <a:cxnLst/>
              <a:rect l="l" t="t" r="r" b="b"/>
              <a:pathLst>
                <a:path w="2342" h="715" extrusionOk="0">
                  <a:moveTo>
                    <a:pt x="0" y="0"/>
                  </a:moveTo>
                  <a:lnTo>
                    <a:pt x="0" y="714"/>
                  </a:lnTo>
                  <a:lnTo>
                    <a:pt x="2342" y="714"/>
                  </a:lnTo>
                  <a:lnTo>
                    <a:pt x="234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2"/>
            <p:cNvSpPr/>
            <p:nvPr/>
          </p:nvSpPr>
          <p:spPr>
            <a:xfrm>
              <a:off x="386825" y="2005650"/>
              <a:ext cx="71700" cy="17850"/>
            </a:xfrm>
            <a:custGeom>
              <a:avLst/>
              <a:gdLst/>
              <a:ahLst/>
              <a:cxnLst/>
              <a:rect l="l" t="t" r="r" b="b"/>
              <a:pathLst>
                <a:path w="2868" h="714" extrusionOk="0">
                  <a:moveTo>
                    <a:pt x="0" y="0"/>
                  </a:moveTo>
                  <a:lnTo>
                    <a:pt x="0" y="714"/>
                  </a:lnTo>
                  <a:lnTo>
                    <a:pt x="2868" y="714"/>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22"/>
            <p:cNvSpPr/>
            <p:nvPr/>
          </p:nvSpPr>
          <p:spPr>
            <a:xfrm>
              <a:off x="486375" y="2060100"/>
              <a:ext cx="97375" cy="1275"/>
            </a:xfrm>
            <a:custGeom>
              <a:avLst/>
              <a:gdLst/>
              <a:ahLst/>
              <a:cxnLst/>
              <a:rect l="l" t="t" r="r" b="b"/>
              <a:pathLst>
                <a:path w="3895" h="51" extrusionOk="0">
                  <a:moveTo>
                    <a:pt x="0" y="1"/>
                  </a:moveTo>
                  <a:lnTo>
                    <a:pt x="0"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22"/>
            <p:cNvSpPr/>
            <p:nvPr/>
          </p:nvSpPr>
          <p:spPr>
            <a:xfrm>
              <a:off x="395575" y="186445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22"/>
            <p:cNvSpPr/>
            <p:nvPr/>
          </p:nvSpPr>
          <p:spPr>
            <a:xfrm>
              <a:off x="419050" y="2052900"/>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22"/>
            <p:cNvSpPr/>
            <p:nvPr/>
          </p:nvSpPr>
          <p:spPr>
            <a:xfrm>
              <a:off x="494825" y="2088600"/>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22"/>
            <p:cNvSpPr/>
            <p:nvPr/>
          </p:nvSpPr>
          <p:spPr>
            <a:xfrm>
              <a:off x="503600" y="1848800"/>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2"/>
            <p:cNvSpPr/>
            <p:nvPr/>
          </p:nvSpPr>
          <p:spPr>
            <a:xfrm>
              <a:off x="567450" y="1827500"/>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2"/>
            <p:cNvSpPr/>
            <p:nvPr/>
          </p:nvSpPr>
          <p:spPr>
            <a:xfrm>
              <a:off x="334525" y="1929575"/>
              <a:ext cx="31650" cy="31950"/>
            </a:xfrm>
            <a:custGeom>
              <a:avLst/>
              <a:gdLst/>
              <a:ahLst/>
              <a:cxnLst/>
              <a:rect l="l" t="t" r="r" b="b"/>
              <a:pathLst>
                <a:path w="1266" h="1278" extrusionOk="0">
                  <a:moveTo>
                    <a:pt x="1" y="0"/>
                  </a:moveTo>
                  <a:lnTo>
                    <a:pt x="1" y="1277"/>
                  </a:lnTo>
                  <a:lnTo>
                    <a:pt x="1266" y="1277"/>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22"/>
            <p:cNvSpPr/>
            <p:nvPr/>
          </p:nvSpPr>
          <p:spPr>
            <a:xfrm>
              <a:off x="574350" y="2077650"/>
              <a:ext cx="84225" cy="31625"/>
            </a:xfrm>
            <a:custGeom>
              <a:avLst/>
              <a:gdLst/>
              <a:ahLst/>
              <a:cxnLst/>
              <a:rect l="l" t="t" r="r" b="b"/>
              <a:pathLst>
                <a:path w="3369" h="1265" extrusionOk="0">
                  <a:moveTo>
                    <a:pt x="0" y="0"/>
                  </a:moveTo>
                  <a:lnTo>
                    <a:pt x="0"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22"/>
            <p:cNvSpPr/>
            <p:nvPr/>
          </p:nvSpPr>
          <p:spPr>
            <a:xfrm>
              <a:off x="510175" y="1974025"/>
              <a:ext cx="73575" cy="31650"/>
            </a:xfrm>
            <a:custGeom>
              <a:avLst/>
              <a:gdLst/>
              <a:ahLst/>
              <a:cxnLst/>
              <a:rect l="l" t="t" r="r" b="b"/>
              <a:pathLst>
                <a:path w="2943" h="1266" extrusionOk="0">
                  <a:moveTo>
                    <a:pt x="0" y="0"/>
                  </a:moveTo>
                  <a:lnTo>
                    <a:pt x="0"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22"/>
            <p:cNvSpPr/>
            <p:nvPr/>
          </p:nvSpPr>
          <p:spPr>
            <a:xfrm>
              <a:off x="1784625" y="1779925"/>
              <a:ext cx="406700" cy="406675"/>
            </a:xfrm>
            <a:custGeom>
              <a:avLst/>
              <a:gdLst/>
              <a:ahLst/>
              <a:cxnLst/>
              <a:rect l="l" t="t" r="r" b="b"/>
              <a:pathLst>
                <a:path w="16268" h="16267" extrusionOk="0">
                  <a:moveTo>
                    <a:pt x="1" y="0"/>
                  </a:moveTo>
                  <a:lnTo>
                    <a:pt x="1" y="16267"/>
                  </a:lnTo>
                  <a:lnTo>
                    <a:pt x="16268" y="16267"/>
                  </a:lnTo>
                  <a:lnTo>
                    <a:pt x="16268"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2"/>
            <p:cNvSpPr/>
            <p:nvPr/>
          </p:nvSpPr>
          <p:spPr>
            <a:xfrm>
              <a:off x="1806250" y="1802450"/>
              <a:ext cx="158725" cy="179725"/>
            </a:xfrm>
            <a:custGeom>
              <a:avLst/>
              <a:gdLst/>
              <a:ahLst/>
              <a:cxnLst/>
              <a:rect l="l" t="t" r="r" b="b"/>
              <a:pathLst>
                <a:path w="6349"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2"/>
            <p:cNvSpPr/>
            <p:nvPr/>
          </p:nvSpPr>
          <p:spPr>
            <a:xfrm>
              <a:off x="1991575" y="18024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2"/>
            <p:cNvSpPr/>
            <p:nvPr/>
          </p:nvSpPr>
          <p:spPr>
            <a:xfrm>
              <a:off x="1991575" y="2060100"/>
              <a:ext cx="178150" cy="103650"/>
            </a:xfrm>
            <a:custGeom>
              <a:avLst/>
              <a:gdLst/>
              <a:ahLst/>
              <a:cxnLst/>
              <a:rect l="l" t="t" r="r" b="b"/>
              <a:pathLst>
                <a:path w="7126" h="4146" extrusionOk="0">
                  <a:moveTo>
                    <a:pt x="0" y="1"/>
                  </a:moveTo>
                  <a:lnTo>
                    <a:pt x="0"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2"/>
            <p:cNvSpPr/>
            <p:nvPr/>
          </p:nvSpPr>
          <p:spPr>
            <a:xfrm>
              <a:off x="1991575" y="1912975"/>
              <a:ext cx="97700" cy="130250"/>
            </a:xfrm>
            <a:custGeom>
              <a:avLst/>
              <a:gdLst/>
              <a:ahLst/>
              <a:cxnLst/>
              <a:rect l="l" t="t" r="r" b="b"/>
              <a:pathLst>
                <a:path w="3908" h="5210" extrusionOk="0">
                  <a:moveTo>
                    <a:pt x="0" y="0"/>
                  </a:moveTo>
                  <a:lnTo>
                    <a:pt x="0" y="5210"/>
                  </a:lnTo>
                  <a:lnTo>
                    <a:pt x="3907" y="5210"/>
                  </a:lnTo>
                  <a:lnTo>
                    <a:pt x="390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2"/>
            <p:cNvSpPr/>
            <p:nvPr/>
          </p:nvSpPr>
          <p:spPr>
            <a:xfrm>
              <a:off x="2110525" y="1912975"/>
              <a:ext cx="59200" cy="64825"/>
            </a:xfrm>
            <a:custGeom>
              <a:avLst/>
              <a:gdLst/>
              <a:ahLst/>
              <a:cxnLst/>
              <a:rect l="l" t="t" r="r" b="b"/>
              <a:pathLst>
                <a:path w="2368" h="2593" extrusionOk="0">
                  <a:moveTo>
                    <a:pt x="1" y="0"/>
                  </a:moveTo>
                  <a:lnTo>
                    <a:pt x="1" y="2593"/>
                  </a:lnTo>
                  <a:lnTo>
                    <a:pt x="2368" y="2593"/>
                  </a:lnTo>
                  <a:lnTo>
                    <a:pt x="23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2"/>
            <p:cNvSpPr/>
            <p:nvPr/>
          </p:nvSpPr>
          <p:spPr>
            <a:xfrm>
              <a:off x="1806250" y="2005650"/>
              <a:ext cx="58250" cy="58250"/>
            </a:xfrm>
            <a:custGeom>
              <a:avLst/>
              <a:gdLst/>
              <a:ahLst/>
              <a:cxnLst/>
              <a:rect l="l" t="t" r="r" b="b"/>
              <a:pathLst>
                <a:path w="2330" h="2330" extrusionOk="0">
                  <a:moveTo>
                    <a:pt x="0" y="0"/>
                  </a:moveTo>
                  <a:lnTo>
                    <a:pt x="0" y="2329"/>
                  </a:lnTo>
                  <a:lnTo>
                    <a:pt x="2329" y="2329"/>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2"/>
            <p:cNvSpPr/>
            <p:nvPr/>
          </p:nvSpPr>
          <p:spPr>
            <a:xfrm>
              <a:off x="1806250" y="2086725"/>
              <a:ext cx="58250" cy="77025"/>
            </a:xfrm>
            <a:custGeom>
              <a:avLst/>
              <a:gdLst/>
              <a:ahLst/>
              <a:cxnLst/>
              <a:rect l="l" t="t" r="r" b="b"/>
              <a:pathLst>
                <a:path w="2330" h="3081" extrusionOk="0">
                  <a:moveTo>
                    <a:pt x="0" y="0"/>
                  </a:moveTo>
                  <a:lnTo>
                    <a:pt x="0" y="3081"/>
                  </a:lnTo>
                  <a:lnTo>
                    <a:pt x="2329" y="3081"/>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2"/>
            <p:cNvSpPr/>
            <p:nvPr/>
          </p:nvSpPr>
          <p:spPr>
            <a:xfrm>
              <a:off x="1892325" y="2005650"/>
              <a:ext cx="71725" cy="158100"/>
            </a:xfrm>
            <a:custGeom>
              <a:avLst/>
              <a:gdLst/>
              <a:ahLst/>
              <a:cxnLst/>
              <a:rect l="l" t="t" r="r" b="b"/>
              <a:pathLst>
                <a:path w="2869" h="6324" extrusionOk="0">
                  <a:moveTo>
                    <a:pt x="1" y="0"/>
                  </a:moveTo>
                  <a:lnTo>
                    <a:pt x="1"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2"/>
            <p:cNvSpPr/>
            <p:nvPr/>
          </p:nvSpPr>
          <p:spPr>
            <a:xfrm>
              <a:off x="1806250" y="1802450"/>
              <a:ext cx="158725" cy="18200"/>
            </a:xfrm>
            <a:custGeom>
              <a:avLst/>
              <a:gdLst/>
              <a:ahLst/>
              <a:cxnLst/>
              <a:rect l="l" t="t" r="r" b="b"/>
              <a:pathLst>
                <a:path w="6349" h="728" extrusionOk="0">
                  <a:moveTo>
                    <a:pt x="0" y="1"/>
                  </a:moveTo>
                  <a:lnTo>
                    <a:pt x="0" y="727"/>
                  </a:lnTo>
                  <a:lnTo>
                    <a:pt x="6349" y="727"/>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2"/>
            <p:cNvSpPr/>
            <p:nvPr/>
          </p:nvSpPr>
          <p:spPr>
            <a:xfrm>
              <a:off x="1991575" y="1802450"/>
              <a:ext cx="178150" cy="18200"/>
            </a:xfrm>
            <a:custGeom>
              <a:avLst/>
              <a:gdLst/>
              <a:ahLst/>
              <a:cxnLst/>
              <a:rect l="l" t="t" r="r" b="b"/>
              <a:pathLst>
                <a:path w="7126" h="728"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2"/>
            <p:cNvSpPr/>
            <p:nvPr/>
          </p:nvSpPr>
          <p:spPr>
            <a:xfrm>
              <a:off x="1991575" y="2060100"/>
              <a:ext cx="178150" cy="17575"/>
            </a:xfrm>
            <a:custGeom>
              <a:avLst/>
              <a:gdLst/>
              <a:ahLst/>
              <a:cxnLst/>
              <a:rect l="l" t="t" r="r" b="b"/>
              <a:pathLst>
                <a:path w="7126" h="703" extrusionOk="0">
                  <a:moveTo>
                    <a:pt x="3907" y="1"/>
                  </a:moveTo>
                  <a:lnTo>
                    <a:pt x="3907" y="51"/>
                  </a:lnTo>
                  <a:lnTo>
                    <a:pt x="0" y="51"/>
                  </a:lnTo>
                  <a:lnTo>
                    <a:pt x="0" y="702"/>
                  </a:lnTo>
                  <a:lnTo>
                    <a:pt x="7126" y="702"/>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2"/>
            <p:cNvSpPr/>
            <p:nvPr/>
          </p:nvSpPr>
          <p:spPr>
            <a:xfrm>
              <a:off x="1991575" y="1912975"/>
              <a:ext cx="97700" cy="17875"/>
            </a:xfrm>
            <a:custGeom>
              <a:avLst/>
              <a:gdLst/>
              <a:ahLst/>
              <a:cxnLst/>
              <a:rect l="l" t="t" r="r" b="b"/>
              <a:pathLst>
                <a:path w="3908" h="715" extrusionOk="0">
                  <a:moveTo>
                    <a:pt x="0" y="0"/>
                  </a:moveTo>
                  <a:lnTo>
                    <a:pt x="0" y="714"/>
                  </a:lnTo>
                  <a:lnTo>
                    <a:pt x="3907" y="714"/>
                  </a:lnTo>
                  <a:lnTo>
                    <a:pt x="390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2"/>
            <p:cNvSpPr/>
            <p:nvPr/>
          </p:nvSpPr>
          <p:spPr>
            <a:xfrm>
              <a:off x="2110525" y="1912975"/>
              <a:ext cx="59200" cy="17875"/>
            </a:xfrm>
            <a:custGeom>
              <a:avLst/>
              <a:gdLst/>
              <a:ahLst/>
              <a:cxnLst/>
              <a:rect l="l" t="t" r="r" b="b"/>
              <a:pathLst>
                <a:path w="2368" h="715" extrusionOk="0">
                  <a:moveTo>
                    <a:pt x="1" y="0"/>
                  </a:moveTo>
                  <a:lnTo>
                    <a:pt x="1" y="714"/>
                  </a:lnTo>
                  <a:lnTo>
                    <a:pt x="2368" y="714"/>
                  </a:lnTo>
                  <a:lnTo>
                    <a:pt x="23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2"/>
            <p:cNvSpPr/>
            <p:nvPr/>
          </p:nvSpPr>
          <p:spPr>
            <a:xfrm>
              <a:off x="1806250" y="2005650"/>
              <a:ext cx="58250" cy="17850"/>
            </a:xfrm>
            <a:custGeom>
              <a:avLst/>
              <a:gdLst/>
              <a:ahLst/>
              <a:cxnLst/>
              <a:rect l="l" t="t" r="r" b="b"/>
              <a:pathLst>
                <a:path w="2330" h="714" extrusionOk="0">
                  <a:moveTo>
                    <a:pt x="0" y="0"/>
                  </a:moveTo>
                  <a:lnTo>
                    <a:pt x="0" y="714"/>
                  </a:lnTo>
                  <a:lnTo>
                    <a:pt x="2329" y="714"/>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2"/>
            <p:cNvSpPr/>
            <p:nvPr/>
          </p:nvSpPr>
          <p:spPr>
            <a:xfrm>
              <a:off x="1806250" y="2086725"/>
              <a:ext cx="58250" cy="17875"/>
            </a:xfrm>
            <a:custGeom>
              <a:avLst/>
              <a:gdLst/>
              <a:ahLst/>
              <a:cxnLst/>
              <a:rect l="l" t="t" r="r" b="b"/>
              <a:pathLst>
                <a:path w="2330" h="715" extrusionOk="0">
                  <a:moveTo>
                    <a:pt x="0" y="0"/>
                  </a:moveTo>
                  <a:lnTo>
                    <a:pt x="0" y="714"/>
                  </a:lnTo>
                  <a:lnTo>
                    <a:pt x="2329" y="714"/>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2"/>
            <p:cNvSpPr/>
            <p:nvPr/>
          </p:nvSpPr>
          <p:spPr>
            <a:xfrm>
              <a:off x="1892325" y="2005650"/>
              <a:ext cx="71725" cy="17850"/>
            </a:xfrm>
            <a:custGeom>
              <a:avLst/>
              <a:gdLst/>
              <a:ahLst/>
              <a:cxnLst/>
              <a:rect l="l" t="t" r="r" b="b"/>
              <a:pathLst>
                <a:path w="2869" h="714" extrusionOk="0">
                  <a:moveTo>
                    <a:pt x="1" y="0"/>
                  </a:moveTo>
                  <a:lnTo>
                    <a:pt x="1" y="714"/>
                  </a:lnTo>
                  <a:lnTo>
                    <a:pt x="2868" y="714"/>
                  </a:lnTo>
                  <a:lnTo>
                    <a:pt x="2868"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2"/>
            <p:cNvSpPr/>
            <p:nvPr/>
          </p:nvSpPr>
          <p:spPr>
            <a:xfrm>
              <a:off x="1991575" y="2060100"/>
              <a:ext cx="97700" cy="1275"/>
            </a:xfrm>
            <a:custGeom>
              <a:avLst/>
              <a:gdLst/>
              <a:ahLst/>
              <a:cxnLst/>
              <a:rect l="l" t="t" r="r" b="b"/>
              <a:pathLst>
                <a:path w="3908" h="51" extrusionOk="0">
                  <a:moveTo>
                    <a:pt x="0" y="1"/>
                  </a:moveTo>
                  <a:lnTo>
                    <a:pt x="0" y="51"/>
                  </a:lnTo>
                  <a:lnTo>
                    <a:pt x="3907" y="51"/>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2"/>
            <p:cNvSpPr/>
            <p:nvPr/>
          </p:nvSpPr>
          <p:spPr>
            <a:xfrm>
              <a:off x="1900775" y="186445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2"/>
            <p:cNvSpPr/>
            <p:nvPr/>
          </p:nvSpPr>
          <p:spPr>
            <a:xfrm>
              <a:off x="1923950" y="2052900"/>
              <a:ext cx="31650" cy="31650"/>
            </a:xfrm>
            <a:custGeom>
              <a:avLst/>
              <a:gdLst/>
              <a:ahLst/>
              <a:cxnLst/>
              <a:rect l="l" t="t" r="r" b="b"/>
              <a:pathLst>
                <a:path w="1266"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2"/>
            <p:cNvSpPr/>
            <p:nvPr/>
          </p:nvSpPr>
          <p:spPr>
            <a:xfrm>
              <a:off x="2000025" y="2088600"/>
              <a:ext cx="31650" cy="31650"/>
            </a:xfrm>
            <a:custGeom>
              <a:avLst/>
              <a:gdLst/>
              <a:ahLst/>
              <a:cxnLst/>
              <a:rect l="l" t="t" r="r" b="b"/>
              <a:pathLst>
                <a:path w="1266"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2"/>
            <p:cNvSpPr/>
            <p:nvPr/>
          </p:nvSpPr>
          <p:spPr>
            <a:xfrm>
              <a:off x="2008800" y="1848800"/>
              <a:ext cx="31950" cy="31650"/>
            </a:xfrm>
            <a:custGeom>
              <a:avLst/>
              <a:gdLst/>
              <a:ahLst/>
              <a:cxnLst/>
              <a:rect l="l" t="t" r="r" b="b"/>
              <a:pathLst>
                <a:path w="1278" h="1266" extrusionOk="0">
                  <a:moveTo>
                    <a:pt x="0" y="0"/>
                  </a:moveTo>
                  <a:lnTo>
                    <a:pt x="0" y="1265"/>
                  </a:lnTo>
                  <a:lnTo>
                    <a:pt x="1277" y="1265"/>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2"/>
            <p:cNvSpPr/>
            <p:nvPr/>
          </p:nvSpPr>
          <p:spPr>
            <a:xfrm>
              <a:off x="2072975" y="1827500"/>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2"/>
            <p:cNvSpPr/>
            <p:nvPr/>
          </p:nvSpPr>
          <p:spPr>
            <a:xfrm>
              <a:off x="1839725" y="1929575"/>
              <a:ext cx="31650" cy="31950"/>
            </a:xfrm>
            <a:custGeom>
              <a:avLst/>
              <a:gdLst/>
              <a:ahLst/>
              <a:cxnLst/>
              <a:rect l="l" t="t" r="r" b="b"/>
              <a:pathLst>
                <a:path w="1266" h="1278" extrusionOk="0">
                  <a:moveTo>
                    <a:pt x="1" y="0"/>
                  </a:moveTo>
                  <a:lnTo>
                    <a:pt x="1" y="1277"/>
                  </a:lnTo>
                  <a:lnTo>
                    <a:pt x="1266" y="1277"/>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2"/>
            <p:cNvSpPr/>
            <p:nvPr/>
          </p:nvSpPr>
          <p:spPr>
            <a:xfrm>
              <a:off x="2079850" y="2077650"/>
              <a:ext cx="83925" cy="31625"/>
            </a:xfrm>
            <a:custGeom>
              <a:avLst/>
              <a:gdLst/>
              <a:ahLst/>
              <a:cxnLst/>
              <a:rect l="l" t="t" r="r" b="b"/>
              <a:pathLst>
                <a:path w="3357" h="1265" extrusionOk="0">
                  <a:moveTo>
                    <a:pt x="1" y="0"/>
                  </a:moveTo>
                  <a:lnTo>
                    <a:pt x="1" y="1265"/>
                  </a:lnTo>
                  <a:lnTo>
                    <a:pt x="3357" y="1265"/>
                  </a:lnTo>
                  <a:lnTo>
                    <a:pt x="335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2"/>
            <p:cNvSpPr/>
            <p:nvPr/>
          </p:nvSpPr>
          <p:spPr>
            <a:xfrm>
              <a:off x="2015675" y="1974025"/>
              <a:ext cx="73600" cy="31650"/>
            </a:xfrm>
            <a:custGeom>
              <a:avLst/>
              <a:gdLst/>
              <a:ahLst/>
              <a:cxnLst/>
              <a:rect l="l" t="t" r="r" b="b"/>
              <a:pathLst>
                <a:path w="2944" h="1266" extrusionOk="0">
                  <a:moveTo>
                    <a:pt x="1" y="0"/>
                  </a:moveTo>
                  <a:lnTo>
                    <a:pt x="1" y="1265"/>
                  </a:lnTo>
                  <a:lnTo>
                    <a:pt x="2943" y="1265"/>
                  </a:lnTo>
                  <a:lnTo>
                    <a:pt x="2943"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2"/>
            <p:cNvSpPr/>
            <p:nvPr/>
          </p:nvSpPr>
          <p:spPr>
            <a:xfrm>
              <a:off x="3191525" y="1779925"/>
              <a:ext cx="406700" cy="406675"/>
            </a:xfrm>
            <a:custGeom>
              <a:avLst/>
              <a:gdLst/>
              <a:ahLst/>
              <a:cxnLst/>
              <a:rect l="l" t="t" r="r" b="b"/>
              <a:pathLst>
                <a:path w="16268" h="16267" extrusionOk="0">
                  <a:moveTo>
                    <a:pt x="1" y="0"/>
                  </a:moveTo>
                  <a:lnTo>
                    <a:pt x="1" y="16267"/>
                  </a:lnTo>
                  <a:lnTo>
                    <a:pt x="16268" y="16267"/>
                  </a:lnTo>
                  <a:lnTo>
                    <a:pt x="16268"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2"/>
            <p:cNvSpPr/>
            <p:nvPr/>
          </p:nvSpPr>
          <p:spPr>
            <a:xfrm>
              <a:off x="3213450" y="1802450"/>
              <a:ext cx="158750" cy="179725"/>
            </a:xfrm>
            <a:custGeom>
              <a:avLst/>
              <a:gdLst/>
              <a:ahLst/>
              <a:cxnLst/>
              <a:rect l="l" t="t" r="r" b="b"/>
              <a:pathLst>
                <a:path w="6350" h="7189" extrusionOk="0">
                  <a:moveTo>
                    <a:pt x="0" y="1"/>
                  </a:moveTo>
                  <a:lnTo>
                    <a:pt x="0" y="7189"/>
                  </a:lnTo>
                  <a:lnTo>
                    <a:pt x="6349" y="7189"/>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2"/>
            <p:cNvSpPr/>
            <p:nvPr/>
          </p:nvSpPr>
          <p:spPr>
            <a:xfrm>
              <a:off x="3398475" y="18024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2"/>
            <p:cNvSpPr/>
            <p:nvPr/>
          </p:nvSpPr>
          <p:spPr>
            <a:xfrm>
              <a:off x="3398475" y="2060100"/>
              <a:ext cx="178150" cy="103650"/>
            </a:xfrm>
            <a:custGeom>
              <a:avLst/>
              <a:gdLst/>
              <a:ahLst/>
              <a:cxnLst/>
              <a:rect l="l" t="t" r="r" b="b"/>
              <a:pathLst>
                <a:path w="7126" h="4146" extrusionOk="0">
                  <a:moveTo>
                    <a:pt x="0" y="1"/>
                  </a:moveTo>
                  <a:lnTo>
                    <a:pt x="0" y="4146"/>
                  </a:lnTo>
                  <a:lnTo>
                    <a:pt x="7126" y="4146"/>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2"/>
            <p:cNvSpPr/>
            <p:nvPr/>
          </p:nvSpPr>
          <p:spPr>
            <a:xfrm>
              <a:off x="3398475" y="1912975"/>
              <a:ext cx="97375" cy="130250"/>
            </a:xfrm>
            <a:custGeom>
              <a:avLst/>
              <a:gdLst/>
              <a:ahLst/>
              <a:cxnLst/>
              <a:rect l="l" t="t" r="r" b="b"/>
              <a:pathLst>
                <a:path w="3895" h="5210" extrusionOk="0">
                  <a:moveTo>
                    <a:pt x="0" y="0"/>
                  </a:moveTo>
                  <a:lnTo>
                    <a:pt x="0" y="5210"/>
                  </a:lnTo>
                  <a:lnTo>
                    <a:pt x="3895" y="5210"/>
                  </a:lnTo>
                  <a:lnTo>
                    <a:pt x="389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2"/>
            <p:cNvSpPr/>
            <p:nvPr/>
          </p:nvSpPr>
          <p:spPr>
            <a:xfrm>
              <a:off x="3517750" y="1912975"/>
              <a:ext cx="59200" cy="64825"/>
            </a:xfrm>
            <a:custGeom>
              <a:avLst/>
              <a:gdLst/>
              <a:ahLst/>
              <a:cxnLst/>
              <a:rect l="l" t="t" r="r" b="b"/>
              <a:pathLst>
                <a:path w="2368" h="2593" extrusionOk="0">
                  <a:moveTo>
                    <a:pt x="0" y="0"/>
                  </a:moveTo>
                  <a:lnTo>
                    <a:pt x="0" y="2593"/>
                  </a:lnTo>
                  <a:lnTo>
                    <a:pt x="2367" y="2593"/>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2"/>
            <p:cNvSpPr/>
            <p:nvPr/>
          </p:nvSpPr>
          <p:spPr>
            <a:xfrm>
              <a:off x="3213450" y="2005650"/>
              <a:ext cx="58250" cy="58250"/>
            </a:xfrm>
            <a:custGeom>
              <a:avLst/>
              <a:gdLst/>
              <a:ahLst/>
              <a:cxnLst/>
              <a:rect l="l" t="t" r="r" b="b"/>
              <a:pathLst>
                <a:path w="2330" h="2330" extrusionOk="0">
                  <a:moveTo>
                    <a:pt x="0" y="0"/>
                  </a:moveTo>
                  <a:lnTo>
                    <a:pt x="0"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2"/>
            <p:cNvSpPr/>
            <p:nvPr/>
          </p:nvSpPr>
          <p:spPr>
            <a:xfrm>
              <a:off x="3213450" y="2086725"/>
              <a:ext cx="58250" cy="77025"/>
            </a:xfrm>
            <a:custGeom>
              <a:avLst/>
              <a:gdLst/>
              <a:ahLst/>
              <a:cxnLst/>
              <a:rect l="l" t="t" r="r" b="b"/>
              <a:pathLst>
                <a:path w="2330" h="3081" extrusionOk="0">
                  <a:moveTo>
                    <a:pt x="0" y="0"/>
                  </a:moveTo>
                  <a:lnTo>
                    <a:pt x="0" y="3081"/>
                  </a:lnTo>
                  <a:lnTo>
                    <a:pt x="2330" y="3081"/>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2"/>
            <p:cNvSpPr/>
            <p:nvPr/>
          </p:nvSpPr>
          <p:spPr>
            <a:xfrm>
              <a:off x="3299225" y="2005650"/>
              <a:ext cx="71400" cy="158100"/>
            </a:xfrm>
            <a:custGeom>
              <a:avLst/>
              <a:gdLst/>
              <a:ahLst/>
              <a:cxnLst/>
              <a:rect l="l" t="t" r="r" b="b"/>
              <a:pathLst>
                <a:path w="2856" h="6324" extrusionOk="0">
                  <a:moveTo>
                    <a:pt x="1" y="0"/>
                  </a:moveTo>
                  <a:lnTo>
                    <a:pt x="1" y="6324"/>
                  </a:lnTo>
                  <a:lnTo>
                    <a:pt x="2856" y="6324"/>
                  </a:lnTo>
                  <a:lnTo>
                    <a:pt x="2856"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2"/>
            <p:cNvSpPr/>
            <p:nvPr/>
          </p:nvSpPr>
          <p:spPr>
            <a:xfrm>
              <a:off x="3213450" y="1802450"/>
              <a:ext cx="158750" cy="18200"/>
            </a:xfrm>
            <a:custGeom>
              <a:avLst/>
              <a:gdLst/>
              <a:ahLst/>
              <a:cxnLst/>
              <a:rect l="l" t="t" r="r" b="b"/>
              <a:pathLst>
                <a:path w="6350" h="728" extrusionOk="0">
                  <a:moveTo>
                    <a:pt x="0" y="1"/>
                  </a:moveTo>
                  <a:lnTo>
                    <a:pt x="0" y="727"/>
                  </a:lnTo>
                  <a:lnTo>
                    <a:pt x="6349" y="727"/>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2"/>
            <p:cNvSpPr/>
            <p:nvPr/>
          </p:nvSpPr>
          <p:spPr>
            <a:xfrm>
              <a:off x="3398475" y="1802450"/>
              <a:ext cx="178150" cy="18200"/>
            </a:xfrm>
            <a:custGeom>
              <a:avLst/>
              <a:gdLst/>
              <a:ahLst/>
              <a:cxnLst/>
              <a:rect l="l" t="t" r="r" b="b"/>
              <a:pathLst>
                <a:path w="7126" h="728"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2"/>
            <p:cNvSpPr/>
            <p:nvPr/>
          </p:nvSpPr>
          <p:spPr>
            <a:xfrm>
              <a:off x="3398475" y="2060100"/>
              <a:ext cx="178150" cy="17575"/>
            </a:xfrm>
            <a:custGeom>
              <a:avLst/>
              <a:gdLst/>
              <a:ahLst/>
              <a:cxnLst/>
              <a:rect l="l" t="t" r="r" b="b"/>
              <a:pathLst>
                <a:path w="7126" h="703" extrusionOk="0">
                  <a:moveTo>
                    <a:pt x="3920" y="1"/>
                  </a:moveTo>
                  <a:lnTo>
                    <a:pt x="3920" y="51"/>
                  </a:lnTo>
                  <a:lnTo>
                    <a:pt x="0" y="51"/>
                  </a:lnTo>
                  <a:lnTo>
                    <a:pt x="0" y="702"/>
                  </a:lnTo>
                  <a:lnTo>
                    <a:pt x="7126" y="702"/>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2"/>
            <p:cNvSpPr/>
            <p:nvPr/>
          </p:nvSpPr>
          <p:spPr>
            <a:xfrm>
              <a:off x="3398475" y="1912975"/>
              <a:ext cx="97375" cy="17875"/>
            </a:xfrm>
            <a:custGeom>
              <a:avLst/>
              <a:gdLst/>
              <a:ahLst/>
              <a:cxnLst/>
              <a:rect l="l" t="t" r="r" b="b"/>
              <a:pathLst>
                <a:path w="3895" h="715" extrusionOk="0">
                  <a:moveTo>
                    <a:pt x="0" y="0"/>
                  </a:moveTo>
                  <a:lnTo>
                    <a:pt x="0" y="714"/>
                  </a:lnTo>
                  <a:lnTo>
                    <a:pt x="3895" y="714"/>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2"/>
            <p:cNvSpPr/>
            <p:nvPr/>
          </p:nvSpPr>
          <p:spPr>
            <a:xfrm>
              <a:off x="3517750" y="1912975"/>
              <a:ext cx="59200" cy="17875"/>
            </a:xfrm>
            <a:custGeom>
              <a:avLst/>
              <a:gdLst/>
              <a:ahLst/>
              <a:cxnLst/>
              <a:rect l="l" t="t" r="r" b="b"/>
              <a:pathLst>
                <a:path w="2368" h="715" extrusionOk="0">
                  <a:moveTo>
                    <a:pt x="0" y="0"/>
                  </a:moveTo>
                  <a:lnTo>
                    <a:pt x="0"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2"/>
            <p:cNvSpPr/>
            <p:nvPr/>
          </p:nvSpPr>
          <p:spPr>
            <a:xfrm>
              <a:off x="3213450" y="2005650"/>
              <a:ext cx="58250" cy="17850"/>
            </a:xfrm>
            <a:custGeom>
              <a:avLst/>
              <a:gdLst/>
              <a:ahLst/>
              <a:cxnLst/>
              <a:rect l="l" t="t" r="r" b="b"/>
              <a:pathLst>
                <a:path w="2330" h="714" extrusionOk="0">
                  <a:moveTo>
                    <a:pt x="0" y="0"/>
                  </a:moveTo>
                  <a:lnTo>
                    <a:pt x="0"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2"/>
            <p:cNvSpPr/>
            <p:nvPr/>
          </p:nvSpPr>
          <p:spPr>
            <a:xfrm>
              <a:off x="3213450" y="2086725"/>
              <a:ext cx="58250" cy="17875"/>
            </a:xfrm>
            <a:custGeom>
              <a:avLst/>
              <a:gdLst/>
              <a:ahLst/>
              <a:cxnLst/>
              <a:rect l="l" t="t" r="r" b="b"/>
              <a:pathLst>
                <a:path w="2330" h="715" extrusionOk="0">
                  <a:moveTo>
                    <a:pt x="0" y="0"/>
                  </a:moveTo>
                  <a:lnTo>
                    <a:pt x="0" y="714"/>
                  </a:lnTo>
                  <a:lnTo>
                    <a:pt x="2330" y="714"/>
                  </a:lnTo>
                  <a:lnTo>
                    <a:pt x="2330"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2"/>
            <p:cNvSpPr/>
            <p:nvPr/>
          </p:nvSpPr>
          <p:spPr>
            <a:xfrm>
              <a:off x="3299225" y="2005650"/>
              <a:ext cx="71400" cy="17850"/>
            </a:xfrm>
            <a:custGeom>
              <a:avLst/>
              <a:gdLst/>
              <a:ahLst/>
              <a:cxnLst/>
              <a:rect l="l" t="t" r="r" b="b"/>
              <a:pathLst>
                <a:path w="2856" h="714" extrusionOk="0">
                  <a:moveTo>
                    <a:pt x="1" y="0"/>
                  </a:moveTo>
                  <a:lnTo>
                    <a:pt x="1" y="714"/>
                  </a:lnTo>
                  <a:lnTo>
                    <a:pt x="2856" y="714"/>
                  </a:lnTo>
                  <a:lnTo>
                    <a:pt x="2856"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2"/>
            <p:cNvSpPr/>
            <p:nvPr/>
          </p:nvSpPr>
          <p:spPr>
            <a:xfrm>
              <a:off x="3398475" y="2060100"/>
              <a:ext cx="97375" cy="1275"/>
            </a:xfrm>
            <a:custGeom>
              <a:avLst/>
              <a:gdLst/>
              <a:ahLst/>
              <a:cxnLst/>
              <a:rect l="l" t="t" r="r" b="b"/>
              <a:pathLst>
                <a:path w="3895" h="51" extrusionOk="0">
                  <a:moveTo>
                    <a:pt x="0" y="1"/>
                  </a:moveTo>
                  <a:lnTo>
                    <a:pt x="0"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2"/>
            <p:cNvSpPr/>
            <p:nvPr/>
          </p:nvSpPr>
          <p:spPr>
            <a:xfrm>
              <a:off x="3307675" y="1864450"/>
              <a:ext cx="31650" cy="31650"/>
            </a:xfrm>
            <a:custGeom>
              <a:avLst/>
              <a:gdLst/>
              <a:ahLst/>
              <a:cxnLst/>
              <a:rect l="l" t="t" r="r" b="b"/>
              <a:pathLst>
                <a:path w="1266" h="1266"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2"/>
            <p:cNvSpPr/>
            <p:nvPr/>
          </p:nvSpPr>
          <p:spPr>
            <a:xfrm>
              <a:off x="3331150" y="2052900"/>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2"/>
            <p:cNvSpPr/>
            <p:nvPr/>
          </p:nvSpPr>
          <p:spPr>
            <a:xfrm>
              <a:off x="3406925" y="2088600"/>
              <a:ext cx="31950" cy="31650"/>
            </a:xfrm>
            <a:custGeom>
              <a:avLst/>
              <a:gdLst/>
              <a:ahLst/>
              <a:cxnLst/>
              <a:rect l="l" t="t" r="r" b="b"/>
              <a:pathLst>
                <a:path w="1278" h="1266" extrusionOk="0">
                  <a:moveTo>
                    <a:pt x="0" y="0"/>
                  </a:moveTo>
                  <a:lnTo>
                    <a:pt x="0"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2"/>
            <p:cNvSpPr/>
            <p:nvPr/>
          </p:nvSpPr>
          <p:spPr>
            <a:xfrm>
              <a:off x="3415675" y="1848800"/>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2"/>
            <p:cNvSpPr/>
            <p:nvPr/>
          </p:nvSpPr>
          <p:spPr>
            <a:xfrm>
              <a:off x="3480175" y="1827500"/>
              <a:ext cx="31950" cy="31650"/>
            </a:xfrm>
            <a:custGeom>
              <a:avLst/>
              <a:gdLst/>
              <a:ahLst/>
              <a:cxnLst/>
              <a:rect l="l" t="t" r="r" b="b"/>
              <a:pathLst>
                <a:path w="1278" h="1266" extrusionOk="0">
                  <a:moveTo>
                    <a:pt x="1" y="1"/>
                  </a:moveTo>
                  <a:lnTo>
                    <a:pt x="1" y="1266"/>
                  </a:lnTo>
                  <a:lnTo>
                    <a:pt x="1278" y="1266"/>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2"/>
            <p:cNvSpPr/>
            <p:nvPr/>
          </p:nvSpPr>
          <p:spPr>
            <a:xfrm>
              <a:off x="3246625" y="1929575"/>
              <a:ext cx="31650" cy="31950"/>
            </a:xfrm>
            <a:custGeom>
              <a:avLst/>
              <a:gdLst/>
              <a:ahLst/>
              <a:cxnLst/>
              <a:rect l="l" t="t" r="r" b="b"/>
              <a:pathLst>
                <a:path w="1266" h="1278" extrusionOk="0">
                  <a:moveTo>
                    <a:pt x="1" y="0"/>
                  </a:moveTo>
                  <a:lnTo>
                    <a:pt x="1" y="1277"/>
                  </a:lnTo>
                  <a:lnTo>
                    <a:pt x="1266" y="1277"/>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2"/>
            <p:cNvSpPr/>
            <p:nvPr/>
          </p:nvSpPr>
          <p:spPr>
            <a:xfrm>
              <a:off x="3486450" y="2077650"/>
              <a:ext cx="84225" cy="31625"/>
            </a:xfrm>
            <a:custGeom>
              <a:avLst/>
              <a:gdLst/>
              <a:ahLst/>
              <a:cxnLst/>
              <a:rect l="l" t="t" r="r" b="b"/>
              <a:pathLst>
                <a:path w="3369" h="1265" extrusionOk="0">
                  <a:moveTo>
                    <a:pt x="0" y="0"/>
                  </a:moveTo>
                  <a:lnTo>
                    <a:pt x="0" y="1265"/>
                  </a:lnTo>
                  <a:lnTo>
                    <a:pt x="3369" y="1265"/>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2"/>
            <p:cNvSpPr/>
            <p:nvPr/>
          </p:nvSpPr>
          <p:spPr>
            <a:xfrm>
              <a:off x="3422250" y="1974025"/>
              <a:ext cx="73600" cy="31650"/>
            </a:xfrm>
            <a:custGeom>
              <a:avLst/>
              <a:gdLst/>
              <a:ahLst/>
              <a:cxnLst/>
              <a:rect l="l" t="t" r="r" b="b"/>
              <a:pathLst>
                <a:path w="2944" h="1266" extrusionOk="0">
                  <a:moveTo>
                    <a:pt x="1" y="0"/>
                  </a:moveTo>
                  <a:lnTo>
                    <a:pt x="1" y="1265"/>
                  </a:lnTo>
                  <a:lnTo>
                    <a:pt x="2944" y="1265"/>
                  </a:lnTo>
                  <a:lnTo>
                    <a:pt x="2944"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0" name="Google Shape;5290;p22"/>
          <p:cNvGrpSpPr/>
          <p:nvPr/>
        </p:nvGrpSpPr>
        <p:grpSpPr>
          <a:xfrm>
            <a:off x="5861711" y="4635999"/>
            <a:ext cx="5999159" cy="539490"/>
            <a:chOff x="280075" y="2854350"/>
            <a:chExt cx="4066675" cy="367250"/>
          </a:xfrm>
        </p:grpSpPr>
        <p:sp>
          <p:nvSpPr>
            <p:cNvPr id="5291" name="Google Shape;5291;p22"/>
            <p:cNvSpPr/>
            <p:nvPr/>
          </p:nvSpPr>
          <p:spPr>
            <a:xfrm>
              <a:off x="297275" y="2870000"/>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2"/>
            <p:cNvSpPr/>
            <p:nvPr/>
          </p:nvSpPr>
          <p:spPr>
            <a:xfrm>
              <a:off x="280075" y="28543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2"/>
            <p:cNvSpPr/>
            <p:nvPr/>
          </p:nvSpPr>
          <p:spPr>
            <a:xfrm>
              <a:off x="59437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2"/>
            <p:cNvSpPr/>
            <p:nvPr/>
          </p:nvSpPr>
          <p:spPr>
            <a:xfrm>
              <a:off x="280075" y="3122000"/>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2"/>
            <p:cNvSpPr/>
            <p:nvPr/>
          </p:nvSpPr>
          <p:spPr>
            <a:xfrm>
              <a:off x="59437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2"/>
            <p:cNvSpPr/>
            <p:nvPr/>
          </p:nvSpPr>
          <p:spPr>
            <a:xfrm>
              <a:off x="42532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2"/>
            <p:cNvSpPr/>
            <p:nvPr/>
          </p:nvSpPr>
          <p:spPr>
            <a:xfrm>
              <a:off x="280075" y="2988325"/>
              <a:ext cx="99575" cy="99575"/>
            </a:xfrm>
            <a:custGeom>
              <a:avLst/>
              <a:gdLst/>
              <a:ahLst/>
              <a:cxnLst/>
              <a:rect l="l" t="t" r="r" b="b"/>
              <a:pathLst>
                <a:path w="3983" h="3983"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2"/>
            <p:cNvSpPr/>
            <p:nvPr/>
          </p:nvSpPr>
          <p:spPr>
            <a:xfrm>
              <a:off x="280075" y="2854350"/>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2"/>
            <p:cNvSpPr/>
            <p:nvPr/>
          </p:nvSpPr>
          <p:spPr>
            <a:xfrm>
              <a:off x="425325" y="2988325"/>
              <a:ext cx="268325" cy="31350"/>
            </a:xfrm>
            <a:custGeom>
              <a:avLst/>
              <a:gdLst/>
              <a:ahLst/>
              <a:cxnLst/>
              <a:rect l="l" t="t" r="r" b="b"/>
              <a:pathLst>
                <a:path w="10733" h="1254"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2"/>
            <p:cNvSpPr/>
            <p:nvPr/>
          </p:nvSpPr>
          <p:spPr>
            <a:xfrm>
              <a:off x="594375"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2"/>
            <p:cNvSpPr/>
            <p:nvPr/>
          </p:nvSpPr>
          <p:spPr>
            <a:xfrm>
              <a:off x="280075" y="312200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2"/>
            <p:cNvSpPr/>
            <p:nvPr/>
          </p:nvSpPr>
          <p:spPr>
            <a:xfrm>
              <a:off x="594375"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2"/>
            <p:cNvSpPr/>
            <p:nvPr/>
          </p:nvSpPr>
          <p:spPr>
            <a:xfrm>
              <a:off x="281625" y="2988325"/>
              <a:ext cx="98950" cy="31350"/>
            </a:xfrm>
            <a:custGeom>
              <a:avLst/>
              <a:gdLst/>
              <a:ahLst/>
              <a:cxnLst/>
              <a:rect l="l" t="t" r="r" b="b"/>
              <a:pathLst>
                <a:path w="3958" h="1254"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2"/>
            <p:cNvSpPr/>
            <p:nvPr/>
          </p:nvSpPr>
          <p:spPr>
            <a:xfrm>
              <a:off x="661050"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2"/>
            <p:cNvSpPr/>
            <p:nvPr/>
          </p:nvSpPr>
          <p:spPr>
            <a:xfrm>
              <a:off x="643850" y="28543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2"/>
            <p:cNvSpPr/>
            <p:nvPr/>
          </p:nvSpPr>
          <p:spPr>
            <a:xfrm>
              <a:off x="95815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2"/>
            <p:cNvSpPr/>
            <p:nvPr/>
          </p:nvSpPr>
          <p:spPr>
            <a:xfrm>
              <a:off x="643850" y="3122000"/>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2"/>
            <p:cNvSpPr/>
            <p:nvPr/>
          </p:nvSpPr>
          <p:spPr>
            <a:xfrm>
              <a:off x="95815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2"/>
            <p:cNvSpPr/>
            <p:nvPr/>
          </p:nvSpPr>
          <p:spPr>
            <a:xfrm>
              <a:off x="789100"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2"/>
            <p:cNvSpPr/>
            <p:nvPr/>
          </p:nvSpPr>
          <p:spPr>
            <a:xfrm>
              <a:off x="644150"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2"/>
            <p:cNvSpPr/>
            <p:nvPr/>
          </p:nvSpPr>
          <p:spPr>
            <a:xfrm>
              <a:off x="643850" y="2854350"/>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2"/>
            <p:cNvSpPr/>
            <p:nvPr/>
          </p:nvSpPr>
          <p:spPr>
            <a:xfrm>
              <a:off x="789100" y="298832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2"/>
            <p:cNvSpPr/>
            <p:nvPr/>
          </p:nvSpPr>
          <p:spPr>
            <a:xfrm>
              <a:off x="958150"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2"/>
            <p:cNvSpPr/>
            <p:nvPr/>
          </p:nvSpPr>
          <p:spPr>
            <a:xfrm>
              <a:off x="643850" y="3122000"/>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2"/>
            <p:cNvSpPr/>
            <p:nvPr/>
          </p:nvSpPr>
          <p:spPr>
            <a:xfrm>
              <a:off x="958150"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2"/>
            <p:cNvSpPr/>
            <p:nvPr/>
          </p:nvSpPr>
          <p:spPr>
            <a:xfrm>
              <a:off x="645400" y="29883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2"/>
            <p:cNvSpPr/>
            <p:nvPr/>
          </p:nvSpPr>
          <p:spPr>
            <a:xfrm>
              <a:off x="2130875"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2"/>
            <p:cNvSpPr/>
            <p:nvPr/>
          </p:nvSpPr>
          <p:spPr>
            <a:xfrm>
              <a:off x="2113675" y="28543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2"/>
            <p:cNvSpPr/>
            <p:nvPr/>
          </p:nvSpPr>
          <p:spPr>
            <a:xfrm>
              <a:off x="242797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2"/>
            <p:cNvSpPr/>
            <p:nvPr/>
          </p:nvSpPr>
          <p:spPr>
            <a:xfrm>
              <a:off x="2113675" y="3122000"/>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2"/>
            <p:cNvSpPr/>
            <p:nvPr/>
          </p:nvSpPr>
          <p:spPr>
            <a:xfrm>
              <a:off x="242797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2"/>
            <p:cNvSpPr/>
            <p:nvPr/>
          </p:nvSpPr>
          <p:spPr>
            <a:xfrm>
              <a:off x="225892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2"/>
            <p:cNvSpPr/>
            <p:nvPr/>
          </p:nvSpPr>
          <p:spPr>
            <a:xfrm>
              <a:off x="2113350"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2"/>
            <p:cNvSpPr/>
            <p:nvPr/>
          </p:nvSpPr>
          <p:spPr>
            <a:xfrm>
              <a:off x="2113675" y="2854350"/>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2"/>
            <p:cNvSpPr/>
            <p:nvPr/>
          </p:nvSpPr>
          <p:spPr>
            <a:xfrm>
              <a:off x="2258600" y="2988325"/>
              <a:ext cx="268950" cy="31350"/>
            </a:xfrm>
            <a:custGeom>
              <a:avLst/>
              <a:gdLst/>
              <a:ahLst/>
              <a:cxnLst/>
              <a:rect l="l" t="t" r="r" b="b"/>
              <a:pathLst>
                <a:path w="10758" h="1254" extrusionOk="0">
                  <a:moveTo>
                    <a:pt x="1" y="1"/>
                  </a:moveTo>
                  <a:lnTo>
                    <a:pt x="1253" y="1253"/>
                  </a:lnTo>
                  <a:lnTo>
                    <a:pt x="9506"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2"/>
            <p:cNvSpPr/>
            <p:nvPr/>
          </p:nvSpPr>
          <p:spPr>
            <a:xfrm>
              <a:off x="2427975"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2"/>
            <p:cNvSpPr/>
            <p:nvPr/>
          </p:nvSpPr>
          <p:spPr>
            <a:xfrm>
              <a:off x="2113675" y="3122000"/>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2"/>
            <p:cNvSpPr/>
            <p:nvPr/>
          </p:nvSpPr>
          <p:spPr>
            <a:xfrm>
              <a:off x="2427975"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2"/>
            <p:cNvSpPr/>
            <p:nvPr/>
          </p:nvSpPr>
          <p:spPr>
            <a:xfrm>
              <a:off x="2114925" y="298832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2"/>
            <p:cNvSpPr/>
            <p:nvPr/>
          </p:nvSpPr>
          <p:spPr>
            <a:xfrm>
              <a:off x="2494975" y="2870000"/>
              <a:ext cx="379150" cy="336250"/>
            </a:xfrm>
            <a:custGeom>
              <a:avLst/>
              <a:gdLst/>
              <a:ahLst/>
              <a:cxnLst/>
              <a:rect l="l" t="t" r="r" b="b"/>
              <a:pathLst>
                <a:path w="15166"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2"/>
            <p:cNvSpPr/>
            <p:nvPr/>
          </p:nvSpPr>
          <p:spPr>
            <a:xfrm>
              <a:off x="2477750" y="28543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2"/>
            <p:cNvSpPr/>
            <p:nvPr/>
          </p:nvSpPr>
          <p:spPr>
            <a:xfrm>
              <a:off x="2791750" y="2854350"/>
              <a:ext cx="99575" cy="99575"/>
            </a:xfrm>
            <a:custGeom>
              <a:avLst/>
              <a:gdLst/>
              <a:ahLst/>
              <a:cxnLst/>
              <a:rect l="l" t="t" r="r" b="b"/>
              <a:pathLst>
                <a:path w="3983"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2"/>
            <p:cNvSpPr/>
            <p:nvPr/>
          </p:nvSpPr>
          <p:spPr>
            <a:xfrm>
              <a:off x="2477750" y="3122000"/>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2"/>
            <p:cNvSpPr/>
            <p:nvPr/>
          </p:nvSpPr>
          <p:spPr>
            <a:xfrm>
              <a:off x="2791750" y="3122000"/>
              <a:ext cx="99575" cy="99600"/>
            </a:xfrm>
            <a:custGeom>
              <a:avLst/>
              <a:gdLst/>
              <a:ahLst/>
              <a:cxnLst/>
              <a:rect l="l" t="t" r="r" b="b"/>
              <a:pathLst>
                <a:path w="3983"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2"/>
            <p:cNvSpPr/>
            <p:nvPr/>
          </p:nvSpPr>
          <p:spPr>
            <a:xfrm>
              <a:off x="2622700"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2"/>
            <p:cNvSpPr/>
            <p:nvPr/>
          </p:nvSpPr>
          <p:spPr>
            <a:xfrm>
              <a:off x="2477450" y="298832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2"/>
            <p:cNvSpPr/>
            <p:nvPr/>
          </p:nvSpPr>
          <p:spPr>
            <a:xfrm>
              <a:off x="2477750" y="2854350"/>
              <a:ext cx="268325" cy="31325"/>
            </a:xfrm>
            <a:custGeom>
              <a:avLst/>
              <a:gdLst/>
              <a:ahLst/>
              <a:cxnLst/>
              <a:rect l="l" t="t" r="r" b="b"/>
              <a:pathLst>
                <a:path w="10733" h="1253" extrusionOk="0">
                  <a:moveTo>
                    <a:pt x="1" y="0"/>
                  </a:moveTo>
                  <a:lnTo>
                    <a:pt x="1253"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2"/>
            <p:cNvSpPr/>
            <p:nvPr/>
          </p:nvSpPr>
          <p:spPr>
            <a:xfrm>
              <a:off x="2622400" y="2988325"/>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2"/>
            <p:cNvSpPr/>
            <p:nvPr/>
          </p:nvSpPr>
          <p:spPr>
            <a:xfrm>
              <a:off x="2792075" y="2854350"/>
              <a:ext cx="99250" cy="31325"/>
            </a:xfrm>
            <a:custGeom>
              <a:avLst/>
              <a:gdLst/>
              <a:ahLst/>
              <a:cxnLst/>
              <a:rect l="l" t="t" r="r" b="b"/>
              <a:pathLst>
                <a:path w="3970" h="1253" extrusionOk="0">
                  <a:moveTo>
                    <a:pt x="0" y="0"/>
                  </a:moveTo>
                  <a:lnTo>
                    <a:pt x="1252"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2"/>
            <p:cNvSpPr/>
            <p:nvPr/>
          </p:nvSpPr>
          <p:spPr>
            <a:xfrm>
              <a:off x="2477750" y="312200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2"/>
            <p:cNvSpPr/>
            <p:nvPr/>
          </p:nvSpPr>
          <p:spPr>
            <a:xfrm>
              <a:off x="2792075" y="3122000"/>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2"/>
            <p:cNvSpPr/>
            <p:nvPr/>
          </p:nvSpPr>
          <p:spPr>
            <a:xfrm>
              <a:off x="2479000" y="298832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2"/>
            <p:cNvSpPr/>
            <p:nvPr/>
          </p:nvSpPr>
          <p:spPr>
            <a:xfrm>
              <a:off x="1037050" y="2870000"/>
              <a:ext cx="379450" cy="336250"/>
            </a:xfrm>
            <a:custGeom>
              <a:avLst/>
              <a:gdLst/>
              <a:ahLst/>
              <a:cxnLst/>
              <a:rect l="l" t="t" r="r" b="b"/>
              <a:pathLst>
                <a:path w="15178" h="13450" extrusionOk="0">
                  <a:moveTo>
                    <a:pt x="0" y="0"/>
                  </a:moveTo>
                  <a:lnTo>
                    <a:pt x="0"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2"/>
            <p:cNvSpPr/>
            <p:nvPr/>
          </p:nvSpPr>
          <p:spPr>
            <a:xfrm>
              <a:off x="1020150" y="28543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2"/>
            <p:cNvSpPr/>
            <p:nvPr/>
          </p:nvSpPr>
          <p:spPr>
            <a:xfrm>
              <a:off x="1334150" y="28543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2"/>
            <p:cNvSpPr/>
            <p:nvPr/>
          </p:nvSpPr>
          <p:spPr>
            <a:xfrm>
              <a:off x="1020150" y="3122000"/>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2"/>
            <p:cNvSpPr/>
            <p:nvPr/>
          </p:nvSpPr>
          <p:spPr>
            <a:xfrm>
              <a:off x="1334150" y="3122000"/>
              <a:ext cx="99575" cy="99600"/>
            </a:xfrm>
            <a:custGeom>
              <a:avLst/>
              <a:gdLst/>
              <a:ahLst/>
              <a:cxnLst/>
              <a:rect l="l" t="t" r="r" b="b"/>
              <a:pathLst>
                <a:path w="3983" h="3984"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2"/>
            <p:cNvSpPr/>
            <p:nvPr/>
          </p:nvSpPr>
          <p:spPr>
            <a:xfrm>
              <a:off x="1165100" y="2988325"/>
              <a:ext cx="268300" cy="99575"/>
            </a:xfrm>
            <a:custGeom>
              <a:avLst/>
              <a:gdLst/>
              <a:ahLst/>
              <a:cxnLst/>
              <a:rect l="l" t="t" r="r" b="b"/>
              <a:pathLst>
                <a:path w="10732"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2"/>
            <p:cNvSpPr/>
            <p:nvPr/>
          </p:nvSpPr>
          <p:spPr>
            <a:xfrm>
              <a:off x="1019825"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2"/>
            <p:cNvSpPr/>
            <p:nvPr/>
          </p:nvSpPr>
          <p:spPr>
            <a:xfrm>
              <a:off x="1020150" y="2854350"/>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2"/>
            <p:cNvSpPr/>
            <p:nvPr/>
          </p:nvSpPr>
          <p:spPr>
            <a:xfrm>
              <a:off x="1165100" y="2988325"/>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2"/>
            <p:cNvSpPr/>
            <p:nvPr/>
          </p:nvSpPr>
          <p:spPr>
            <a:xfrm>
              <a:off x="1334150" y="2854350"/>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2"/>
            <p:cNvSpPr/>
            <p:nvPr/>
          </p:nvSpPr>
          <p:spPr>
            <a:xfrm>
              <a:off x="1020150" y="3122000"/>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2"/>
            <p:cNvSpPr/>
            <p:nvPr/>
          </p:nvSpPr>
          <p:spPr>
            <a:xfrm>
              <a:off x="1334150" y="3122000"/>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2"/>
            <p:cNvSpPr/>
            <p:nvPr/>
          </p:nvSpPr>
          <p:spPr>
            <a:xfrm>
              <a:off x="1021075" y="2988325"/>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2"/>
            <p:cNvSpPr/>
            <p:nvPr/>
          </p:nvSpPr>
          <p:spPr>
            <a:xfrm>
              <a:off x="1772425" y="2870000"/>
              <a:ext cx="379450" cy="336250"/>
            </a:xfrm>
            <a:custGeom>
              <a:avLst/>
              <a:gdLst/>
              <a:ahLst/>
              <a:cxnLst/>
              <a:rect l="l" t="t" r="r" b="b"/>
              <a:pathLst>
                <a:path w="15178"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2"/>
            <p:cNvSpPr/>
            <p:nvPr/>
          </p:nvSpPr>
          <p:spPr>
            <a:xfrm>
              <a:off x="1755200" y="28543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2"/>
            <p:cNvSpPr/>
            <p:nvPr/>
          </p:nvSpPr>
          <p:spPr>
            <a:xfrm>
              <a:off x="2069525" y="2854350"/>
              <a:ext cx="99275" cy="99575"/>
            </a:xfrm>
            <a:custGeom>
              <a:avLst/>
              <a:gdLst/>
              <a:ahLst/>
              <a:cxnLst/>
              <a:rect l="l" t="t" r="r" b="b"/>
              <a:pathLst>
                <a:path w="3971"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2"/>
            <p:cNvSpPr/>
            <p:nvPr/>
          </p:nvSpPr>
          <p:spPr>
            <a:xfrm>
              <a:off x="1755200" y="3122000"/>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2"/>
            <p:cNvSpPr/>
            <p:nvPr/>
          </p:nvSpPr>
          <p:spPr>
            <a:xfrm>
              <a:off x="2069525" y="3122000"/>
              <a:ext cx="99275" cy="99600"/>
            </a:xfrm>
            <a:custGeom>
              <a:avLst/>
              <a:gdLst/>
              <a:ahLst/>
              <a:cxnLst/>
              <a:rect l="l" t="t" r="r" b="b"/>
              <a:pathLst>
                <a:path w="3971"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2"/>
            <p:cNvSpPr/>
            <p:nvPr/>
          </p:nvSpPr>
          <p:spPr>
            <a:xfrm>
              <a:off x="1900475"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2"/>
            <p:cNvSpPr/>
            <p:nvPr/>
          </p:nvSpPr>
          <p:spPr>
            <a:xfrm>
              <a:off x="1755200"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2"/>
            <p:cNvSpPr/>
            <p:nvPr/>
          </p:nvSpPr>
          <p:spPr>
            <a:xfrm>
              <a:off x="1755200" y="2854350"/>
              <a:ext cx="268650" cy="31325"/>
            </a:xfrm>
            <a:custGeom>
              <a:avLst/>
              <a:gdLst/>
              <a:ahLst/>
              <a:cxnLst/>
              <a:rect l="l" t="t" r="r" b="b"/>
              <a:pathLst>
                <a:path w="10746"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2"/>
            <p:cNvSpPr/>
            <p:nvPr/>
          </p:nvSpPr>
          <p:spPr>
            <a:xfrm>
              <a:off x="1900475" y="2988325"/>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2"/>
            <p:cNvSpPr/>
            <p:nvPr/>
          </p:nvSpPr>
          <p:spPr>
            <a:xfrm>
              <a:off x="2069525" y="2854350"/>
              <a:ext cx="99575" cy="31325"/>
            </a:xfrm>
            <a:custGeom>
              <a:avLst/>
              <a:gdLst/>
              <a:ahLst/>
              <a:cxnLst/>
              <a:rect l="l" t="t" r="r" b="b"/>
              <a:pathLst>
                <a:path w="3983" h="1253" extrusionOk="0">
                  <a:moveTo>
                    <a:pt x="0" y="0"/>
                  </a:moveTo>
                  <a:lnTo>
                    <a:pt x="1253" y="1253"/>
                  </a:lnTo>
                  <a:lnTo>
                    <a:pt x="2730"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2"/>
            <p:cNvSpPr/>
            <p:nvPr/>
          </p:nvSpPr>
          <p:spPr>
            <a:xfrm>
              <a:off x="1755200" y="312200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2"/>
            <p:cNvSpPr/>
            <p:nvPr/>
          </p:nvSpPr>
          <p:spPr>
            <a:xfrm>
              <a:off x="2069525" y="3122000"/>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2"/>
            <p:cNvSpPr/>
            <p:nvPr/>
          </p:nvSpPr>
          <p:spPr>
            <a:xfrm>
              <a:off x="1756450" y="2988325"/>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2"/>
            <p:cNvSpPr/>
            <p:nvPr/>
          </p:nvSpPr>
          <p:spPr>
            <a:xfrm>
              <a:off x="1403025" y="2870000"/>
              <a:ext cx="379450" cy="336250"/>
            </a:xfrm>
            <a:custGeom>
              <a:avLst/>
              <a:gdLst/>
              <a:ahLst/>
              <a:cxnLst/>
              <a:rect l="l" t="t" r="r" b="b"/>
              <a:pathLst>
                <a:path w="15178" h="13450" extrusionOk="0">
                  <a:moveTo>
                    <a:pt x="0" y="0"/>
                  </a:moveTo>
                  <a:lnTo>
                    <a:pt x="0" y="13449"/>
                  </a:lnTo>
                  <a:lnTo>
                    <a:pt x="15177" y="13449"/>
                  </a:lnTo>
                  <a:lnTo>
                    <a:pt x="15177"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2"/>
            <p:cNvSpPr/>
            <p:nvPr/>
          </p:nvSpPr>
          <p:spPr>
            <a:xfrm>
              <a:off x="1385800"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2"/>
            <p:cNvSpPr/>
            <p:nvPr/>
          </p:nvSpPr>
          <p:spPr>
            <a:xfrm>
              <a:off x="1700100" y="2854350"/>
              <a:ext cx="99600" cy="99575"/>
            </a:xfrm>
            <a:custGeom>
              <a:avLst/>
              <a:gdLst/>
              <a:ahLst/>
              <a:cxnLst/>
              <a:rect l="l" t="t" r="r" b="b"/>
              <a:pathLst>
                <a:path w="3984"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2"/>
            <p:cNvSpPr/>
            <p:nvPr/>
          </p:nvSpPr>
          <p:spPr>
            <a:xfrm>
              <a:off x="1385800"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2"/>
            <p:cNvSpPr/>
            <p:nvPr/>
          </p:nvSpPr>
          <p:spPr>
            <a:xfrm>
              <a:off x="1700100" y="3122000"/>
              <a:ext cx="99600" cy="99600"/>
            </a:xfrm>
            <a:custGeom>
              <a:avLst/>
              <a:gdLst/>
              <a:ahLst/>
              <a:cxnLst/>
              <a:rect l="l" t="t" r="r" b="b"/>
              <a:pathLst>
                <a:path w="3984"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2"/>
            <p:cNvSpPr/>
            <p:nvPr/>
          </p:nvSpPr>
          <p:spPr>
            <a:xfrm>
              <a:off x="1531050" y="2988325"/>
              <a:ext cx="268650" cy="99575"/>
            </a:xfrm>
            <a:custGeom>
              <a:avLst/>
              <a:gdLst/>
              <a:ahLst/>
              <a:cxnLst/>
              <a:rect l="l" t="t" r="r" b="b"/>
              <a:pathLst>
                <a:path w="10746"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2"/>
            <p:cNvSpPr/>
            <p:nvPr/>
          </p:nvSpPr>
          <p:spPr>
            <a:xfrm>
              <a:off x="1385800" y="2988325"/>
              <a:ext cx="99250" cy="99575"/>
            </a:xfrm>
            <a:custGeom>
              <a:avLst/>
              <a:gdLst/>
              <a:ahLst/>
              <a:cxnLst/>
              <a:rect l="l" t="t" r="r" b="b"/>
              <a:pathLst>
                <a:path w="3970" h="3983"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2"/>
            <p:cNvSpPr/>
            <p:nvPr/>
          </p:nvSpPr>
          <p:spPr>
            <a:xfrm>
              <a:off x="1385800" y="2854350"/>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2"/>
            <p:cNvSpPr/>
            <p:nvPr/>
          </p:nvSpPr>
          <p:spPr>
            <a:xfrm>
              <a:off x="1530750" y="2988325"/>
              <a:ext cx="268950" cy="31350"/>
            </a:xfrm>
            <a:custGeom>
              <a:avLst/>
              <a:gdLst/>
              <a:ahLst/>
              <a:cxnLst/>
              <a:rect l="l" t="t" r="r" b="b"/>
              <a:pathLst>
                <a:path w="10758"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2"/>
            <p:cNvSpPr/>
            <p:nvPr/>
          </p:nvSpPr>
          <p:spPr>
            <a:xfrm>
              <a:off x="1700100" y="2854350"/>
              <a:ext cx="99600" cy="31325"/>
            </a:xfrm>
            <a:custGeom>
              <a:avLst/>
              <a:gdLst/>
              <a:ahLst/>
              <a:cxnLst/>
              <a:rect l="l" t="t" r="r" b="b"/>
              <a:pathLst>
                <a:path w="3984"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2"/>
            <p:cNvSpPr/>
            <p:nvPr/>
          </p:nvSpPr>
          <p:spPr>
            <a:xfrm>
              <a:off x="1385800" y="312200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2"/>
            <p:cNvSpPr/>
            <p:nvPr/>
          </p:nvSpPr>
          <p:spPr>
            <a:xfrm>
              <a:off x="1700100" y="3122000"/>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2"/>
            <p:cNvSpPr/>
            <p:nvPr/>
          </p:nvSpPr>
          <p:spPr>
            <a:xfrm>
              <a:off x="1387050" y="298832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2"/>
            <p:cNvSpPr/>
            <p:nvPr/>
          </p:nvSpPr>
          <p:spPr>
            <a:xfrm>
              <a:off x="3586300" y="2870000"/>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2"/>
            <p:cNvSpPr/>
            <p:nvPr/>
          </p:nvSpPr>
          <p:spPr>
            <a:xfrm>
              <a:off x="3569075" y="28543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2"/>
            <p:cNvSpPr/>
            <p:nvPr/>
          </p:nvSpPr>
          <p:spPr>
            <a:xfrm>
              <a:off x="388340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2"/>
            <p:cNvSpPr/>
            <p:nvPr/>
          </p:nvSpPr>
          <p:spPr>
            <a:xfrm>
              <a:off x="3569075" y="3122000"/>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2"/>
            <p:cNvSpPr/>
            <p:nvPr/>
          </p:nvSpPr>
          <p:spPr>
            <a:xfrm>
              <a:off x="388340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2"/>
            <p:cNvSpPr/>
            <p:nvPr/>
          </p:nvSpPr>
          <p:spPr>
            <a:xfrm>
              <a:off x="3714350" y="2988325"/>
              <a:ext cx="268325" cy="99575"/>
            </a:xfrm>
            <a:custGeom>
              <a:avLst/>
              <a:gdLst/>
              <a:ahLst/>
              <a:cxnLst/>
              <a:rect l="l" t="t" r="r" b="b"/>
              <a:pathLst>
                <a:path w="10733" h="3983"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2"/>
            <p:cNvSpPr/>
            <p:nvPr/>
          </p:nvSpPr>
          <p:spPr>
            <a:xfrm>
              <a:off x="3569075" y="2988325"/>
              <a:ext cx="99600" cy="99575"/>
            </a:xfrm>
            <a:custGeom>
              <a:avLst/>
              <a:gdLst/>
              <a:ahLst/>
              <a:cxnLst/>
              <a:rect l="l" t="t" r="r" b="b"/>
              <a:pathLst>
                <a:path w="3984"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2"/>
            <p:cNvSpPr/>
            <p:nvPr/>
          </p:nvSpPr>
          <p:spPr>
            <a:xfrm>
              <a:off x="3569075" y="2854350"/>
              <a:ext cx="268950" cy="31325"/>
            </a:xfrm>
            <a:custGeom>
              <a:avLst/>
              <a:gdLst/>
              <a:ahLst/>
              <a:cxnLst/>
              <a:rect l="l" t="t" r="r" b="b"/>
              <a:pathLst>
                <a:path w="10758" h="1253" extrusionOk="0">
                  <a:moveTo>
                    <a:pt x="1" y="0"/>
                  </a:moveTo>
                  <a:lnTo>
                    <a:pt x="1253" y="1253"/>
                  </a:lnTo>
                  <a:lnTo>
                    <a:pt x="9506" y="1253"/>
                  </a:lnTo>
                  <a:lnTo>
                    <a:pt x="107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2"/>
            <p:cNvSpPr/>
            <p:nvPr/>
          </p:nvSpPr>
          <p:spPr>
            <a:xfrm>
              <a:off x="3714350" y="2988325"/>
              <a:ext cx="268325" cy="31350"/>
            </a:xfrm>
            <a:custGeom>
              <a:avLst/>
              <a:gdLst/>
              <a:ahLst/>
              <a:cxnLst/>
              <a:rect l="l" t="t" r="r" b="b"/>
              <a:pathLst>
                <a:path w="10733" h="1254"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2"/>
            <p:cNvSpPr/>
            <p:nvPr/>
          </p:nvSpPr>
          <p:spPr>
            <a:xfrm>
              <a:off x="3883400"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2"/>
            <p:cNvSpPr/>
            <p:nvPr/>
          </p:nvSpPr>
          <p:spPr>
            <a:xfrm>
              <a:off x="3569075" y="3122000"/>
              <a:ext cx="268950" cy="31350"/>
            </a:xfrm>
            <a:custGeom>
              <a:avLst/>
              <a:gdLst/>
              <a:ahLst/>
              <a:cxnLst/>
              <a:rect l="l" t="t" r="r" b="b"/>
              <a:pathLst>
                <a:path w="10758" h="1254" extrusionOk="0">
                  <a:moveTo>
                    <a:pt x="1" y="1"/>
                  </a:moveTo>
                  <a:lnTo>
                    <a:pt x="1253" y="1253"/>
                  </a:lnTo>
                  <a:lnTo>
                    <a:pt x="9506"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2"/>
            <p:cNvSpPr/>
            <p:nvPr/>
          </p:nvSpPr>
          <p:spPr>
            <a:xfrm>
              <a:off x="3883400"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2"/>
            <p:cNvSpPr/>
            <p:nvPr/>
          </p:nvSpPr>
          <p:spPr>
            <a:xfrm>
              <a:off x="3570350" y="298832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2"/>
            <p:cNvSpPr/>
            <p:nvPr/>
          </p:nvSpPr>
          <p:spPr>
            <a:xfrm>
              <a:off x="3950075" y="2870000"/>
              <a:ext cx="379475" cy="336250"/>
            </a:xfrm>
            <a:custGeom>
              <a:avLst/>
              <a:gdLst/>
              <a:ahLst/>
              <a:cxnLst/>
              <a:rect l="l" t="t" r="r" b="b"/>
              <a:pathLst>
                <a:path w="15179" h="13450" extrusionOk="0">
                  <a:moveTo>
                    <a:pt x="1" y="0"/>
                  </a:moveTo>
                  <a:lnTo>
                    <a:pt x="1" y="13449"/>
                  </a:lnTo>
                  <a:lnTo>
                    <a:pt x="15178" y="13449"/>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2"/>
            <p:cNvSpPr/>
            <p:nvPr/>
          </p:nvSpPr>
          <p:spPr>
            <a:xfrm>
              <a:off x="3933175" y="28543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2"/>
            <p:cNvSpPr/>
            <p:nvPr/>
          </p:nvSpPr>
          <p:spPr>
            <a:xfrm>
              <a:off x="4247175" y="2854350"/>
              <a:ext cx="99575" cy="99575"/>
            </a:xfrm>
            <a:custGeom>
              <a:avLst/>
              <a:gdLst/>
              <a:ahLst/>
              <a:cxnLst/>
              <a:rect l="l" t="t" r="r" b="b"/>
              <a:pathLst>
                <a:path w="3983" h="3983" extrusionOk="0">
                  <a:moveTo>
                    <a:pt x="1" y="0"/>
                  </a:moveTo>
                  <a:lnTo>
                    <a:pt x="1"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2"/>
            <p:cNvSpPr/>
            <p:nvPr/>
          </p:nvSpPr>
          <p:spPr>
            <a:xfrm>
              <a:off x="3933175" y="3122000"/>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2"/>
            <p:cNvSpPr/>
            <p:nvPr/>
          </p:nvSpPr>
          <p:spPr>
            <a:xfrm>
              <a:off x="4247175" y="3122000"/>
              <a:ext cx="99575" cy="99600"/>
            </a:xfrm>
            <a:custGeom>
              <a:avLst/>
              <a:gdLst/>
              <a:ahLst/>
              <a:cxnLst/>
              <a:rect l="l" t="t" r="r" b="b"/>
              <a:pathLst>
                <a:path w="3983" h="3984"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2"/>
            <p:cNvSpPr/>
            <p:nvPr/>
          </p:nvSpPr>
          <p:spPr>
            <a:xfrm>
              <a:off x="4078125" y="2988325"/>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2"/>
            <p:cNvSpPr/>
            <p:nvPr/>
          </p:nvSpPr>
          <p:spPr>
            <a:xfrm>
              <a:off x="3933175"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2"/>
            <p:cNvSpPr/>
            <p:nvPr/>
          </p:nvSpPr>
          <p:spPr>
            <a:xfrm>
              <a:off x="3933175" y="2854350"/>
              <a:ext cx="268625" cy="31325"/>
            </a:xfrm>
            <a:custGeom>
              <a:avLst/>
              <a:gdLst/>
              <a:ahLst/>
              <a:cxnLst/>
              <a:rect l="l" t="t" r="r" b="b"/>
              <a:pathLst>
                <a:path w="10745" h="1253" extrusionOk="0">
                  <a:moveTo>
                    <a:pt x="1" y="0"/>
                  </a:moveTo>
                  <a:lnTo>
                    <a:pt x="1253" y="1253"/>
                  </a:lnTo>
                  <a:lnTo>
                    <a:pt x="9493"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2"/>
            <p:cNvSpPr/>
            <p:nvPr/>
          </p:nvSpPr>
          <p:spPr>
            <a:xfrm>
              <a:off x="4078125" y="2988325"/>
              <a:ext cx="268625" cy="31350"/>
            </a:xfrm>
            <a:custGeom>
              <a:avLst/>
              <a:gdLst/>
              <a:ahLst/>
              <a:cxnLst/>
              <a:rect l="l" t="t" r="r" b="b"/>
              <a:pathLst>
                <a:path w="10745" h="1254" extrusionOk="0">
                  <a:moveTo>
                    <a:pt x="0"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2"/>
            <p:cNvSpPr/>
            <p:nvPr/>
          </p:nvSpPr>
          <p:spPr>
            <a:xfrm>
              <a:off x="4247175"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2"/>
            <p:cNvSpPr/>
            <p:nvPr/>
          </p:nvSpPr>
          <p:spPr>
            <a:xfrm>
              <a:off x="3933175" y="3122000"/>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2"/>
            <p:cNvSpPr/>
            <p:nvPr/>
          </p:nvSpPr>
          <p:spPr>
            <a:xfrm>
              <a:off x="4247175"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2"/>
            <p:cNvSpPr/>
            <p:nvPr/>
          </p:nvSpPr>
          <p:spPr>
            <a:xfrm>
              <a:off x="3934125" y="298832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2"/>
            <p:cNvSpPr/>
            <p:nvPr/>
          </p:nvSpPr>
          <p:spPr>
            <a:xfrm>
              <a:off x="3228175" y="2870000"/>
              <a:ext cx="379125" cy="336250"/>
            </a:xfrm>
            <a:custGeom>
              <a:avLst/>
              <a:gdLst/>
              <a:ahLst/>
              <a:cxnLst/>
              <a:rect l="l" t="t" r="r" b="b"/>
              <a:pathLst>
                <a:path w="15165" h="13450" extrusionOk="0">
                  <a:moveTo>
                    <a:pt x="0" y="0"/>
                  </a:moveTo>
                  <a:lnTo>
                    <a:pt x="0"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2"/>
            <p:cNvSpPr/>
            <p:nvPr/>
          </p:nvSpPr>
          <p:spPr>
            <a:xfrm>
              <a:off x="3210950"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2"/>
            <p:cNvSpPr/>
            <p:nvPr/>
          </p:nvSpPr>
          <p:spPr>
            <a:xfrm>
              <a:off x="3525250"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2"/>
            <p:cNvSpPr/>
            <p:nvPr/>
          </p:nvSpPr>
          <p:spPr>
            <a:xfrm>
              <a:off x="3210950"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2"/>
            <p:cNvSpPr/>
            <p:nvPr/>
          </p:nvSpPr>
          <p:spPr>
            <a:xfrm>
              <a:off x="3525250"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2"/>
            <p:cNvSpPr/>
            <p:nvPr/>
          </p:nvSpPr>
          <p:spPr>
            <a:xfrm>
              <a:off x="3356200" y="2988325"/>
              <a:ext cx="268325" cy="99575"/>
            </a:xfrm>
            <a:custGeom>
              <a:avLst/>
              <a:gdLst/>
              <a:ahLst/>
              <a:cxnLst/>
              <a:rect l="l" t="t" r="r" b="b"/>
              <a:pathLst>
                <a:path w="10733" h="3983"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2"/>
            <p:cNvSpPr/>
            <p:nvPr/>
          </p:nvSpPr>
          <p:spPr>
            <a:xfrm>
              <a:off x="3210625" y="2988325"/>
              <a:ext cx="99575" cy="99575"/>
            </a:xfrm>
            <a:custGeom>
              <a:avLst/>
              <a:gdLst/>
              <a:ahLst/>
              <a:cxnLst/>
              <a:rect l="l" t="t" r="r" b="b"/>
              <a:pathLst>
                <a:path w="3983" h="3983" extrusionOk="0">
                  <a:moveTo>
                    <a:pt x="1" y="1"/>
                  </a:moveTo>
                  <a:lnTo>
                    <a:pt x="1"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2"/>
            <p:cNvSpPr/>
            <p:nvPr/>
          </p:nvSpPr>
          <p:spPr>
            <a:xfrm>
              <a:off x="3210950" y="2854350"/>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2"/>
            <p:cNvSpPr/>
            <p:nvPr/>
          </p:nvSpPr>
          <p:spPr>
            <a:xfrm>
              <a:off x="3355900" y="2988325"/>
              <a:ext cx="268925" cy="31350"/>
            </a:xfrm>
            <a:custGeom>
              <a:avLst/>
              <a:gdLst/>
              <a:ahLst/>
              <a:cxnLst/>
              <a:rect l="l" t="t" r="r" b="b"/>
              <a:pathLst>
                <a:path w="10757"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2"/>
            <p:cNvSpPr/>
            <p:nvPr/>
          </p:nvSpPr>
          <p:spPr>
            <a:xfrm>
              <a:off x="3525250" y="2854350"/>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2"/>
            <p:cNvSpPr/>
            <p:nvPr/>
          </p:nvSpPr>
          <p:spPr>
            <a:xfrm>
              <a:off x="3210950" y="312200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2"/>
            <p:cNvSpPr/>
            <p:nvPr/>
          </p:nvSpPr>
          <p:spPr>
            <a:xfrm>
              <a:off x="3525250" y="3122000"/>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2"/>
            <p:cNvSpPr/>
            <p:nvPr/>
          </p:nvSpPr>
          <p:spPr>
            <a:xfrm>
              <a:off x="3212200" y="298832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2"/>
            <p:cNvSpPr/>
            <p:nvPr/>
          </p:nvSpPr>
          <p:spPr>
            <a:xfrm>
              <a:off x="2858425" y="2870000"/>
              <a:ext cx="379150" cy="336250"/>
            </a:xfrm>
            <a:custGeom>
              <a:avLst/>
              <a:gdLst/>
              <a:ahLst/>
              <a:cxnLst/>
              <a:rect l="l" t="t" r="r" b="b"/>
              <a:pathLst>
                <a:path w="15166" h="13450" extrusionOk="0">
                  <a:moveTo>
                    <a:pt x="1" y="0"/>
                  </a:moveTo>
                  <a:lnTo>
                    <a:pt x="1" y="13449"/>
                  </a:lnTo>
                  <a:lnTo>
                    <a:pt x="15166" y="13449"/>
                  </a:lnTo>
                  <a:lnTo>
                    <a:pt x="15166"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2"/>
            <p:cNvSpPr/>
            <p:nvPr/>
          </p:nvSpPr>
          <p:spPr>
            <a:xfrm>
              <a:off x="2841225" y="28543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2"/>
            <p:cNvSpPr/>
            <p:nvPr/>
          </p:nvSpPr>
          <p:spPr>
            <a:xfrm>
              <a:off x="3155525" y="28543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2"/>
            <p:cNvSpPr/>
            <p:nvPr/>
          </p:nvSpPr>
          <p:spPr>
            <a:xfrm>
              <a:off x="2841225" y="3122000"/>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2"/>
            <p:cNvSpPr/>
            <p:nvPr/>
          </p:nvSpPr>
          <p:spPr>
            <a:xfrm>
              <a:off x="3155525" y="3122000"/>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2"/>
            <p:cNvSpPr/>
            <p:nvPr/>
          </p:nvSpPr>
          <p:spPr>
            <a:xfrm>
              <a:off x="2986475" y="2988325"/>
              <a:ext cx="268625" cy="99575"/>
            </a:xfrm>
            <a:custGeom>
              <a:avLst/>
              <a:gdLst/>
              <a:ahLst/>
              <a:cxnLst/>
              <a:rect l="l" t="t" r="r" b="b"/>
              <a:pathLst>
                <a:path w="10745" h="3983"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2"/>
            <p:cNvSpPr/>
            <p:nvPr/>
          </p:nvSpPr>
          <p:spPr>
            <a:xfrm>
              <a:off x="2841525" y="29883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2"/>
            <p:cNvSpPr/>
            <p:nvPr/>
          </p:nvSpPr>
          <p:spPr>
            <a:xfrm>
              <a:off x="2841225" y="2854350"/>
              <a:ext cx="268950" cy="31325"/>
            </a:xfrm>
            <a:custGeom>
              <a:avLst/>
              <a:gdLst/>
              <a:ahLst/>
              <a:cxnLst/>
              <a:rect l="l" t="t" r="r" b="b"/>
              <a:pathLst>
                <a:path w="10758"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2"/>
            <p:cNvSpPr/>
            <p:nvPr/>
          </p:nvSpPr>
          <p:spPr>
            <a:xfrm>
              <a:off x="2986475" y="2988325"/>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2"/>
            <p:cNvSpPr/>
            <p:nvPr/>
          </p:nvSpPr>
          <p:spPr>
            <a:xfrm>
              <a:off x="3155525" y="2854350"/>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2"/>
            <p:cNvSpPr/>
            <p:nvPr/>
          </p:nvSpPr>
          <p:spPr>
            <a:xfrm>
              <a:off x="2841225" y="3122000"/>
              <a:ext cx="268950" cy="31350"/>
            </a:xfrm>
            <a:custGeom>
              <a:avLst/>
              <a:gdLst/>
              <a:ahLst/>
              <a:cxnLst/>
              <a:rect l="l" t="t" r="r" b="b"/>
              <a:pathLst>
                <a:path w="10758" h="1254"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2"/>
            <p:cNvSpPr/>
            <p:nvPr/>
          </p:nvSpPr>
          <p:spPr>
            <a:xfrm>
              <a:off x="3155525" y="312200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2"/>
            <p:cNvSpPr/>
            <p:nvPr/>
          </p:nvSpPr>
          <p:spPr>
            <a:xfrm>
              <a:off x="2842775" y="2988325"/>
              <a:ext cx="99575" cy="31350"/>
            </a:xfrm>
            <a:custGeom>
              <a:avLst/>
              <a:gdLst/>
              <a:ahLst/>
              <a:cxnLst/>
              <a:rect l="l" t="t" r="r" b="b"/>
              <a:pathLst>
                <a:path w="3983"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22">
    <p:spTree>
      <p:nvGrpSpPr>
        <p:cNvPr id="1" name="Shape 5434"/>
        <p:cNvGrpSpPr/>
        <p:nvPr/>
      </p:nvGrpSpPr>
      <p:grpSpPr>
        <a:xfrm>
          <a:off x="0" y="0"/>
          <a:ext cx="0" cy="0"/>
          <a:chOff x="0" y="0"/>
          <a:chExt cx="0" cy="0"/>
        </a:xfrm>
      </p:grpSpPr>
      <p:grpSp>
        <p:nvGrpSpPr>
          <p:cNvPr id="5435" name="Google Shape;5435;p23"/>
          <p:cNvGrpSpPr/>
          <p:nvPr/>
        </p:nvGrpSpPr>
        <p:grpSpPr>
          <a:xfrm>
            <a:off x="322825" y="-5860"/>
            <a:ext cx="8518373" cy="4892373"/>
            <a:chOff x="322825" y="-5860"/>
            <a:chExt cx="8518373" cy="4892373"/>
          </a:xfrm>
        </p:grpSpPr>
        <p:grpSp>
          <p:nvGrpSpPr>
            <p:cNvPr id="5436" name="Google Shape;5436;p23"/>
            <p:cNvGrpSpPr/>
            <p:nvPr/>
          </p:nvGrpSpPr>
          <p:grpSpPr>
            <a:xfrm>
              <a:off x="1566418" y="0"/>
              <a:ext cx="277616" cy="3081747"/>
              <a:chOff x="2000166" y="0"/>
              <a:chExt cx="277616" cy="3081747"/>
            </a:xfrm>
          </p:grpSpPr>
          <p:sp>
            <p:nvSpPr>
              <p:cNvPr id="5437" name="Google Shape;5437;p23"/>
              <p:cNvSpPr/>
              <p:nvPr/>
            </p:nvSpPr>
            <p:spPr>
              <a:xfrm>
                <a:off x="2050494" y="2088025"/>
                <a:ext cx="177190" cy="180835"/>
              </a:xfrm>
              <a:custGeom>
                <a:avLst/>
                <a:gdLst/>
                <a:ahLst/>
                <a:cxnLst/>
                <a:rect l="l" t="t" r="r" b="b"/>
                <a:pathLst>
                  <a:path w="4570" h="4664" extrusionOk="0">
                    <a:moveTo>
                      <a:pt x="1" y="1"/>
                    </a:moveTo>
                    <a:lnTo>
                      <a:pt x="1" y="4663"/>
                    </a:lnTo>
                    <a:lnTo>
                      <a:pt x="1887" y="4663"/>
                    </a:lnTo>
                    <a:lnTo>
                      <a:pt x="1887" y="1887"/>
                    </a:lnTo>
                    <a:lnTo>
                      <a:pt x="4570" y="1887"/>
                    </a:lnTo>
                    <a:lnTo>
                      <a:pt x="457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3"/>
              <p:cNvSpPr/>
              <p:nvPr/>
            </p:nvSpPr>
            <p:spPr>
              <a:xfrm>
                <a:off x="2091865" y="482457"/>
                <a:ext cx="94256" cy="553051"/>
              </a:xfrm>
              <a:custGeom>
                <a:avLst/>
                <a:gdLst/>
                <a:ahLst/>
                <a:cxnLst/>
                <a:rect l="l" t="t" r="r" b="b"/>
                <a:pathLst>
                  <a:path w="2431" h="14264" extrusionOk="0">
                    <a:moveTo>
                      <a:pt x="0" y="1"/>
                    </a:moveTo>
                    <a:lnTo>
                      <a:pt x="0" y="14264"/>
                    </a:lnTo>
                    <a:lnTo>
                      <a:pt x="2431" y="14264"/>
                    </a:lnTo>
                    <a:lnTo>
                      <a:pt x="2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3"/>
              <p:cNvSpPr/>
              <p:nvPr/>
            </p:nvSpPr>
            <p:spPr>
              <a:xfrm>
                <a:off x="2106987"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3"/>
              <p:cNvSpPr/>
              <p:nvPr/>
            </p:nvSpPr>
            <p:spPr>
              <a:xfrm>
                <a:off x="2106987"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3"/>
              <p:cNvSpPr/>
              <p:nvPr/>
            </p:nvSpPr>
            <p:spPr>
              <a:xfrm>
                <a:off x="2106987"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3"/>
              <p:cNvSpPr/>
              <p:nvPr/>
            </p:nvSpPr>
            <p:spPr>
              <a:xfrm>
                <a:off x="2000166" y="2804130"/>
                <a:ext cx="55483" cy="55483"/>
              </a:xfrm>
              <a:custGeom>
                <a:avLst/>
                <a:gdLst/>
                <a:ahLst/>
                <a:cxnLst/>
                <a:rect l="l" t="t" r="r" b="b"/>
                <a:pathLst>
                  <a:path w="1431" h="1431" extrusionOk="0">
                    <a:moveTo>
                      <a:pt x="1" y="1"/>
                    </a:moveTo>
                    <a:lnTo>
                      <a:pt x="1" y="1431"/>
                    </a:lnTo>
                    <a:lnTo>
                      <a:pt x="1431" y="1431"/>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3"/>
              <p:cNvSpPr/>
              <p:nvPr/>
            </p:nvSpPr>
            <p:spPr>
              <a:xfrm>
                <a:off x="2055612" y="285957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3"/>
              <p:cNvSpPr/>
              <p:nvPr/>
            </p:nvSpPr>
            <p:spPr>
              <a:xfrm>
                <a:off x="2111252" y="2915216"/>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3"/>
              <p:cNvSpPr/>
              <p:nvPr/>
            </p:nvSpPr>
            <p:spPr>
              <a:xfrm>
                <a:off x="2166698" y="297066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3"/>
              <p:cNvSpPr/>
              <p:nvPr/>
            </p:nvSpPr>
            <p:spPr>
              <a:xfrm>
                <a:off x="2222338" y="3026302"/>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3"/>
              <p:cNvSpPr/>
              <p:nvPr/>
            </p:nvSpPr>
            <p:spPr>
              <a:xfrm>
                <a:off x="2222338" y="2804130"/>
                <a:ext cx="55445" cy="55483"/>
              </a:xfrm>
              <a:custGeom>
                <a:avLst/>
                <a:gdLst/>
                <a:ahLst/>
                <a:cxnLst/>
                <a:rect l="l" t="t" r="r" b="b"/>
                <a:pathLst>
                  <a:path w="1430" h="1431" extrusionOk="0">
                    <a:moveTo>
                      <a:pt x="0" y="1"/>
                    </a:moveTo>
                    <a:lnTo>
                      <a:pt x="0" y="1431"/>
                    </a:lnTo>
                    <a:lnTo>
                      <a:pt x="1430" y="1431"/>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3"/>
              <p:cNvSpPr/>
              <p:nvPr/>
            </p:nvSpPr>
            <p:spPr>
              <a:xfrm>
                <a:off x="2166698" y="2859576"/>
                <a:ext cx="55445" cy="55483"/>
              </a:xfrm>
              <a:custGeom>
                <a:avLst/>
                <a:gdLst/>
                <a:ahLst/>
                <a:cxnLst/>
                <a:rect l="l" t="t" r="r" b="b"/>
                <a:pathLst>
                  <a:path w="1430" h="1431" extrusionOk="0">
                    <a:moveTo>
                      <a:pt x="0" y="1"/>
                    </a:moveTo>
                    <a:lnTo>
                      <a:pt x="0"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3"/>
              <p:cNvSpPr/>
              <p:nvPr/>
            </p:nvSpPr>
            <p:spPr>
              <a:xfrm>
                <a:off x="2055612" y="2970662"/>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3"/>
              <p:cNvSpPr/>
              <p:nvPr/>
            </p:nvSpPr>
            <p:spPr>
              <a:xfrm>
                <a:off x="2000166" y="3026302"/>
                <a:ext cx="55483" cy="55445"/>
              </a:xfrm>
              <a:custGeom>
                <a:avLst/>
                <a:gdLst/>
                <a:ahLst/>
                <a:cxnLst/>
                <a:rect l="l" t="t" r="r" b="b"/>
                <a:pathLst>
                  <a:path w="1431" h="1430" extrusionOk="0">
                    <a:moveTo>
                      <a:pt x="1" y="0"/>
                    </a:moveTo>
                    <a:lnTo>
                      <a:pt x="1" y="1430"/>
                    </a:lnTo>
                    <a:lnTo>
                      <a:pt x="1431" y="1430"/>
                    </a:lnTo>
                    <a:lnTo>
                      <a:pt x="143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1" name="Google Shape;5451;p23"/>
            <p:cNvGrpSpPr/>
            <p:nvPr/>
          </p:nvGrpSpPr>
          <p:grpSpPr>
            <a:xfrm>
              <a:off x="8592158" y="-5860"/>
              <a:ext cx="249040" cy="3093483"/>
              <a:chOff x="3793592" y="319803"/>
              <a:chExt cx="249040" cy="3093483"/>
            </a:xfrm>
          </p:grpSpPr>
          <p:sp>
            <p:nvSpPr>
              <p:cNvPr id="5452" name="Google Shape;5452;p23"/>
              <p:cNvSpPr/>
              <p:nvPr/>
            </p:nvSpPr>
            <p:spPr>
              <a:xfrm>
                <a:off x="3980131" y="542168"/>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3"/>
              <p:cNvSpPr/>
              <p:nvPr/>
            </p:nvSpPr>
            <p:spPr>
              <a:xfrm>
                <a:off x="3869278" y="542168"/>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3"/>
              <p:cNvSpPr/>
              <p:nvPr/>
            </p:nvSpPr>
            <p:spPr>
              <a:xfrm>
                <a:off x="3869278" y="431083"/>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23"/>
              <p:cNvSpPr/>
              <p:nvPr/>
            </p:nvSpPr>
            <p:spPr>
              <a:xfrm>
                <a:off x="3813599" y="319803"/>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23"/>
              <p:cNvSpPr/>
              <p:nvPr/>
            </p:nvSpPr>
            <p:spPr>
              <a:xfrm>
                <a:off x="3876102" y="2179918"/>
                <a:ext cx="57151" cy="53971"/>
              </a:xfrm>
              <a:custGeom>
                <a:avLst/>
                <a:gdLst/>
                <a:ahLst/>
                <a:cxnLst/>
                <a:rect l="l" t="t" r="r" b="b"/>
                <a:pathLst>
                  <a:path w="1474" h="1392" extrusionOk="0">
                    <a:moveTo>
                      <a:pt x="0" y="0"/>
                    </a:moveTo>
                    <a:lnTo>
                      <a:pt x="0" y="1392"/>
                    </a:lnTo>
                    <a:lnTo>
                      <a:pt x="1474" y="1392"/>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3"/>
              <p:cNvSpPr/>
              <p:nvPr/>
            </p:nvSpPr>
            <p:spPr>
              <a:xfrm>
                <a:off x="3876102" y="2284373"/>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3"/>
              <p:cNvSpPr/>
              <p:nvPr/>
            </p:nvSpPr>
            <p:spPr>
              <a:xfrm>
                <a:off x="3876102" y="2388829"/>
                <a:ext cx="57151" cy="54010"/>
              </a:xfrm>
              <a:custGeom>
                <a:avLst/>
                <a:gdLst/>
                <a:ahLst/>
                <a:cxnLst/>
                <a:rect l="l" t="t" r="r" b="b"/>
                <a:pathLst>
                  <a:path w="1474" h="1393"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3"/>
              <p:cNvSpPr/>
              <p:nvPr/>
            </p:nvSpPr>
            <p:spPr>
              <a:xfrm>
                <a:off x="3854117" y="2853411"/>
                <a:ext cx="101313" cy="559875"/>
              </a:xfrm>
              <a:custGeom>
                <a:avLst/>
                <a:gdLst/>
                <a:ahLst/>
                <a:cxnLst/>
                <a:rect l="l" t="t" r="r" b="b"/>
                <a:pathLst>
                  <a:path w="2613" h="14440" extrusionOk="0">
                    <a:moveTo>
                      <a:pt x="2437" y="182"/>
                    </a:moveTo>
                    <a:lnTo>
                      <a:pt x="2437" y="14263"/>
                    </a:lnTo>
                    <a:lnTo>
                      <a:pt x="177" y="14263"/>
                    </a:lnTo>
                    <a:lnTo>
                      <a:pt x="177" y="182"/>
                    </a:lnTo>
                    <a:close/>
                    <a:moveTo>
                      <a:pt x="1" y="0"/>
                    </a:moveTo>
                    <a:lnTo>
                      <a:pt x="1" y="14439"/>
                    </a:lnTo>
                    <a:lnTo>
                      <a:pt x="2612" y="14439"/>
                    </a:lnTo>
                    <a:lnTo>
                      <a:pt x="2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3"/>
              <p:cNvSpPr/>
              <p:nvPr/>
            </p:nvSpPr>
            <p:spPr>
              <a:xfrm>
                <a:off x="3793592" y="1219462"/>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3"/>
              <p:cNvSpPr/>
              <p:nvPr/>
            </p:nvSpPr>
            <p:spPr>
              <a:xfrm>
                <a:off x="3838143" y="1264051"/>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3"/>
              <p:cNvSpPr/>
              <p:nvPr/>
            </p:nvSpPr>
            <p:spPr>
              <a:xfrm>
                <a:off x="3882267" y="1308602"/>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3"/>
              <p:cNvSpPr/>
              <p:nvPr/>
            </p:nvSpPr>
            <p:spPr>
              <a:xfrm>
                <a:off x="3926818" y="1352920"/>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3"/>
              <p:cNvSpPr/>
              <p:nvPr/>
            </p:nvSpPr>
            <p:spPr>
              <a:xfrm>
                <a:off x="3971368" y="1397509"/>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3"/>
              <p:cNvSpPr/>
              <p:nvPr/>
            </p:nvSpPr>
            <p:spPr>
              <a:xfrm>
                <a:off x="3971368" y="1219462"/>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3"/>
              <p:cNvSpPr/>
              <p:nvPr/>
            </p:nvSpPr>
            <p:spPr>
              <a:xfrm>
                <a:off x="3926818" y="1264051"/>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3"/>
              <p:cNvSpPr/>
              <p:nvPr/>
            </p:nvSpPr>
            <p:spPr>
              <a:xfrm>
                <a:off x="3838143" y="1352920"/>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3"/>
              <p:cNvSpPr/>
              <p:nvPr/>
            </p:nvSpPr>
            <p:spPr>
              <a:xfrm>
                <a:off x="3793592" y="139750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9" name="Google Shape;5469;p23"/>
            <p:cNvSpPr/>
            <p:nvPr/>
          </p:nvSpPr>
          <p:spPr>
            <a:xfrm rot="5400000">
              <a:off x="3170017" y="131158"/>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3"/>
            <p:cNvSpPr/>
            <p:nvPr/>
          </p:nvSpPr>
          <p:spPr>
            <a:xfrm rot="5400000">
              <a:off x="3281083" y="187050"/>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3"/>
            <p:cNvSpPr/>
            <p:nvPr/>
          </p:nvSpPr>
          <p:spPr>
            <a:xfrm rot="5400000">
              <a:off x="3225657" y="242477"/>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3"/>
            <p:cNvSpPr/>
            <p:nvPr/>
          </p:nvSpPr>
          <p:spPr>
            <a:xfrm rot="5400000">
              <a:off x="3114261" y="242361"/>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3"/>
            <p:cNvSpPr/>
            <p:nvPr/>
          </p:nvSpPr>
          <p:spPr>
            <a:xfrm rot="5400000">
              <a:off x="3003505" y="353543"/>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3"/>
            <p:cNvSpPr/>
            <p:nvPr/>
          </p:nvSpPr>
          <p:spPr>
            <a:xfrm rot="5400000">
              <a:off x="6705015" y="460709"/>
              <a:ext cx="154586" cy="157571"/>
            </a:xfrm>
            <a:custGeom>
              <a:avLst/>
              <a:gdLst/>
              <a:ahLst/>
              <a:cxnLst/>
              <a:rect l="l" t="t" r="r" b="b"/>
              <a:pathLst>
                <a:path w="3987" h="4064" extrusionOk="0">
                  <a:moveTo>
                    <a:pt x="3811" y="176"/>
                  </a:moveTo>
                  <a:lnTo>
                    <a:pt x="3811" y="1567"/>
                  </a:lnTo>
                  <a:lnTo>
                    <a:pt x="1568" y="1567"/>
                  </a:lnTo>
                  <a:lnTo>
                    <a:pt x="1568" y="3882"/>
                  </a:lnTo>
                  <a:lnTo>
                    <a:pt x="182" y="3882"/>
                  </a:lnTo>
                  <a:lnTo>
                    <a:pt x="182" y="176"/>
                  </a:lnTo>
                  <a:close/>
                  <a:moveTo>
                    <a:pt x="0" y="0"/>
                  </a:moveTo>
                  <a:lnTo>
                    <a:pt x="0" y="4064"/>
                  </a:lnTo>
                  <a:lnTo>
                    <a:pt x="1749" y="4064"/>
                  </a:lnTo>
                  <a:lnTo>
                    <a:pt x="1749" y="1743"/>
                  </a:lnTo>
                  <a:lnTo>
                    <a:pt x="3987" y="1743"/>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5" name="Google Shape;5475;p23"/>
            <p:cNvGrpSpPr/>
            <p:nvPr/>
          </p:nvGrpSpPr>
          <p:grpSpPr>
            <a:xfrm>
              <a:off x="5087478" y="238212"/>
              <a:ext cx="269745" cy="64207"/>
              <a:chOff x="5087478" y="238212"/>
              <a:chExt cx="269745" cy="64207"/>
            </a:xfrm>
          </p:grpSpPr>
          <p:sp>
            <p:nvSpPr>
              <p:cNvPr id="5476" name="Google Shape;5476;p23"/>
              <p:cNvSpPr/>
              <p:nvPr/>
            </p:nvSpPr>
            <p:spPr>
              <a:xfrm rot="5400000">
                <a:off x="5294722" y="239918"/>
                <a:ext cx="64207" cy="60795"/>
              </a:xfrm>
              <a:custGeom>
                <a:avLst/>
                <a:gdLst/>
                <a:ahLst/>
                <a:cxnLst/>
                <a:rect l="l" t="t" r="r" b="b"/>
                <a:pathLst>
                  <a:path w="1656" h="1568" extrusionOk="0">
                    <a:moveTo>
                      <a:pt x="1474" y="188"/>
                    </a:moveTo>
                    <a:lnTo>
                      <a:pt x="1474" y="1397"/>
                    </a:lnTo>
                    <a:lnTo>
                      <a:pt x="176" y="1397"/>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3"/>
              <p:cNvSpPr/>
              <p:nvPr/>
            </p:nvSpPr>
            <p:spPr>
              <a:xfrm rot="5400000">
                <a:off x="5190247" y="239898"/>
                <a:ext cx="64207" cy="60834"/>
              </a:xfrm>
              <a:custGeom>
                <a:avLst/>
                <a:gdLst/>
                <a:ahLst/>
                <a:cxnLst/>
                <a:rect l="l" t="t" r="r" b="b"/>
                <a:pathLst>
                  <a:path w="1656" h="1569" extrusionOk="0">
                    <a:moveTo>
                      <a:pt x="1474" y="188"/>
                    </a:moveTo>
                    <a:lnTo>
                      <a:pt x="1474" y="1398"/>
                    </a:lnTo>
                    <a:lnTo>
                      <a:pt x="176" y="1398"/>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3"/>
              <p:cNvSpPr/>
              <p:nvPr/>
            </p:nvSpPr>
            <p:spPr>
              <a:xfrm rot="5400000">
                <a:off x="5085772" y="239918"/>
                <a:ext cx="64207" cy="60795"/>
              </a:xfrm>
              <a:custGeom>
                <a:avLst/>
                <a:gdLst/>
                <a:ahLst/>
                <a:cxnLst/>
                <a:rect l="l" t="t" r="r" b="b"/>
                <a:pathLst>
                  <a:path w="1656" h="1568" extrusionOk="0">
                    <a:moveTo>
                      <a:pt x="1474" y="182"/>
                    </a:moveTo>
                    <a:lnTo>
                      <a:pt x="1474" y="1391"/>
                    </a:lnTo>
                    <a:lnTo>
                      <a:pt x="176" y="1391"/>
                    </a:lnTo>
                    <a:lnTo>
                      <a:pt x="176" y="182"/>
                    </a:lnTo>
                    <a:close/>
                    <a:moveTo>
                      <a:pt x="0" y="0"/>
                    </a:moveTo>
                    <a:lnTo>
                      <a:pt x="0" y="1567"/>
                    </a:lnTo>
                    <a:lnTo>
                      <a:pt x="1655" y="1567"/>
                    </a:lnTo>
                    <a:lnTo>
                      <a:pt x="1655"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9" name="Google Shape;5479;p23"/>
            <p:cNvGrpSpPr/>
            <p:nvPr/>
          </p:nvGrpSpPr>
          <p:grpSpPr>
            <a:xfrm>
              <a:off x="3914901" y="442256"/>
              <a:ext cx="194486" cy="194487"/>
              <a:chOff x="3914901" y="442256"/>
              <a:chExt cx="194486" cy="194487"/>
            </a:xfrm>
          </p:grpSpPr>
          <p:sp>
            <p:nvSpPr>
              <p:cNvPr id="5480" name="Google Shape;5480;p23"/>
              <p:cNvSpPr/>
              <p:nvPr/>
            </p:nvSpPr>
            <p:spPr>
              <a:xfrm rot="5400000">
                <a:off x="4070440" y="442353"/>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3"/>
              <p:cNvSpPr/>
              <p:nvPr/>
            </p:nvSpPr>
            <p:spPr>
              <a:xfrm rot="5400000">
                <a:off x="4031512" y="481282"/>
                <a:ext cx="39083" cy="39044"/>
              </a:xfrm>
              <a:custGeom>
                <a:avLst/>
                <a:gdLst/>
                <a:ahLst/>
                <a:cxnLst/>
                <a:rect l="l" t="t" r="r" b="b"/>
                <a:pathLst>
                  <a:path w="1008"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3"/>
              <p:cNvSpPr/>
              <p:nvPr/>
            </p:nvSpPr>
            <p:spPr>
              <a:xfrm rot="5400000">
                <a:off x="3992738" y="520288"/>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3"/>
              <p:cNvSpPr/>
              <p:nvPr/>
            </p:nvSpPr>
            <p:spPr>
              <a:xfrm rot="5400000">
                <a:off x="3953713" y="559080"/>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3"/>
              <p:cNvSpPr/>
              <p:nvPr/>
            </p:nvSpPr>
            <p:spPr>
              <a:xfrm rot="5400000">
                <a:off x="3914784" y="597776"/>
                <a:ext cx="39083" cy="38850"/>
              </a:xfrm>
              <a:custGeom>
                <a:avLst/>
                <a:gdLst/>
                <a:ahLst/>
                <a:cxnLst/>
                <a:rect l="l" t="t" r="r" b="b"/>
                <a:pathLst>
                  <a:path w="1008"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3"/>
              <p:cNvSpPr/>
              <p:nvPr/>
            </p:nvSpPr>
            <p:spPr>
              <a:xfrm rot="5400000">
                <a:off x="4070421" y="597776"/>
                <a:ext cx="39083" cy="38850"/>
              </a:xfrm>
              <a:custGeom>
                <a:avLst/>
                <a:gdLst/>
                <a:ahLst/>
                <a:cxnLst/>
                <a:rect l="l" t="t" r="r" b="b"/>
                <a:pathLst>
                  <a:path w="1008"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3"/>
              <p:cNvSpPr/>
              <p:nvPr/>
            </p:nvSpPr>
            <p:spPr>
              <a:xfrm rot="5400000">
                <a:off x="4031531" y="559080"/>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3"/>
              <p:cNvSpPr/>
              <p:nvPr/>
            </p:nvSpPr>
            <p:spPr>
              <a:xfrm rot="5400000">
                <a:off x="3953694" y="481282"/>
                <a:ext cx="39083" cy="39044"/>
              </a:xfrm>
              <a:custGeom>
                <a:avLst/>
                <a:gdLst/>
                <a:ahLst/>
                <a:cxnLst/>
                <a:rect l="l" t="t" r="r" b="b"/>
                <a:pathLst>
                  <a:path w="1008"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3"/>
              <p:cNvSpPr/>
              <p:nvPr/>
            </p:nvSpPr>
            <p:spPr>
              <a:xfrm rot="5400000">
                <a:off x="3914804" y="442353"/>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9" name="Google Shape;5489;p23"/>
            <p:cNvGrpSpPr/>
            <p:nvPr/>
          </p:nvGrpSpPr>
          <p:grpSpPr>
            <a:xfrm>
              <a:off x="322825" y="355823"/>
              <a:ext cx="229033" cy="3196903"/>
              <a:chOff x="627625" y="355823"/>
              <a:chExt cx="229033" cy="3196903"/>
            </a:xfrm>
          </p:grpSpPr>
          <p:sp>
            <p:nvSpPr>
              <p:cNvPr id="5490" name="Google Shape;5490;p23"/>
              <p:cNvSpPr/>
              <p:nvPr/>
            </p:nvSpPr>
            <p:spPr>
              <a:xfrm>
                <a:off x="794351" y="1725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3"/>
              <p:cNvSpPr/>
              <p:nvPr/>
            </p:nvSpPr>
            <p:spPr>
              <a:xfrm>
                <a:off x="683498" y="1725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3"/>
              <p:cNvSpPr/>
              <p:nvPr/>
            </p:nvSpPr>
            <p:spPr>
              <a:xfrm>
                <a:off x="683498" y="1614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3"/>
              <p:cNvSpPr/>
              <p:nvPr/>
            </p:nvSpPr>
            <p:spPr>
              <a:xfrm>
                <a:off x="627625" y="1503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3"/>
              <p:cNvSpPr/>
              <p:nvPr/>
            </p:nvSpPr>
            <p:spPr>
              <a:xfrm>
                <a:off x="728901" y="3558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3"/>
              <p:cNvSpPr/>
              <p:nvPr/>
            </p:nvSpPr>
            <p:spPr>
              <a:xfrm>
                <a:off x="728901" y="4602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3"/>
              <p:cNvSpPr/>
              <p:nvPr/>
            </p:nvSpPr>
            <p:spPr>
              <a:xfrm>
                <a:off x="728901" y="5647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3"/>
              <p:cNvSpPr/>
              <p:nvPr/>
            </p:nvSpPr>
            <p:spPr>
              <a:xfrm>
                <a:off x="725489" y="32829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3"/>
              <p:cNvSpPr/>
              <p:nvPr/>
            </p:nvSpPr>
            <p:spPr>
              <a:xfrm>
                <a:off x="725489" y="33874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3"/>
              <p:cNvSpPr/>
              <p:nvPr/>
            </p:nvSpPr>
            <p:spPr>
              <a:xfrm>
                <a:off x="725489" y="34918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3"/>
              <p:cNvSpPr/>
              <p:nvPr/>
            </p:nvSpPr>
            <p:spPr>
              <a:xfrm>
                <a:off x="6604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3"/>
              <p:cNvSpPr/>
              <p:nvPr/>
            </p:nvSpPr>
            <p:spPr>
              <a:xfrm>
                <a:off x="6994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3"/>
              <p:cNvSpPr/>
              <p:nvPr/>
            </p:nvSpPr>
            <p:spPr>
              <a:xfrm>
                <a:off x="7380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3"/>
              <p:cNvSpPr/>
              <p:nvPr/>
            </p:nvSpPr>
            <p:spPr>
              <a:xfrm>
                <a:off x="7768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3"/>
              <p:cNvSpPr/>
              <p:nvPr/>
            </p:nvSpPr>
            <p:spPr>
              <a:xfrm>
                <a:off x="8158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3"/>
              <p:cNvSpPr/>
              <p:nvPr/>
            </p:nvSpPr>
            <p:spPr>
              <a:xfrm>
                <a:off x="8158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3"/>
              <p:cNvSpPr/>
              <p:nvPr/>
            </p:nvSpPr>
            <p:spPr>
              <a:xfrm>
                <a:off x="7768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3"/>
              <p:cNvSpPr/>
              <p:nvPr/>
            </p:nvSpPr>
            <p:spPr>
              <a:xfrm>
                <a:off x="6994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3"/>
              <p:cNvSpPr/>
              <p:nvPr/>
            </p:nvSpPr>
            <p:spPr>
              <a:xfrm>
                <a:off x="6604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9" name="Google Shape;5509;p23"/>
            <p:cNvGrpSpPr/>
            <p:nvPr/>
          </p:nvGrpSpPr>
          <p:grpSpPr>
            <a:xfrm>
              <a:off x="7817085" y="968670"/>
              <a:ext cx="277616" cy="2159289"/>
              <a:chOff x="4744860" y="835295"/>
              <a:chExt cx="277616" cy="2159289"/>
            </a:xfrm>
          </p:grpSpPr>
          <p:sp>
            <p:nvSpPr>
              <p:cNvPr id="5510" name="Google Shape;5510;p23"/>
              <p:cNvSpPr/>
              <p:nvPr/>
            </p:nvSpPr>
            <p:spPr>
              <a:xfrm>
                <a:off x="4744860" y="2716968"/>
                <a:ext cx="55445" cy="55445"/>
              </a:xfrm>
              <a:custGeom>
                <a:avLst/>
                <a:gdLst/>
                <a:ahLst/>
                <a:cxnLst/>
                <a:rect l="l" t="t" r="r" b="b"/>
                <a:pathLst>
                  <a:path w="1430" h="1430" extrusionOk="0">
                    <a:moveTo>
                      <a:pt x="0" y="0"/>
                    </a:moveTo>
                    <a:lnTo>
                      <a:pt x="0"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3"/>
              <p:cNvSpPr/>
              <p:nvPr/>
            </p:nvSpPr>
            <p:spPr>
              <a:xfrm>
                <a:off x="4800267" y="2772608"/>
                <a:ext cx="55483" cy="55445"/>
              </a:xfrm>
              <a:custGeom>
                <a:avLst/>
                <a:gdLst/>
                <a:ahLst/>
                <a:cxnLst/>
                <a:rect l="l" t="t" r="r" b="b"/>
                <a:pathLst>
                  <a:path w="1431" h="1430" extrusionOk="0">
                    <a:moveTo>
                      <a:pt x="1" y="0"/>
                    </a:moveTo>
                    <a:lnTo>
                      <a:pt x="1" y="1430"/>
                    </a:lnTo>
                    <a:lnTo>
                      <a:pt x="1431" y="1430"/>
                    </a:lnTo>
                    <a:lnTo>
                      <a:pt x="143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3"/>
              <p:cNvSpPr/>
              <p:nvPr/>
            </p:nvSpPr>
            <p:spPr>
              <a:xfrm>
                <a:off x="4855945" y="2828015"/>
                <a:ext cx="55445" cy="55483"/>
              </a:xfrm>
              <a:custGeom>
                <a:avLst/>
                <a:gdLst/>
                <a:ahLst/>
                <a:cxnLst/>
                <a:rect l="l" t="t" r="r" b="b"/>
                <a:pathLst>
                  <a:path w="1430" h="1431" extrusionOk="0">
                    <a:moveTo>
                      <a:pt x="0" y="1"/>
                    </a:moveTo>
                    <a:lnTo>
                      <a:pt x="0"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3"/>
              <p:cNvSpPr/>
              <p:nvPr/>
            </p:nvSpPr>
            <p:spPr>
              <a:xfrm>
                <a:off x="4911353" y="2883655"/>
                <a:ext cx="55483" cy="55483"/>
              </a:xfrm>
              <a:custGeom>
                <a:avLst/>
                <a:gdLst/>
                <a:ahLst/>
                <a:cxnLst/>
                <a:rect l="l" t="t" r="r" b="b"/>
                <a:pathLst>
                  <a:path w="1431" h="1431" extrusionOk="0">
                    <a:moveTo>
                      <a:pt x="1" y="1"/>
                    </a:moveTo>
                    <a:lnTo>
                      <a:pt x="1" y="1430"/>
                    </a:lnTo>
                    <a:lnTo>
                      <a:pt x="1430" y="1430"/>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3"/>
              <p:cNvSpPr/>
              <p:nvPr/>
            </p:nvSpPr>
            <p:spPr>
              <a:xfrm>
                <a:off x="4966993" y="2939294"/>
                <a:ext cx="55483" cy="55290"/>
              </a:xfrm>
              <a:custGeom>
                <a:avLst/>
                <a:gdLst/>
                <a:ahLst/>
                <a:cxnLst/>
                <a:rect l="l" t="t" r="r" b="b"/>
                <a:pathLst>
                  <a:path w="1431" h="1426" extrusionOk="0">
                    <a:moveTo>
                      <a:pt x="1" y="1"/>
                    </a:moveTo>
                    <a:lnTo>
                      <a:pt x="1" y="1425"/>
                    </a:lnTo>
                    <a:lnTo>
                      <a:pt x="1430" y="1425"/>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3"/>
              <p:cNvSpPr/>
              <p:nvPr/>
            </p:nvSpPr>
            <p:spPr>
              <a:xfrm>
                <a:off x="4966993" y="2716968"/>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3"/>
              <p:cNvSpPr/>
              <p:nvPr/>
            </p:nvSpPr>
            <p:spPr>
              <a:xfrm>
                <a:off x="4911353" y="2772608"/>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3"/>
              <p:cNvSpPr/>
              <p:nvPr/>
            </p:nvSpPr>
            <p:spPr>
              <a:xfrm>
                <a:off x="4800267" y="2883655"/>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3"/>
              <p:cNvSpPr/>
              <p:nvPr/>
            </p:nvSpPr>
            <p:spPr>
              <a:xfrm>
                <a:off x="4744860" y="2939294"/>
                <a:ext cx="55445" cy="55290"/>
              </a:xfrm>
              <a:custGeom>
                <a:avLst/>
                <a:gdLst/>
                <a:ahLst/>
                <a:cxnLst/>
                <a:rect l="l" t="t" r="r" b="b"/>
                <a:pathLst>
                  <a:path w="1430" h="1426" extrusionOk="0">
                    <a:moveTo>
                      <a:pt x="0" y="1"/>
                    </a:moveTo>
                    <a:lnTo>
                      <a:pt x="0" y="1425"/>
                    </a:lnTo>
                    <a:lnTo>
                      <a:pt x="1430" y="1425"/>
                    </a:lnTo>
                    <a:lnTo>
                      <a:pt x="143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3"/>
              <p:cNvSpPr/>
              <p:nvPr/>
            </p:nvSpPr>
            <p:spPr>
              <a:xfrm>
                <a:off x="4783672" y="1477460"/>
                <a:ext cx="227711" cy="227711"/>
              </a:xfrm>
              <a:custGeom>
                <a:avLst/>
                <a:gdLst/>
                <a:ahLst/>
                <a:cxnLst/>
                <a:rect l="l" t="t" r="r" b="b"/>
                <a:pathLst>
                  <a:path w="5873" h="5873" extrusionOk="0">
                    <a:moveTo>
                      <a:pt x="1144" y="149"/>
                    </a:moveTo>
                    <a:lnTo>
                      <a:pt x="1144" y="1149"/>
                    </a:lnTo>
                    <a:lnTo>
                      <a:pt x="137" y="1149"/>
                    </a:lnTo>
                    <a:lnTo>
                      <a:pt x="137" y="149"/>
                    </a:lnTo>
                    <a:close/>
                    <a:moveTo>
                      <a:pt x="5724" y="149"/>
                    </a:moveTo>
                    <a:lnTo>
                      <a:pt x="5724" y="1149"/>
                    </a:lnTo>
                    <a:lnTo>
                      <a:pt x="4723" y="1149"/>
                    </a:lnTo>
                    <a:lnTo>
                      <a:pt x="4723" y="149"/>
                    </a:lnTo>
                    <a:close/>
                    <a:moveTo>
                      <a:pt x="2287" y="1287"/>
                    </a:moveTo>
                    <a:lnTo>
                      <a:pt x="2287" y="2293"/>
                    </a:lnTo>
                    <a:lnTo>
                      <a:pt x="1287" y="2293"/>
                    </a:lnTo>
                    <a:lnTo>
                      <a:pt x="1287" y="1287"/>
                    </a:lnTo>
                    <a:close/>
                    <a:moveTo>
                      <a:pt x="4586" y="1287"/>
                    </a:moveTo>
                    <a:lnTo>
                      <a:pt x="4586" y="2293"/>
                    </a:lnTo>
                    <a:lnTo>
                      <a:pt x="3580" y="2293"/>
                    </a:lnTo>
                    <a:lnTo>
                      <a:pt x="3580" y="1287"/>
                    </a:lnTo>
                    <a:close/>
                    <a:moveTo>
                      <a:pt x="3437" y="2436"/>
                    </a:moveTo>
                    <a:lnTo>
                      <a:pt x="3437" y="3437"/>
                    </a:lnTo>
                    <a:lnTo>
                      <a:pt x="2436" y="3437"/>
                    </a:lnTo>
                    <a:lnTo>
                      <a:pt x="2436" y="2436"/>
                    </a:lnTo>
                    <a:close/>
                    <a:moveTo>
                      <a:pt x="2287" y="3585"/>
                    </a:moveTo>
                    <a:lnTo>
                      <a:pt x="2287" y="4586"/>
                    </a:lnTo>
                    <a:lnTo>
                      <a:pt x="1287" y="4586"/>
                    </a:lnTo>
                    <a:lnTo>
                      <a:pt x="1287" y="3585"/>
                    </a:lnTo>
                    <a:close/>
                    <a:moveTo>
                      <a:pt x="4586" y="3585"/>
                    </a:moveTo>
                    <a:lnTo>
                      <a:pt x="4586" y="4586"/>
                    </a:lnTo>
                    <a:lnTo>
                      <a:pt x="3580" y="4586"/>
                    </a:lnTo>
                    <a:lnTo>
                      <a:pt x="3580" y="3585"/>
                    </a:lnTo>
                    <a:close/>
                    <a:moveTo>
                      <a:pt x="1149" y="4729"/>
                    </a:moveTo>
                    <a:lnTo>
                      <a:pt x="1149" y="5735"/>
                    </a:lnTo>
                    <a:lnTo>
                      <a:pt x="143" y="5735"/>
                    </a:lnTo>
                    <a:lnTo>
                      <a:pt x="143" y="4729"/>
                    </a:lnTo>
                    <a:close/>
                    <a:moveTo>
                      <a:pt x="5735" y="4729"/>
                    </a:moveTo>
                    <a:lnTo>
                      <a:pt x="5735" y="5735"/>
                    </a:lnTo>
                    <a:lnTo>
                      <a:pt x="4729" y="5735"/>
                    </a:lnTo>
                    <a:lnTo>
                      <a:pt x="4729" y="4729"/>
                    </a:lnTo>
                    <a:close/>
                    <a:moveTo>
                      <a:pt x="0" y="0"/>
                    </a:moveTo>
                    <a:lnTo>
                      <a:pt x="0" y="1287"/>
                    </a:lnTo>
                    <a:lnTo>
                      <a:pt x="1149" y="1287"/>
                    </a:lnTo>
                    <a:lnTo>
                      <a:pt x="1149" y="2436"/>
                    </a:lnTo>
                    <a:lnTo>
                      <a:pt x="2298" y="2436"/>
                    </a:lnTo>
                    <a:lnTo>
                      <a:pt x="2298" y="3437"/>
                    </a:lnTo>
                    <a:lnTo>
                      <a:pt x="1149" y="3437"/>
                    </a:lnTo>
                    <a:lnTo>
                      <a:pt x="1149" y="4586"/>
                    </a:lnTo>
                    <a:lnTo>
                      <a:pt x="0" y="4586"/>
                    </a:lnTo>
                    <a:lnTo>
                      <a:pt x="0" y="5872"/>
                    </a:lnTo>
                    <a:lnTo>
                      <a:pt x="1287" y="5872"/>
                    </a:lnTo>
                    <a:lnTo>
                      <a:pt x="1287" y="4723"/>
                    </a:lnTo>
                    <a:lnTo>
                      <a:pt x="2436" y="4723"/>
                    </a:lnTo>
                    <a:lnTo>
                      <a:pt x="2436" y="3574"/>
                    </a:lnTo>
                    <a:lnTo>
                      <a:pt x="3437" y="3574"/>
                    </a:lnTo>
                    <a:lnTo>
                      <a:pt x="3437" y="4723"/>
                    </a:lnTo>
                    <a:lnTo>
                      <a:pt x="4586" y="4723"/>
                    </a:lnTo>
                    <a:lnTo>
                      <a:pt x="4586" y="5872"/>
                    </a:lnTo>
                    <a:lnTo>
                      <a:pt x="5872" y="5872"/>
                    </a:lnTo>
                    <a:lnTo>
                      <a:pt x="5872" y="4586"/>
                    </a:lnTo>
                    <a:lnTo>
                      <a:pt x="4723" y="4586"/>
                    </a:lnTo>
                    <a:lnTo>
                      <a:pt x="4723" y="3437"/>
                    </a:lnTo>
                    <a:lnTo>
                      <a:pt x="3574" y="3437"/>
                    </a:lnTo>
                    <a:lnTo>
                      <a:pt x="3574" y="2436"/>
                    </a:lnTo>
                    <a:lnTo>
                      <a:pt x="4723" y="2436"/>
                    </a:lnTo>
                    <a:lnTo>
                      <a:pt x="4723" y="1287"/>
                    </a:lnTo>
                    <a:lnTo>
                      <a:pt x="5872" y="1287"/>
                    </a:lnTo>
                    <a:lnTo>
                      <a:pt x="5872" y="0"/>
                    </a:lnTo>
                    <a:lnTo>
                      <a:pt x="4586" y="0"/>
                    </a:lnTo>
                    <a:lnTo>
                      <a:pt x="4586" y="1149"/>
                    </a:lnTo>
                    <a:lnTo>
                      <a:pt x="3437" y="1149"/>
                    </a:lnTo>
                    <a:lnTo>
                      <a:pt x="3437" y="2298"/>
                    </a:lnTo>
                    <a:lnTo>
                      <a:pt x="2436" y="2298"/>
                    </a:lnTo>
                    <a:lnTo>
                      <a:pt x="2436" y="1149"/>
                    </a:lnTo>
                    <a:lnTo>
                      <a:pt x="1287" y="1149"/>
                    </a:lnTo>
                    <a:lnTo>
                      <a:pt x="12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3"/>
              <p:cNvSpPr/>
              <p:nvPr/>
            </p:nvSpPr>
            <p:spPr>
              <a:xfrm>
                <a:off x="4794528" y="835295"/>
                <a:ext cx="143303" cy="254154"/>
              </a:xfrm>
              <a:custGeom>
                <a:avLst/>
                <a:gdLst/>
                <a:ahLst/>
                <a:cxnLst/>
                <a:rect l="l" t="t" r="r" b="b"/>
                <a:pathLst>
                  <a:path w="3696" h="6555" extrusionOk="0">
                    <a:moveTo>
                      <a:pt x="0" y="1"/>
                    </a:moveTo>
                    <a:lnTo>
                      <a:pt x="0" y="1073"/>
                    </a:lnTo>
                    <a:lnTo>
                      <a:pt x="1320" y="1073"/>
                    </a:lnTo>
                    <a:lnTo>
                      <a:pt x="1320" y="6555"/>
                    </a:lnTo>
                    <a:lnTo>
                      <a:pt x="3695" y="6555"/>
                    </a:lnTo>
                    <a:lnTo>
                      <a:pt x="3695" y="5494"/>
                    </a:lnTo>
                    <a:lnTo>
                      <a:pt x="2387" y="5494"/>
                    </a:lnTo>
                    <a:lnTo>
                      <a:pt x="238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1" name="Google Shape;5521;p23"/>
            <p:cNvGrpSpPr/>
            <p:nvPr/>
          </p:nvGrpSpPr>
          <p:grpSpPr>
            <a:xfrm>
              <a:off x="1068183" y="3525456"/>
              <a:ext cx="154586" cy="1361058"/>
              <a:chOff x="1341638" y="1229931"/>
              <a:chExt cx="154586" cy="1361058"/>
            </a:xfrm>
          </p:grpSpPr>
          <p:sp>
            <p:nvSpPr>
              <p:cNvPr id="5522" name="Google Shape;5522;p23"/>
              <p:cNvSpPr/>
              <p:nvPr/>
            </p:nvSpPr>
            <p:spPr>
              <a:xfrm>
                <a:off x="1341638" y="1229931"/>
                <a:ext cx="154586" cy="157571"/>
              </a:xfrm>
              <a:custGeom>
                <a:avLst/>
                <a:gdLst/>
                <a:ahLst/>
                <a:cxnLst/>
                <a:rect l="l" t="t" r="r" b="b"/>
                <a:pathLst>
                  <a:path w="3987" h="4064" extrusionOk="0">
                    <a:moveTo>
                      <a:pt x="3811" y="182"/>
                    </a:moveTo>
                    <a:lnTo>
                      <a:pt x="3811" y="3882"/>
                    </a:lnTo>
                    <a:lnTo>
                      <a:pt x="182" y="3882"/>
                    </a:lnTo>
                    <a:lnTo>
                      <a:pt x="182" y="2497"/>
                    </a:lnTo>
                    <a:lnTo>
                      <a:pt x="2420" y="2497"/>
                    </a:lnTo>
                    <a:lnTo>
                      <a:pt x="2420" y="182"/>
                    </a:lnTo>
                    <a:close/>
                    <a:moveTo>
                      <a:pt x="2244" y="0"/>
                    </a:moveTo>
                    <a:lnTo>
                      <a:pt x="2244" y="2315"/>
                    </a:lnTo>
                    <a:lnTo>
                      <a:pt x="0" y="2315"/>
                    </a:lnTo>
                    <a:lnTo>
                      <a:pt x="0" y="4064"/>
                    </a:lnTo>
                    <a:lnTo>
                      <a:pt x="3987" y="4064"/>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3"/>
              <p:cNvSpPr/>
              <p:nvPr/>
            </p:nvSpPr>
            <p:spPr>
              <a:xfrm>
                <a:off x="1390454" y="1712815"/>
                <a:ext cx="57151" cy="53739"/>
              </a:xfrm>
              <a:custGeom>
                <a:avLst/>
                <a:gdLst/>
                <a:ahLst/>
                <a:cxnLst/>
                <a:rect l="l" t="t" r="r" b="b"/>
                <a:pathLst>
                  <a:path w="1474" h="1386" extrusionOk="0">
                    <a:moveTo>
                      <a:pt x="0" y="0"/>
                    </a:moveTo>
                    <a:lnTo>
                      <a:pt x="0" y="1386"/>
                    </a:lnTo>
                    <a:lnTo>
                      <a:pt x="1474" y="1386"/>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3"/>
              <p:cNvSpPr/>
              <p:nvPr/>
            </p:nvSpPr>
            <p:spPr>
              <a:xfrm>
                <a:off x="1390454" y="1817270"/>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23"/>
              <p:cNvSpPr/>
              <p:nvPr/>
            </p:nvSpPr>
            <p:spPr>
              <a:xfrm>
                <a:off x="1390454" y="1921726"/>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23"/>
              <p:cNvSpPr/>
              <p:nvPr/>
            </p:nvSpPr>
            <p:spPr>
              <a:xfrm>
                <a:off x="1346097" y="2407828"/>
                <a:ext cx="114728" cy="183161"/>
              </a:xfrm>
              <a:custGeom>
                <a:avLst/>
                <a:gdLst/>
                <a:ahLst/>
                <a:cxnLst/>
                <a:rect l="l" t="t" r="r" b="b"/>
                <a:pathLst>
                  <a:path w="2959" h="4724" extrusionOk="0">
                    <a:moveTo>
                      <a:pt x="1" y="0"/>
                    </a:moveTo>
                    <a:lnTo>
                      <a:pt x="1" y="182"/>
                    </a:lnTo>
                    <a:lnTo>
                      <a:pt x="1320" y="182"/>
                    </a:lnTo>
                    <a:lnTo>
                      <a:pt x="1320" y="4724"/>
                    </a:lnTo>
                    <a:lnTo>
                      <a:pt x="2959" y="4724"/>
                    </a:lnTo>
                    <a:lnTo>
                      <a:pt x="2959" y="4542"/>
                    </a:lnTo>
                    <a:lnTo>
                      <a:pt x="1502" y="4542"/>
                    </a:lnTo>
                    <a:lnTo>
                      <a:pt x="15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27" name="Google Shape;5527;p23"/>
          <p:cNvSpPr txBox="1">
            <a:spLocks noGrp="1"/>
          </p:cNvSpPr>
          <p:nvPr>
            <p:ph type="subTitle" idx="1"/>
          </p:nvPr>
        </p:nvSpPr>
        <p:spPr>
          <a:xfrm>
            <a:off x="2043900" y="2355150"/>
            <a:ext cx="5056200" cy="117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28" name="Google Shape;5528;p23"/>
          <p:cNvSpPr txBox="1">
            <a:spLocks noGrp="1"/>
          </p:cNvSpPr>
          <p:nvPr>
            <p:ph type="title"/>
          </p:nvPr>
        </p:nvSpPr>
        <p:spPr>
          <a:xfrm>
            <a:off x="2536950" y="968675"/>
            <a:ext cx="4070100" cy="11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grpSp>
        <p:nvGrpSpPr>
          <p:cNvPr id="5529" name="Google Shape;5529;p23"/>
          <p:cNvGrpSpPr/>
          <p:nvPr/>
        </p:nvGrpSpPr>
        <p:grpSpPr>
          <a:xfrm>
            <a:off x="2120257" y="4608582"/>
            <a:ext cx="4903490" cy="594351"/>
            <a:chOff x="287900" y="2326200"/>
            <a:chExt cx="3318775" cy="406700"/>
          </a:xfrm>
        </p:grpSpPr>
        <p:sp>
          <p:nvSpPr>
            <p:cNvPr id="5530" name="Google Shape;5530;p23"/>
            <p:cNvSpPr/>
            <p:nvPr/>
          </p:nvSpPr>
          <p:spPr>
            <a:xfrm>
              <a:off x="689225" y="2361275"/>
              <a:ext cx="379475" cy="336250"/>
            </a:xfrm>
            <a:custGeom>
              <a:avLst/>
              <a:gdLst/>
              <a:ahLst/>
              <a:cxnLst/>
              <a:rect l="l" t="t" r="r" b="b"/>
              <a:pathLst>
                <a:path w="15179" h="13450" extrusionOk="0">
                  <a:moveTo>
                    <a:pt x="1" y="0"/>
                  </a:moveTo>
                  <a:lnTo>
                    <a:pt x="1"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3"/>
            <p:cNvSpPr/>
            <p:nvPr/>
          </p:nvSpPr>
          <p:spPr>
            <a:xfrm>
              <a:off x="672025" y="2345925"/>
              <a:ext cx="268625" cy="99600"/>
            </a:xfrm>
            <a:custGeom>
              <a:avLst/>
              <a:gdLst/>
              <a:ahLst/>
              <a:cxnLst/>
              <a:rect l="l" t="t" r="r" b="b"/>
              <a:pathLst>
                <a:path w="10745" h="3984"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3"/>
            <p:cNvSpPr/>
            <p:nvPr/>
          </p:nvSpPr>
          <p:spPr>
            <a:xfrm>
              <a:off x="986325"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23"/>
            <p:cNvSpPr/>
            <p:nvPr/>
          </p:nvSpPr>
          <p:spPr>
            <a:xfrm>
              <a:off x="672025" y="2613925"/>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3"/>
            <p:cNvSpPr/>
            <p:nvPr/>
          </p:nvSpPr>
          <p:spPr>
            <a:xfrm>
              <a:off x="986325"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3"/>
            <p:cNvSpPr/>
            <p:nvPr/>
          </p:nvSpPr>
          <p:spPr>
            <a:xfrm>
              <a:off x="817275" y="2479925"/>
              <a:ext cx="268625" cy="99275"/>
            </a:xfrm>
            <a:custGeom>
              <a:avLst/>
              <a:gdLst/>
              <a:ahLst/>
              <a:cxnLst/>
              <a:rect l="l" t="t" r="r" b="b"/>
              <a:pathLst>
                <a:path w="10745" h="3971"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3"/>
            <p:cNvSpPr/>
            <p:nvPr/>
          </p:nvSpPr>
          <p:spPr>
            <a:xfrm>
              <a:off x="672025"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3"/>
            <p:cNvSpPr/>
            <p:nvPr/>
          </p:nvSpPr>
          <p:spPr>
            <a:xfrm>
              <a:off x="672025" y="234625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3"/>
            <p:cNvSpPr/>
            <p:nvPr/>
          </p:nvSpPr>
          <p:spPr>
            <a:xfrm>
              <a:off x="816975" y="2479925"/>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3"/>
            <p:cNvSpPr/>
            <p:nvPr/>
          </p:nvSpPr>
          <p:spPr>
            <a:xfrm>
              <a:off x="986325" y="2346250"/>
              <a:ext cx="99575" cy="31025"/>
            </a:xfrm>
            <a:custGeom>
              <a:avLst/>
              <a:gdLst/>
              <a:ahLst/>
              <a:cxnLst/>
              <a:rect l="l" t="t" r="r" b="b"/>
              <a:pathLst>
                <a:path w="3983" h="1241" extrusionOk="0">
                  <a:moveTo>
                    <a:pt x="1" y="0"/>
                  </a:moveTo>
                  <a:lnTo>
                    <a:pt x="1253" y="1240"/>
                  </a:lnTo>
                  <a:lnTo>
                    <a:pt x="2731"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3"/>
            <p:cNvSpPr/>
            <p:nvPr/>
          </p:nvSpPr>
          <p:spPr>
            <a:xfrm>
              <a:off x="672025" y="2613925"/>
              <a:ext cx="268625" cy="30700"/>
            </a:xfrm>
            <a:custGeom>
              <a:avLst/>
              <a:gdLst/>
              <a:ahLst/>
              <a:cxnLst/>
              <a:rect l="l" t="t" r="r" b="b"/>
              <a:pathLst>
                <a:path w="10745" h="1228" extrusionOk="0">
                  <a:moveTo>
                    <a:pt x="0" y="0"/>
                  </a:moveTo>
                  <a:lnTo>
                    <a:pt x="1252" y="1227"/>
                  </a:lnTo>
                  <a:lnTo>
                    <a:pt x="9492" y="1227"/>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3"/>
            <p:cNvSpPr/>
            <p:nvPr/>
          </p:nvSpPr>
          <p:spPr>
            <a:xfrm>
              <a:off x="986325" y="2613925"/>
              <a:ext cx="99575" cy="30700"/>
            </a:xfrm>
            <a:custGeom>
              <a:avLst/>
              <a:gdLst/>
              <a:ahLst/>
              <a:cxnLst/>
              <a:rect l="l" t="t" r="r" b="b"/>
              <a:pathLst>
                <a:path w="3983" h="1228" extrusionOk="0">
                  <a:moveTo>
                    <a:pt x="1" y="0"/>
                  </a:moveTo>
                  <a:lnTo>
                    <a:pt x="1253" y="1227"/>
                  </a:lnTo>
                  <a:lnTo>
                    <a:pt x="2731" y="1227"/>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3"/>
            <p:cNvSpPr/>
            <p:nvPr/>
          </p:nvSpPr>
          <p:spPr>
            <a:xfrm>
              <a:off x="673275" y="2479925"/>
              <a:ext cx="99575" cy="31325"/>
            </a:xfrm>
            <a:custGeom>
              <a:avLst/>
              <a:gdLst/>
              <a:ahLst/>
              <a:cxnLst/>
              <a:rect l="l" t="t" r="r" b="b"/>
              <a:pathLst>
                <a:path w="3983" h="1253" extrusionOk="0">
                  <a:moveTo>
                    <a:pt x="0" y="0"/>
                  </a:moveTo>
                  <a:lnTo>
                    <a:pt x="1252" y="1253"/>
                  </a:lnTo>
                  <a:lnTo>
                    <a:pt x="2730" y="1253"/>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23"/>
            <p:cNvSpPr/>
            <p:nvPr/>
          </p:nvSpPr>
          <p:spPr>
            <a:xfrm>
              <a:off x="1053325" y="2361275"/>
              <a:ext cx="379150" cy="336250"/>
            </a:xfrm>
            <a:custGeom>
              <a:avLst/>
              <a:gdLst/>
              <a:ahLst/>
              <a:cxnLst/>
              <a:rect l="l" t="t" r="r" b="b"/>
              <a:pathLst>
                <a:path w="15166"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23"/>
            <p:cNvSpPr/>
            <p:nvPr/>
          </p:nvSpPr>
          <p:spPr>
            <a:xfrm>
              <a:off x="1036100" y="2345925"/>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3"/>
            <p:cNvSpPr/>
            <p:nvPr/>
          </p:nvSpPr>
          <p:spPr>
            <a:xfrm>
              <a:off x="1350425" y="2345925"/>
              <a:ext cx="99250" cy="99600"/>
            </a:xfrm>
            <a:custGeom>
              <a:avLst/>
              <a:gdLst/>
              <a:ahLst/>
              <a:cxnLst/>
              <a:rect l="l" t="t" r="r" b="b"/>
              <a:pathLst>
                <a:path w="3970"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3"/>
            <p:cNvSpPr/>
            <p:nvPr/>
          </p:nvSpPr>
          <p:spPr>
            <a:xfrm>
              <a:off x="1036100" y="261392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23"/>
            <p:cNvSpPr/>
            <p:nvPr/>
          </p:nvSpPr>
          <p:spPr>
            <a:xfrm>
              <a:off x="1350425" y="2613925"/>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3"/>
            <p:cNvSpPr/>
            <p:nvPr/>
          </p:nvSpPr>
          <p:spPr>
            <a:xfrm>
              <a:off x="1181375" y="2479925"/>
              <a:ext cx="268300" cy="99275"/>
            </a:xfrm>
            <a:custGeom>
              <a:avLst/>
              <a:gdLst/>
              <a:ahLst/>
              <a:cxnLst/>
              <a:rect l="l" t="t" r="r" b="b"/>
              <a:pathLst>
                <a:path w="10732" h="3971"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23"/>
            <p:cNvSpPr/>
            <p:nvPr/>
          </p:nvSpPr>
          <p:spPr>
            <a:xfrm>
              <a:off x="1035800" y="2479925"/>
              <a:ext cx="99575" cy="99275"/>
            </a:xfrm>
            <a:custGeom>
              <a:avLst/>
              <a:gdLst/>
              <a:ahLst/>
              <a:cxnLst/>
              <a:rect l="l" t="t" r="r" b="b"/>
              <a:pathLst>
                <a:path w="3983" h="3971"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23"/>
            <p:cNvSpPr/>
            <p:nvPr/>
          </p:nvSpPr>
          <p:spPr>
            <a:xfrm>
              <a:off x="1036100" y="2346250"/>
              <a:ext cx="268325" cy="31025"/>
            </a:xfrm>
            <a:custGeom>
              <a:avLst/>
              <a:gdLst/>
              <a:ahLst/>
              <a:cxnLst/>
              <a:rect l="l" t="t" r="r" b="b"/>
              <a:pathLst>
                <a:path w="10733" h="1241" extrusionOk="0">
                  <a:moveTo>
                    <a:pt x="1" y="0"/>
                  </a:moveTo>
                  <a:lnTo>
                    <a:pt x="1253" y="1240"/>
                  </a:lnTo>
                  <a:lnTo>
                    <a:pt x="9480" y="1240"/>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23"/>
            <p:cNvSpPr/>
            <p:nvPr/>
          </p:nvSpPr>
          <p:spPr>
            <a:xfrm>
              <a:off x="1180750" y="2479925"/>
              <a:ext cx="268925" cy="31325"/>
            </a:xfrm>
            <a:custGeom>
              <a:avLst/>
              <a:gdLst/>
              <a:ahLst/>
              <a:cxnLst/>
              <a:rect l="l" t="t" r="r" b="b"/>
              <a:pathLst>
                <a:path w="10757" h="1253" extrusionOk="0">
                  <a:moveTo>
                    <a:pt x="0" y="0"/>
                  </a:moveTo>
                  <a:lnTo>
                    <a:pt x="1252" y="1253"/>
                  </a:lnTo>
                  <a:lnTo>
                    <a:pt x="9505" y="1253"/>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23"/>
            <p:cNvSpPr/>
            <p:nvPr/>
          </p:nvSpPr>
          <p:spPr>
            <a:xfrm>
              <a:off x="1350425" y="2346250"/>
              <a:ext cx="99250" cy="31025"/>
            </a:xfrm>
            <a:custGeom>
              <a:avLst/>
              <a:gdLst/>
              <a:ahLst/>
              <a:cxnLst/>
              <a:rect l="l" t="t" r="r" b="b"/>
              <a:pathLst>
                <a:path w="3970" h="1241" extrusionOk="0">
                  <a:moveTo>
                    <a:pt x="0" y="0"/>
                  </a:moveTo>
                  <a:lnTo>
                    <a:pt x="1253" y="1240"/>
                  </a:lnTo>
                  <a:lnTo>
                    <a:pt x="2718"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3"/>
            <p:cNvSpPr/>
            <p:nvPr/>
          </p:nvSpPr>
          <p:spPr>
            <a:xfrm>
              <a:off x="1036100" y="2613925"/>
              <a:ext cx="268325" cy="30700"/>
            </a:xfrm>
            <a:custGeom>
              <a:avLst/>
              <a:gdLst/>
              <a:ahLst/>
              <a:cxnLst/>
              <a:rect l="l" t="t" r="r" b="b"/>
              <a:pathLst>
                <a:path w="10733" h="1228" extrusionOk="0">
                  <a:moveTo>
                    <a:pt x="1" y="0"/>
                  </a:moveTo>
                  <a:lnTo>
                    <a:pt x="1253" y="1227"/>
                  </a:lnTo>
                  <a:lnTo>
                    <a:pt x="9480" y="1227"/>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23"/>
            <p:cNvSpPr/>
            <p:nvPr/>
          </p:nvSpPr>
          <p:spPr>
            <a:xfrm>
              <a:off x="1350425" y="2613925"/>
              <a:ext cx="99250" cy="30700"/>
            </a:xfrm>
            <a:custGeom>
              <a:avLst/>
              <a:gdLst/>
              <a:ahLst/>
              <a:cxnLst/>
              <a:rect l="l" t="t" r="r" b="b"/>
              <a:pathLst>
                <a:path w="3970" h="1228" extrusionOk="0">
                  <a:moveTo>
                    <a:pt x="0"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3"/>
            <p:cNvSpPr/>
            <p:nvPr/>
          </p:nvSpPr>
          <p:spPr>
            <a:xfrm>
              <a:off x="1037350" y="24799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3"/>
            <p:cNvSpPr/>
            <p:nvPr/>
          </p:nvSpPr>
          <p:spPr>
            <a:xfrm>
              <a:off x="2522525" y="2361275"/>
              <a:ext cx="379450" cy="336250"/>
            </a:xfrm>
            <a:custGeom>
              <a:avLst/>
              <a:gdLst/>
              <a:ahLst/>
              <a:cxnLst/>
              <a:rect l="l" t="t" r="r" b="b"/>
              <a:pathLst>
                <a:path w="15178" h="13450" extrusionOk="0">
                  <a:moveTo>
                    <a:pt x="0" y="0"/>
                  </a:moveTo>
                  <a:lnTo>
                    <a:pt x="0"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3"/>
            <p:cNvSpPr/>
            <p:nvPr/>
          </p:nvSpPr>
          <p:spPr>
            <a:xfrm>
              <a:off x="2505625" y="2345925"/>
              <a:ext cx="268300" cy="99600"/>
            </a:xfrm>
            <a:custGeom>
              <a:avLst/>
              <a:gdLst/>
              <a:ahLst/>
              <a:cxnLst/>
              <a:rect l="l" t="t" r="r" b="b"/>
              <a:pathLst>
                <a:path w="10732"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3"/>
            <p:cNvSpPr/>
            <p:nvPr/>
          </p:nvSpPr>
          <p:spPr>
            <a:xfrm>
              <a:off x="2819625" y="2345925"/>
              <a:ext cx="99575" cy="99600"/>
            </a:xfrm>
            <a:custGeom>
              <a:avLst/>
              <a:gdLst/>
              <a:ahLst/>
              <a:cxnLst/>
              <a:rect l="l" t="t" r="r" b="b"/>
              <a:pathLst>
                <a:path w="3983" h="3984" extrusionOk="0">
                  <a:moveTo>
                    <a:pt x="0" y="1"/>
                  </a:moveTo>
                  <a:lnTo>
                    <a:pt x="0" y="3983"/>
                  </a:lnTo>
                  <a:lnTo>
                    <a:pt x="3982" y="3983"/>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3"/>
            <p:cNvSpPr/>
            <p:nvPr/>
          </p:nvSpPr>
          <p:spPr>
            <a:xfrm>
              <a:off x="2505625" y="2613925"/>
              <a:ext cx="268300" cy="99250"/>
            </a:xfrm>
            <a:custGeom>
              <a:avLst/>
              <a:gdLst/>
              <a:ahLst/>
              <a:cxnLst/>
              <a:rect l="l" t="t" r="r" b="b"/>
              <a:pathLst>
                <a:path w="10732"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23"/>
            <p:cNvSpPr/>
            <p:nvPr/>
          </p:nvSpPr>
          <p:spPr>
            <a:xfrm>
              <a:off x="2819625" y="2613925"/>
              <a:ext cx="99575" cy="99250"/>
            </a:xfrm>
            <a:custGeom>
              <a:avLst/>
              <a:gdLst/>
              <a:ahLst/>
              <a:cxnLst/>
              <a:rect l="l" t="t" r="r" b="b"/>
              <a:pathLst>
                <a:path w="3983" h="3970"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23"/>
            <p:cNvSpPr/>
            <p:nvPr/>
          </p:nvSpPr>
          <p:spPr>
            <a:xfrm>
              <a:off x="2650575" y="2479925"/>
              <a:ext cx="268625" cy="99275"/>
            </a:xfrm>
            <a:custGeom>
              <a:avLst/>
              <a:gdLst/>
              <a:ahLst/>
              <a:cxnLst/>
              <a:rect l="l" t="t" r="r" b="b"/>
              <a:pathLst>
                <a:path w="10745" h="3971"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3"/>
            <p:cNvSpPr/>
            <p:nvPr/>
          </p:nvSpPr>
          <p:spPr>
            <a:xfrm>
              <a:off x="2505625"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3"/>
            <p:cNvSpPr/>
            <p:nvPr/>
          </p:nvSpPr>
          <p:spPr>
            <a:xfrm>
              <a:off x="2505625" y="2346250"/>
              <a:ext cx="268625" cy="31025"/>
            </a:xfrm>
            <a:custGeom>
              <a:avLst/>
              <a:gdLst/>
              <a:ahLst/>
              <a:cxnLst/>
              <a:rect l="l" t="t" r="r" b="b"/>
              <a:pathLst>
                <a:path w="10745" h="1241" extrusionOk="0">
                  <a:moveTo>
                    <a:pt x="0" y="0"/>
                  </a:moveTo>
                  <a:lnTo>
                    <a:pt x="1252" y="1240"/>
                  </a:lnTo>
                  <a:lnTo>
                    <a:pt x="9492" y="1240"/>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3"/>
            <p:cNvSpPr/>
            <p:nvPr/>
          </p:nvSpPr>
          <p:spPr>
            <a:xfrm>
              <a:off x="2650575" y="2479925"/>
              <a:ext cx="268625" cy="31325"/>
            </a:xfrm>
            <a:custGeom>
              <a:avLst/>
              <a:gdLst/>
              <a:ahLst/>
              <a:cxnLst/>
              <a:rect l="l" t="t" r="r" b="b"/>
              <a:pathLst>
                <a:path w="10745" h="1253" extrusionOk="0">
                  <a:moveTo>
                    <a:pt x="0" y="0"/>
                  </a:moveTo>
                  <a:lnTo>
                    <a:pt x="1252" y="1253"/>
                  </a:lnTo>
                  <a:lnTo>
                    <a:pt x="9492" y="1253"/>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3"/>
            <p:cNvSpPr/>
            <p:nvPr/>
          </p:nvSpPr>
          <p:spPr>
            <a:xfrm>
              <a:off x="2819625" y="2346250"/>
              <a:ext cx="99575" cy="31025"/>
            </a:xfrm>
            <a:custGeom>
              <a:avLst/>
              <a:gdLst/>
              <a:ahLst/>
              <a:cxnLst/>
              <a:rect l="l" t="t" r="r" b="b"/>
              <a:pathLst>
                <a:path w="3983" h="1241" extrusionOk="0">
                  <a:moveTo>
                    <a:pt x="0" y="0"/>
                  </a:moveTo>
                  <a:lnTo>
                    <a:pt x="1252" y="1240"/>
                  </a:lnTo>
                  <a:lnTo>
                    <a:pt x="2730" y="1240"/>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3"/>
            <p:cNvSpPr/>
            <p:nvPr/>
          </p:nvSpPr>
          <p:spPr>
            <a:xfrm>
              <a:off x="2505625" y="2613925"/>
              <a:ext cx="268625" cy="30700"/>
            </a:xfrm>
            <a:custGeom>
              <a:avLst/>
              <a:gdLst/>
              <a:ahLst/>
              <a:cxnLst/>
              <a:rect l="l" t="t" r="r" b="b"/>
              <a:pathLst>
                <a:path w="10745" h="1228" extrusionOk="0">
                  <a:moveTo>
                    <a:pt x="0" y="0"/>
                  </a:moveTo>
                  <a:lnTo>
                    <a:pt x="1252" y="1227"/>
                  </a:lnTo>
                  <a:lnTo>
                    <a:pt x="9492" y="1227"/>
                  </a:lnTo>
                  <a:lnTo>
                    <a:pt x="10744"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23"/>
            <p:cNvSpPr/>
            <p:nvPr/>
          </p:nvSpPr>
          <p:spPr>
            <a:xfrm>
              <a:off x="2819625" y="2613925"/>
              <a:ext cx="99575" cy="30700"/>
            </a:xfrm>
            <a:custGeom>
              <a:avLst/>
              <a:gdLst/>
              <a:ahLst/>
              <a:cxnLst/>
              <a:rect l="l" t="t" r="r" b="b"/>
              <a:pathLst>
                <a:path w="3983" h="1228" extrusionOk="0">
                  <a:moveTo>
                    <a:pt x="0" y="0"/>
                  </a:moveTo>
                  <a:lnTo>
                    <a:pt x="1252" y="1227"/>
                  </a:lnTo>
                  <a:lnTo>
                    <a:pt x="2730" y="1227"/>
                  </a:lnTo>
                  <a:lnTo>
                    <a:pt x="398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23"/>
            <p:cNvSpPr/>
            <p:nvPr/>
          </p:nvSpPr>
          <p:spPr>
            <a:xfrm>
              <a:off x="2506550" y="2479925"/>
              <a:ext cx="99575" cy="31325"/>
            </a:xfrm>
            <a:custGeom>
              <a:avLst/>
              <a:gdLst/>
              <a:ahLst/>
              <a:cxnLst/>
              <a:rect l="l" t="t" r="r" b="b"/>
              <a:pathLst>
                <a:path w="3983" h="1253" extrusionOk="0">
                  <a:moveTo>
                    <a:pt x="1" y="0"/>
                  </a:moveTo>
                  <a:lnTo>
                    <a:pt x="1253" y="1253"/>
                  </a:lnTo>
                  <a:lnTo>
                    <a:pt x="2731" y="1253"/>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23"/>
            <p:cNvSpPr/>
            <p:nvPr/>
          </p:nvSpPr>
          <p:spPr>
            <a:xfrm>
              <a:off x="2886625" y="2361275"/>
              <a:ext cx="379125" cy="336250"/>
            </a:xfrm>
            <a:custGeom>
              <a:avLst/>
              <a:gdLst/>
              <a:ahLst/>
              <a:cxnLst/>
              <a:rect l="l" t="t" r="r" b="b"/>
              <a:pathLst>
                <a:path w="15165"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23"/>
            <p:cNvSpPr/>
            <p:nvPr/>
          </p:nvSpPr>
          <p:spPr>
            <a:xfrm>
              <a:off x="2869400" y="2345925"/>
              <a:ext cx="268625" cy="99600"/>
            </a:xfrm>
            <a:custGeom>
              <a:avLst/>
              <a:gdLst/>
              <a:ahLst/>
              <a:cxnLst/>
              <a:rect l="l" t="t" r="r" b="b"/>
              <a:pathLst>
                <a:path w="10745" h="3984"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23"/>
            <p:cNvSpPr/>
            <p:nvPr/>
          </p:nvSpPr>
          <p:spPr>
            <a:xfrm>
              <a:off x="3183700"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3"/>
            <p:cNvSpPr/>
            <p:nvPr/>
          </p:nvSpPr>
          <p:spPr>
            <a:xfrm>
              <a:off x="2869400" y="2613925"/>
              <a:ext cx="268625" cy="99250"/>
            </a:xfrm>
            <a:custGeom>
              <a:avLst/>
              <a:gdLst/>
              <a:ahLst/>
              <a:cxnLst/>
              <a:rect l="l" t="t" r="r" b="b"/>
              <a:pathLst>
                <a:path w="10745" h="3970" extrusionOk="0">
                  <a:moveTo>
                    <a:pt x="0" y="0"/>
                  </a:moveTo>
                  <a:lnTo>
                    <a:pt x="0"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3"/>
            <p:cNvSpPr/>
            <p:nvPr/>
          </p:nvSpPr>
          <p:spPr>
            <a:xfrm>
              <a:off x="3183700"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3"/>
            <p:cNvSpPr/>
            <p:nvPr/>
          </p:nvSpPr>
          <p:spPr>
            <a:xfrm>
              <a:off x="3014650" y="2479925"/>
              <a:ext cx="268325" cy="99275"/>
            </a:xfrm>
            <a:custGeom>
              <a:avLst/>
              <a:gdLst/>
              <a:ahLst/>
              <a:cxnLst/>
              <a:rect l="l" t="t" r="r" b="b"/>
              <a:pathLst>
                <a:path w="10733" h="3971"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3"/>
            <p:cNvSpPr/>
            <p:nvPr/>
          </p:nvSpPr>
          <p:spPr>
            <a:xfrm>
              <a:off x="2869400" y="2479925"/>
              <a:ext cx="99575" cy="99275"/>
            </a:xfrm>
            <a:custGeom>
              <a:avLst/>
              <a:gdLst/>
              <a:ahLst/>
              <a:cxnLst/>
              <a:rect l="l" t="t" r="r" b="b"/>
              <a:pathLst>
                <a:path w="3983" h="3971" extrusionOk="0">
                  <a:moveTo>
                    <a:pt x="0" y="0"/>
                  </a:moveTo>
                  <a:lnTo>
                    <a:pt x="0" y="3970"/>
                  </a:lnTo>
                  <a:lnTo>
                    <a:pt x="3982" y="3970"/>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3"/>
            <p:cNvSpPr/>
            <p:nvPr/>
          </p:nvSpPr>
          <p:spPr>
            <a:xfrm>
              <a:off x="2869400" y="2346250"/>
              <a:ext cx="268950" cy="31025"/>
            </a:xfrm>
            <a:custGeom>
              <a:avLst/>
              <a:gdLst/>
              <a:ahLst/>
              <a:cxnLst/>
              <a:rect l="l" t="t" r="r" b="b"/>
              <a:pathLst>
                <a:path w="10758" h="1241" extrusionOk="0">
                  <a:moveTo>
                    <a:pt x="0" y="0"/>
                  </a:moveTo>
                  <a:lnTo>
                    <a:pt x="1253" y="1240"/>
                  </a:lnTo>
                  <a:lnTo>
                    <a:pt x="9505" y="1240"/>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23"/>
            <p:cNvSpPr/>
            <p:nvPr/>
          </p:nvSpPr>
          <p:spPr>
            <a:xfrm>
              <a:off x="3014650" y="2479925"/>
              <a:ext cx="268325" cy="31325"/>
            </a:xfrm>
            <a:custGeom>
              <a:avLst/>
              <a:gdLst/>
              <a:ahLst/>
              <a:cxnLst/>
              <a:rect l="l" t="t" r="r" b="b"/>
              <a:pathLst>
                <a:path w="10733" h="1253" extrusionOk="0">
                  <a:moveTo>
                    <a:pt x="1" y="0"/>
                  </a:moveTo>
                  <a:lnTo>
                    <a:pt x="1253"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23"/>
            <p:cNvSpPr/>
            <p:nvPr/>
          </p:nvSpPr>
          <p:spPr>
            <a:xfrm>
              <a:off x="3183700" y="2346250"/>
              <a:ext cx="99275" cy="31025"/>
            </a:xfrm>
            <a:custGeom>
              <a:avLst/>
              <a:gdLst/>
              <a:ahLst/>
              <a:cxnLst/>
              <a:rect l="l" t="t" r="r" b="b"/>
              <a:pathLst>
                <a:path w="3971" h="1241" extrusionOk="0">
                  <a:moveTo>
                    <a:pt x="1" y="0"/>
                  </a:moveTo>
                  <a:lnTo>
                    <a:pt x="1253" y="1240"/>
                  </a:lnTo>
                  <a:lnTo>
                    <a:pt x="2718"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3"/>
            <p:cNvSpPr/>
            <p:nvPr/>
          </p:nvSpPr>
          <p:spPr>
            <a:xfrm>
              <a:off x="2869400" y="2613925"/>
              <a:ext cx="268950" cy="30700"/>
            </a:xfrm>
            <a:custGeom>
              <a:avLst/>
              <a:gdLst/>
              <a:ahLst/>
              <a:cxnLst/>
              <a:rect l="l" t="t" r="r" b="b"/>
              <a:pathLst>
                <a:path w="10758" h="1228" extrusionOk="0">
                  <a:moveTo>
                    <a:pt x="0" y="0"/>
                  </a:moveTo>
                  <a:lnTo>
                    <a:pt x="1253"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3"/>
            <p:cNvSpPr/>
            <p:nvPr/>
          </p:nvSpPr>
          <p:spPr>
            <a:xfrm>
              <a:off x="3183700" y="2613925"/>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3"/>
            <p:cNvSpPr/>
            <p:nvPr/>
          </p:nvSpPr>
          <p:spPr>
            <a:xfrm>
              <a:off x="2870650" y="2479925"/>
              <a:ext cx="99250" cy="31325"/>
            </a:xfrm>
            <a:custGeom>
              <a:avLst/>
              <a:gdLst/>
              <a:ahLst/>
              <a:cxnLst/>
              <a:rect l="l" t="t" r="r" b="b"/>
              <a:pathLst>
                <a:path w="3970" h="1253" extrusionOk="0">
                  <a:moveTo>
                    <a:pt x="0"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3"/>
            <p:cNvSpPr/>
            <p:nvPr/>
          </p:nvSpPr>
          <p:spPr>
            <a:xfrm>
              <a:off x="1429000" y="2361275"/>
              <a:ext cx="379150" cy="336250"/>
            </a:xfrm>
            <a:custGeom>
              <a:avLst/>
              <a:gdLst/>
              <a:ahLst/>
              <a:cxnLst/>
              <a:rect l="l" t="t" r="r" b="b"/>
              <a:pathLst>
                <a:path w="15166"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3"/>
            <p:cNvSpPr/>
            <p:nvPr/>
          </p:nvSpPr>
          <p:spPr>
            <a:xfrm>
              <a:off x="1411775" y="2345925"/>
              <a:ext cx="268325" cy="99600"/>
            </a:xfrm>
            <a:custGeom>
              <a:avLst/>
              <a:gdLst/>
              <a:ahLst/>
              <a:cxnLst/>
              <a:rect l="l" t="t" r="r" b="b"/>
              <a:pathLst>
                <a:path w="10733" h="3984" extrusionOk="0">
                  <a:moveTo>
                    <a:pt x="1" y="1"/>
                  </a:moveTo>
                  <a:lnTo>
                    <a:pt x="1"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23"/>
            <p:cNvSpPr/>
            <p:nvPr/>
          </p:nvSpPr>
          <p:spPr>
            <a:xfrm>
              <a:off x="1726400" y="2345925"/>
              <a:ext cx="99275" cy="99600"/>
            </a:xfrm>
            <a:custGeom>
              <a:avLst/>
              <a:gdLst/>
              <a:ahLst/>
              <a:cxnLst/>
              <a:rect l="l" t="t" r="r" b="b"/>
              <a:pathLst>
                <a:path w="3971" h="3984"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23"/>
            <p:cNvSpPr/>
            <p:nvPr/>
          </p:nvSpPr>
          <p:spPr>
            <a:xfrm>
              <a:off x="1411775" y="2613925"/>
              <a:ext cx="268325" cy="99250"/>
            </a:xfrm>
            <a:custGeom>
              <a:avLst/>
              <a:gdLst/>
              <a:ahLst/>
              <a:cxnLst/>
              <a:rect l="l" t="t" r="r" b="b"/>
              <a:pathLst>
                <a:path w="10733" h="3970" extrusionOk="0">
                  <a:moveTo>
                    <a:pt x="1" y="0"/>
                  </a:moveTo>
                  <a:lnTo>
                    <a:pt x="1"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3"/>
            <p:cNvSpPr/>
            <p:nvPr/>
          </p:nvSpPr>
          <p:spPr>
            <a:xfrm>
              <a:off x="1726400" y="2613925"/>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3"/>
            <p:cNvSpPr/>
            <p:nvPr/>
          </p:nvSpPr>
          <p:spPr>
            <a:xfrm>
              <a:off x="1557050" y="2479925"/>
              <a:ext cx="268625" cy="99275"/>
            </a:xfrm>
            <a:custGeom>
              <a:avLst/>
              <a:gdLst/>
              <a:ahLst/>
              <a:cxnLst/>
              <a:rect l="l" t="t" r="r" b="b"/>
              <a:pathLst>
                <a:path w="10745" h="3971"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3"/>
            <p:cNvSpPr/>
            <p:nvPr/>
          </p:nvSpPr>
          <p:spPr>
            <a:xfrm>
              <a:off x="1412100" y="2479925"/>
              <a:ext cx="99250" cy="99275"/>
            </a:xfrm>
            <a:custGeom>
              <a:avLst/>
              <a:gdLst/>
              <a:ahLst/>
              <a:cxnLst/>
              <a:rect l="l" t="t" r="r" b="b"/>
              <a:pathLst>
                <a:path w="3970" h="3971"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3"/>
            <p:cNvSpPr/>
            <p:nvPr/>
          </p:nvSpPr>
          <p:spPr>
            <a:xfrm>
              <a:off x="1411775" y="2346250"/>
              <a:ext cx="268950" cy="31025"/>
            </a:xfrm>
            <a:custGeom>
              <a:avLst/>
              <a:gdLst/>
              <a:ahLst/>
              <a:cxnLst/>
              <a:rect l="l" t="t" r="r" b="b"/>
              <a:pathLst>
                <a:path w="10758" h="1241" extrusionOk="0">
                  <a:moveTo>
                    <a:pt x="1" y="0"/>
                  </a:moveTo>
                  <a:lnTo>
                    <a:pt x="1253" y="1240"/>
                  </a:lnTo>
                  <a:lnTo>
                    <a:pt x="9505" y="1240"/>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3"/>
            <p:cNvSpPr/>
            <p:nvPr/>
          </p:nvSpPr>
          <p:spPr>
            <a:xfrm>
              <a:off x="1557050" y="2479925"/>
              <a:ext cx="268300" cy="31325"/>
            </a:xfrm>
            <a:custGeom>
              <a:avLst/>
              <a:gdLst/>
              <a:ahLst/>
              <a:cxnLst/>
              <a:rect l="l" t="t" r="r" b="b"/>
              <a:pathLst>
                <a:path w="10732" h="1253" extrusionOk="0">
                  <a:moveTo>
                    <a:pt x="0" y="0"/>
                  </a:moveTo>
                  <a:lnTo>
                    <a:pt x="1252" y="1253"/>
                  </a:lnTo>
                  <a:lnTo>
                    <a:pt x="9480" y="1253"/>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3"/>
            <p:cNvSpPr/>
            <p:nvPr/>
          </p:nvSpPr>
          <p:spPr>
            <a:xfrm>
              <a:off x="1726400" y="2346250"/>
              <a:ext cx="98950" cy="31025"/>
            </a:xfrm>
            <a:custGeom>
              <a:avLst/>
              <a:gdLst/>
              <a:ahLst/>
              <a:cxnLst/>
              <a:rect l="l" t="t" r="r" b="b"/>
              <a:pathLst>
                <a:path w="3958" h="1241" extrusionOk="0">
                  <a:moveTo>
                    <a:pt x="1" y="0"/>
                  </a:moveTo>
                  <a:lnTo>
                    <a:pt x="1253" y="1240"/>
                  </a:lnTo>
                  <a:lnTo>
                    <a:pt x="2706" y="1240"/>
                  </a:lnTo>
                  <a:lnTo>
                    <a:pt x="39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3"/>
            <p:cNvSpPr/>
            <p:nvPr/>
          </p:nvSpPr>
          <p:spPr>
            <a:xfrm>
              <a:off x="1411775" y="2613925"/>
              <a:ext cx="268950" cy="30700"/>
            </a:xfrm>
            <a:custGeom>
              <a:avLst/>
              <a:gdLst/>
              <a:ahLst/>
              <a:cxnLst/>
              <a:rect l="l" t="t" r="r" b="b"/>
              <a:pathLst>
                <a:path w="10758" h="1228" extrusionOk="0">
                  <a:moveTo>
                    <a:pt x="1" y="0"/>
                  </a:moveTo>
                  <a:lnTo>
                    <a:pt x="1253"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23"/>
            <p:cNvSpPr/>
            <p:nvPr/>
          </p:nvSpPr>
          <p:spPr>
            <a:xfrm>
              <a:off x="1726400" y="2613925"/>
              <a:ext cx="98950" cy="30700"/>
            </a:xfrm>
            <a:custGeom>
              <a:avLst/>
              <a:gdLst/>
              <a:ahLst/>
              <a:cxnLst/>
              <a:rect l="l" t="t" r="r" b="b"/>
              <a:pathLst>
                <a:path w="3958" h="1228" extrusionOk="0">
                  <a:moveTo>
                    <a:pt x="1" y="0"/>
                  </a:moveTo>
                  <a:lnTo>
                    <a:pt x="1253" y="1227"/>
                  </a:lnTo>
                  <a:lnTo>
                    <a:pt x="2706" y="1227"/>
                  </a:lnTo>
                  <a:lnTo>
                    <a:pt x="39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23"/>
            <p:cNvSpPr/>
            <p:nvPr/>
          </p:nvSpPr>
          <p:spPr>
            <a:xfrm>
              <a:off x="1413350" y="2479925"/>
              <a:ext cx="99250" cy="31325"/>
            </a:xfrm>
            <a:custGeom>
              <a:avLst/>
              <a:gdLst/>
              <a:ahLst/>
              <a:cxnLst/>
              <a:rect l="l" t="t" r="r" b="b"/>
              <a:pathLst>
                <a:path w="3970" h="1253" extrusionOk="0">
                  <a:moveTo>
                    <a:pt x="0"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23"/>
            <p:cNvSpPr/>
            <p:nvPr/>
          </p:nvSpPr>
          <p:spPr>
            <a:xfrm>
              <a:off x="2164700" y="2361275"/>
              <a:ext cx="379125" cy="336250"/>
            </a:xfrm>
            <a:custGeom>
              <a:avLst/>
              <a:gdLst/>
              <a:ahLst/>
              <a:cxnLst/>
              <a:rect l="l" t="t" r="r" b="b"/>
              <a:pathLst>
                <a:path w="15165" h="13450" extrusionOk="0">
                  <a:moveTo>
                    <a:pt x="0" y="0"/>
                  </a:moveTo>
                  <a:lnTo>
                    <a:pt x="0" y="13450"/>
                  </a:lnTo>
                  <a:lnTo>
                    <a:pt x="15165" y="13450"/>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3"/>
            <p:cNvSpPr/>
            <p:nvPr/>
          </p:nvSpPr>
          <p:spPr>
            <a:xfrm>
              <a:off x="2147475" y="2345925"/>
              <a:ext cx="268325" cy="99600"/>
            </a:xfrm>
            <a:custGeom>
              <a:avLst/>
              <a:gdLst/>
              <a:ahLst/>
              <a:cxnLst/>
              <a:rect l="l" t="t" r="r" b="b"/>
              <a:pathLst>
                <a:path w="10733" h="3984" extrusionOk="0">
                  <a:moveTo>
                    <a:pt x="0" y="1"/>
                  </a:moveTo>
                  <a:lnTo>
                    <a:pt x="0" y="3983"/>
                  </a:lnTo>
                  <a:lnTo>
                    <a:pt x="10732" y="3983"/>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3"/>
            <p:cNvSpPr/>
            <p:nvPr/>
          </p:nvSpPr>
          <p:spPr>
            <a:xfrm>
              <a:off x="2461800" y="2345925"/>
              <a:ext cx="99250" cy="99600"/>
            </a:xfrm>
            <a:custGeom>
              <a:avLst/>
              <a:gdLst/>
              <a:ahLst/>
              <a:cxnLst/>
              <a:rect l="l" t="t" r="r" b="b"/>
              <a:pathLst>
                <a:path w="3970" h="3984" extrusionOk="0">
                  <a:moveTo>
                    <a:pt x="0" y="1"/>
                  </a:moveTo>
                  <a:lnTo>
                    <a:pt x="0"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3"/>
            <p:cNvSpPr/>
            <p:nvPr/>
          </p:nvSpPr>
          <p:spPr>
            <a:xfrm>
              <a:off x="2147475" y="2613925"/>
              <a:ext cx="268325" cy="99250"/>
            </a:xfrm>
            <a:custGeom>
              <a:avLst/>
              <a:gdLst/>
              <a:ahLst/>
              <a:cxnLst/>
              <a:rect l="l" t="t" r="r" b="b"/>
              <a:pathLst>
                <a:path w="10733" h="3970" extrusionOk="0">
                  <a:moveTo>
                    <a:pt x="0" y="0"/>
                  </a:moveTo>
                  <a:lnTo>
                    <a:pt x="0" y="3970"/>
                  </a:lnTo>
                  <a:lnTo>
                    <a:pt x="10732" y="3970"/>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3"/>
            <p:cNvSpPr/>
            <p:nvPr/>
          </p:nvSpPr>
          <p:spPr>
            <a:xfrm>
              <a:off x="2461800" y="2613925"/>
              <a:ext cx="99250" cy="99250"/>
            </a:xfrm>
            <a:custGeom>
              <a:avLst/>
              <a:gdLst/>
              <a:ahLst/>
              <a:cxnLst/>
              <a:rect l="l" t="t" r="r" b="b"/>
              <a:pathLst>
                <a:path w="3970" h="3970" extrusionOk="0">
                  <a:moveTo>
                    <a:pt x="0" y="0"/>
                  </a:moveTo>
                  <a:lnTo>
                    <a:pt x="0"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3"/>
            <p:cNvSpPr/>
            <p:nvPr/>
          </p:nvSpPr>
          <p:spPr>
            <a:xfrm>
              <a:off x="2292425" y="2479925"/>
              <a:ext cx="268625" cy="99275"/>
            </a:xfrm>
            <a:custGeom>
              <a:avLst/>
              <a:gdLst/>
              <a:ahLst/>
              <a:cxnLst/>
              <a:rect l="l" t="t" r="r" b="b"/>
              <a:pathLst>
                <a:path w="10745" h="3971" extrusionOk="0">
                  <a:moveTo>
                    <a:pt x="0" y="0"/>
                  </a:moveTo>
                  <a:lnTo>
                    <a:pt x="0"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23"/>
            <p:cNvSpPr/>
            <p:nvPr/>
          </p:nvSpPr>
          <p:spPr>
            <a:xfrm>
              <a:off x="2147150" y="2479925"/>
              <a:ext cx="99275" cy="99275"/>
            </a:xfrm>
            <a:custGeom>
              <a:avLst/>
              <a:gdLst/>
              <a:ahLst/>
              <a:cxnLst/>
              <a:rect l="l" t="t" r="r" b="b"/>
              <a:pathLst>
                <a:path w="3971" h="3971" extrusionOk="0">
                  <a:moveTo>
                    <a:pt x="1" y="0"/>
                  </a:moveTo>
                  <a:lnTo>
                    <a:pt x="1" y="3970"/>
                  </a:lnTo>
                  <a:lnTo>
                    <a:pt x="3971" y="3970"/>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23"/>
            <p:cNvSpPr/>
            <p:nvPr/>
          </p:nvSpPr>
          <p:spPr>
            <a:xfrm>
              <a:off x="2147475" y="2346250"/>
              <a:ext cx="268325" cy="31025"/>
            </a:xfrm>
            <a:custGeom>
              <a:avLst/>
              <a:gdLst/>
              <a:ahLst/>
              <a:cxnLst/>
              <a:rect l="l" t="t" r="r" b="b"/>
              <a:pathLst>
                <a:path w="10733" h="1241" extrusionOk="0">
                  <a:moveTo>
                    <a:pt x="0" y="0"/>
                  </a:moveTo>
                  <a:lnTo>
                    <a:pt x="1253" y="1240"/>
                  </a:lnTo>
                  <a:lnTo>
                    <a:pt x="9480" y="1240"/>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3"/>
            <p:cNvSpPr/>
            <p:nvPr/>
          </p:nvSpPr>
          <p:spPr>
            <a:xfrm>
              <a:off x="2292100" y="2479925"/>
              <a:ext cx="268950" cy="31325"/>
            </a:xfrm>
            <a:custGeom>
              <a:avLst/>
              <a:gdLst/>
              <a:ahLst/>
              <a:cxnLst/>
              <a:rect l="l" t="t" r="r" b="b"/>
              <a:pathLst>
                <a:path w="10758" h="1253" extrusionOk="0">
                  <a:moveTo>
                    <a:pt x="1" y="0"/>
                  </a:moveTo>
                  <a:lnTo>
                    <a:pt x="1253" y="1253"/>
                  </a:lnTo>
                  <a:lnTo>
                    <a:pt x="9505" y="1253"/>
                  </a:lnTo>
                  <a:lnTo>
                    <a:pt x="10758"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3"/>
            <p:cNvSpPr/>
            <p:nvPr/>
          </p:nvSpPr>
          <p:spPr>
            <a:xfrm>
              <a:off x="2461800" y="2346250"/>
              <a:ext cx="99250" cy="31025"/>
            </a:xfrm>
            <a:custGeom>
              <a:avLst/>
              <a:gdLst/>
              <a:ahLst/>
              <a:cxnLst/>
              <a:rect l="l" t="t" r="r" b="b"/>
              <a:pathLst>
                <a:path w="3970" h="1241" extrusionOk="0">
                  <a:moveTo>
                    <a:pt x="0" y="0"/>
                  </a:moveTo>
                  <a:lnTo>
                    <a:pt x="1252" y="1240"/>
                  </a:lnTo>
                  <a:lnTo>
                    <a:pt x="2717" y="1240"/>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3"/>
            <p:cNvSpPr/>
            <p:nvPr/>
          </p:nvSpPr>
          <p:spPr>
            <a:xfrm>
              <a:off x="2147475" y="2613925"/>
              <a:ext cx="268325" cy="30700"/>
            </a:xfrm>
            <a:custGeom>
              <a:avLst/>
              <a:gdLst/>
              <a:ahLst/>
              <a:cxnLst/>
              <a:rect l="l" t="t" r="r" b="b"/>
              <a:pathLst>
                <a:path w="10733" h="1228" extrusionOk="0">
                  <a:moveTo>
                    <a:pt x="0" y="0"/>
                  </a:moveTo>
                  <a:lnTo>
                    <a:pt x="1253" y="1227"/>
                  </a:lnTo>
                  <a:lnTo>
                    <a:pt x="9480" y="1227"/>
                  </a:lnTo>
                  <a:lnTo>
                    <a:pt x="10732"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3"/>
            <p:cNvSpPr/>
            <p:nvPr/>
          </p:nvSpPr>
          <p:spPr>
            <a:xfrm>
              <a:off x="2461800" y="2613925"/>
              <a:ext cx="99250" cy="30700"/>
            </a:xfrm>
            <a:custGeom>
              <a:avLst/>
              <a:gdLst/>
              <a:ahLst/>
              <a:cxnLst/>
              <a:rect l="l" t="t" r="r" b="b"/>
              <a:pathLst>
                <a:path w="3970" h="1228" extrusionOk="0">
                  <a:moveTo>
                    <a:pt x="0" y="0"/>
                  </a:moveTo>
                  <a:lnTo>
                    <a:pt x="1252" y="1227"/>
                  </a:lnTo>
                  <a:lnTo>
                    <a:pt x="2717"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3"/>
            <p:cNvSpPr/>
            <p:nvPr/>
          </p:nvSpPr>
          <p:spPr>
            <a:xfrm>
              <a:off x="2148725" y="2479925"/>
              <a:ext cx="99275" cy="31325"/>
            </a:xfrm>
            <a:custGeom>
              <a:avLst/>
              <a:gdLst/>
              <a:ahLst/>
              <a:cxnLst/>
              <a:rect l="l" t="t" r="r" b="b"/>
              <a:pathLst>
                <a:path w="3971" h="1253" extrusionOk="0">
                  <a:moveTo>
                    <a:pt x="1" y="0"/>
                  </a:moveTo>
                  <a:lnTo>
                    <a:pt x="1253" y="1253"/>
                  </a:lnTo>
                  <a:lnTo>
                    <a:pt x="2718" y="1253"/>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3"/>
            <p:cNvSpPr/>
            <p:nvPr/>
          </p:nvSpPr>
          <p:spPr>
            <a:xfrm>
              <a:off x="287900" y="2326200"/>
              <a:ext cx="406675" cy="406700"/>
            </a:xfrm>
            <a:custGeom>
              <a:avLst/>
              <a:gdLst/>
              <a:ahLst/>
              <a:cxnLst/>
              <a:rect l="l" t="t" r="r" b="b"/>
              <a:pathLst>
                <a:path w="16267" h="16268" extrusionOk="0">
                  <a:moveTo>
                    <a:pt x="0" y="1"/>
                  </a:moveTo>
                  <a:lnTo>
                    <a:pt x="0" y="16268"/>
                  </a:lnTo>
                  <a:lnTo>
                    <a:pt x="16267" y="16268"/>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3"/>
            <p:cNvSpPr/>
            <p:nvPr/>
          </p:nvSpPr>
          <p:spPr>
            <a:xfrm>
              <a:off x="309500" y="2348750"/>
              <a:ext cx="158750" cy="179725"/>
            </a:xfrm>
            <a:custGeom>
              <a:avLst/>
              <a:gdLst/>
              <a:ahLst/>
              <a:cxnLst/>
              <a:rect l="l" t="t" r="r" b="b"/>
              <a:pathLst>
                <a:path w="6350" h="7189" extrusionOk="0">
                  <a:moveTo>
                    <a:pt x="0" y="1"/>
                  </a:moveTo>
                  <a:lnTo>
                    <a:pt x="0" y="7188"/>
                  </a:lnTo>
                  <a:lnTo>
                    <a:pt x="6349" y="7188"/>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3"/>
            <p:cNvSpPr/>
            <p:nvPr/>
          </p:nvSpPr>
          <p:spPr>
            <a:xfrm>
              <a:off x="494825" y="23487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23"/>
            <p:cNvSpPr/>
            <p:nvPr/>
          </p:nvSpPr>
          <p:spPr>
            <a:xfrm>
              <a:off x="494825" y="2606400"/>
              <a:ext cx="178150" cy="103650"/>
            </a:xfrm>
            <a:custGeom>
              <a:avLst/>
              <a:gdLst/>
              <a:ahLst/>
              <a:cxnLst/>
              <a:rect l="l" t="t" r="r" b="b"/>
              <a:pathLst>
                <a:path w="7126" h="4146" extrusionOk="0">
                  <a:moveTo>
                    <a:pt x="0" y="1"/>
                  </a:moveTo>
                  <a:lnTo>
                    <a:pt x="0" y="4145"/>
                  </a:lnTo>
                  <a:lnTo>
                    <a:pt x="7126" y="414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23"/>
            <p:cNvSpPr/>
            <p:nvPr/>
          </p:nvSpPr>
          <p:spPr>
            <a:xfrm>
              <a:off x="494825" y="2459250"/>
              <a:ext cx="97375" cy="130275"/>
            </a:xfrm>
            <a:custGeom>
              <a:avLst/>
              <a:gdLst/>
              <a:ahLst/>
              <a:cxnLst/>
              <a:rect l="l" t="t" r="r" b="b"/>
              <a:pathLst>
                <a:path w="3895" h="5211"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23"/>
            <p:cNvSpPr/>
            <p:nvPr/>
          </p:nvSpPr>
          <p:spPr>
            <a:xfrm>
              <a:off x="613775" y="2459250"/>
              <a:ext cx="59200" cy="64850"/>
            </a:xfrm>
            <a:custGeom>
              <a:avLst/>
              <a:gdLst/>
              <a:ahLst/>
              <a:cxnLst/>
              <a:rect l="l" t="t" r="r" b="b"/>
              <a:pathLst>
                <a:path w="2368" h="2594" extrusionOk="0">
                  <a:moveTo>
                    <a:pt x="1" y="1"/>
                  </a:moveTo>
                  <a:lnTo>
                    <a:pt x="1" y="2593"/>
                  </a:lnTo>
                  <a:lnTo>
                    <a:pt x="2368" y="2593"/>
                  </a:lnTo>
                  <a:lnTo>
                    <a:pt x="23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23"/>
            <p:cNvSpPr/>
            <p:nvPr/>
          </p:nvSpPr>
          <p:spPr>
            <a:xfrm>
              <a:off x="309500" y="2551925"/>
              <a:ext cx="58250" cy="58250"/>
            </a:xfrm>
            <a:custGeom>
              <a:avLst/>
              <a:gdLst/>
              <a:ahLst/>
              <a:cxnLst/>
              <a:rect l="l" t="t" r="r" b="b"/>
              <a:pathLst>
                <a:path w="2330" h="2330"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23"/>
            <p:cNvSpPr/>
            <p:nvPr/>
          </p:nvSpPr>
          <p:spPr>
            <a:xfrm>
              <a:off x="309500" y="2633000"/>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23"/>
            <p:cNvSpPr/>
            <p:nvPr/>
          </p:nvSpPr>
          <p:spPr>
            <a:xfrm>
              <a:off x="394950" y="2551925"/>
              <a:ext cx="71725" cy="158125"/>
            </a:xfrm>
            <a:custGeom>
              <a:avLst/>
              <a:gdLst/>
              <a:ahLst/>
              <a:cxnLst/>
              <a:rect l="l" t="t" r="r" b="b"/>
              <a:pathLst>
                <a:path w="2869" h="6325" extrusionOk="0">
                  <a:moveTo>
                    <a:pt x="1" y="1"/>
                  </a:moveTo>
                  <a:lnTo>
                    <a:pt x="1" y="6324"/>
                  </a:lnTo>
                  <a:lnTo>
                    <a:pt x="2868" y="6324"/>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23"/>
            <p:cNvSpPr/>
            <p:nvPr/>
          </p:nvSpPr>
          <p:spPr>
            <a:xfrm>
              <a:off x="309500" y="2348750"/>
              <a:ext cx="158750" cy="18175"/>
            </a:xfrm>
            <a:custGeom>
              <a:avLst/>
              <a:gdLst/>
              <a:ahLst/>
              <a:cxnLst/>
              <a:rect l="l" t="t" r="r" b="b"/>
              <a:pathLst>
                <a:path w="6350" h="727" extrusionOk="0">
                  <a:moveTo>
                    <a:pt x="0" y="1"/>
                  </a:moveTo>
                  <a:lnTo>
                    <a:pt x="0" y="727"/>
                  </a:lnTo>
                  <a:lnTo>
                    <a:pt x="6349" y="727"/>
                  </a:lnTo>
                  <a:lnTo>
                    <a:pt x="634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23"/>
            <p:cNvSpPr/>
            <p:nvPr/>
          </p:nvSpPr>
          <p:spPr>
            <a:xfrm>
              <a:off x="494825" y="2348750"/>
              <a:ext cx="178150" cy="18175"/>
            </a:xfrm>
            <a:custGeom>
              <a:avLst/>
              <a:gdLst/>
              <a:ahLst/>
              <a:cxnLst/>
              <a:rect l="l" t="t" r="r" b="b"/>
              <a:pathLst>
                <a:path w="7126" h="727"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23"/>
            <p:cNvSpPr/>
            <p:nvPr/>
          </p:nvSpPr>
          <p:spPr>
            <a:xfrm>
              <a:off x="494825" y="2606400"/>
              <a:ext cx="177850" cy="17875"/>
            </a:xfrm>
            <a:custGeom>
              <a:avLst/>
              <a:gdLst/>
              <a:ahLst/>
              <a:cxnLst/>
              <a:rect l="l" t="t" r="r" b="b"/>
              <a:pathLst>
                <a:path w="7114" h="715" extrusionOk="0">
                  <a:moveTo>
                    <a:pt x="3895" y="1"/>
                  </a:moveTo>
                  <a:lnTo>
                    <a:pt x="3895" y="51"/>
                  </a:lnTo>
                  <a:lnTo>
                    <a:pt x="0" y="51"/>
                  </a:lnTo>
                  <a:lnTo>
                    <a:pt x="0" y="714"/>
                  </a:lnTo>
                  <a:lnTo>
                    <a:pt x="7113" y="714"/>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3"/>
            <p:cNvSpPr/>
            <p:nvPr/>
          </p:nvSpPr>
          <p:spPr>
            <a:xfrm>
              <a:off x="494825" y="2459250"/>
              <a:ext cx="97375" cy="17875"/>
            </a:xfrm>
            <a:custGeom>
              <a:avLst/>
              <a:gdLst/>
              <a:ahLst/>
              <a:cxnLst/>
              <a:rect l="l" t="t" r="r" b="b"/>
              <a:pathLst>
                <a:path w="3895" h="715" extrusionOk="0">
                  <a:moveTo>
                    <a:pt x="0" y="1"/>
                  </a:moveTo>
                  <a:lnTo>
                    <a:pt x="0" y="715"/>
                  </a:lnTo>
                  <a:lnTo>
                    <a:pt x="3895" y="715"/>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3"/>
            <p:cNvSpPr/>
            <p:nvPr/>
          </p:nvSpPr>
          <p:spPr>
            <a:xfrm>
              <a:off x="613775" y="2459250"/>
              <a:ext cx="59200" cy="17875"/>
            </a:xfrm>
            <a:custGeom>
              <a:avLst/>
              <a:gdLst/>
              <a:ahLst/>
              <a:cxnLst/>
              <a:rect l="l" t="t" r="r" b="b"/>
              <a:pathLst>
                <a:path w="2368" h="715" extrusionOk="0">
                  <a:moveTo>
                    <a:pt x="1" y="1"/>
                  </a:moveTo>
                  <a:lnTo>
                    <a:pt x="1" y="715"/>
                  </a:lnTo>
                  <a:lnTo>
                    <a:pt x="2368" y="715"/>
                  </a:lnTo>
                  <a:lnTo>
                    <a:pt x="23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3"/>
            <p:cNvSpPr/>
            <p:nvPr/>
          </p:nvSpPr>
          <p:spPr>
            <a:xfrm>
              <a:off x="309500" y="255192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3"/>
            <p:cNvSpPr/>
            <p:nvPr/>
          </p:nvSpPr>
          <p:spPr>
            <a:xfrm>
              <a:off x="309500" y="26330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3"/>
            <p:cNvSpPr/>
            <p:nvPr/>
          </p:nvSpPr>
          <p:spPr>
            <a:xfrm>
              <a:off x="394950" y="2551925"/>
              <a:ext cx="71725" cy="18175"/>
            </a:xfrm>
            <a:custGeom>
              <a:avLst/>
              <a:gdLst/>
              <a:ahLst/>
              <a:cxnLst/>
              <a:rect l="l" t="t" r="r" b="b"/>
              <a:pathLst>
                <a:path w="2869" h="727" extrusionOk="0">
                  <a:moveTo>
                    <a:pt x="1" y="1"/>
                  </a:moveTo>
                  <a:lnTo>
                    <a:pt x="1" y="727"/>
                  </a:lnTo>
                  <a:lnTo>
                    <a:pt x="2868" y="727"/>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3"/>
            <p:cNvSpPr/>
            <p:nvPr/>
          </p:nvSpPr>
          <p:spPr>
            <a:xfrm>
              <a:off x="494825" y="2606400"/>
              <a:ext cx="97375" cy="975"/>
            </a:xfrm>
            <a:custGeom>
              <a:avLst/>
              <a:gdLst/>
              <a:ahLst/>
              <a:cxnLst/>
              <a:rect l="l" t="t" r="r" b="b"/>
              <a:pathLst>
                <a:path w="3895" h="39" extrusionOk="0">
                  <a:moveTo>
                    <a:pt x="0" y="1"/>
                  </a:moveTo>
                  <a:lnTo>
                    <a:pt x="0" y="38"/>
                  </a:lnTo>
                  <a:lnTo>
                    <a:pt x="3895" y="38"/>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3"/>
            <p:cNvSpPr/>
            <p:nvPr/>
          </p:nvSpPr>
          <p:spPr>
            <a:xfrm>
              <a:off x="403725" y="2411050"/>
              <a:ext cx="31650" cy="31650"/>
            </a:xfrm>
            <a:custGeom>
              <a:avLst/>
              <a:gdLst/>
              <a:ahLst/>
              <a:cxnLst/>
              <a:rect l="l" t="t" r="r" b="b"/>
              <a:pathLst>
                <a:path w="1266" h="1266" extrusionOk="0">
                  <a:moveTo>
                    <a:pt x="0" y="1"/>
                  </a:moveTo>
                  <a:lnTo>
                    <a:pt x="0" y="1265"/>
                  </a:lnTo>
                  <a:lnTo>
                    <a:pt x="1265" y="1265"/>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3"/>
            <p:cNvSpPr/>
            <p:nvPr/>
          </p:nvSpPr>
          <p:spPr>
            <a:xfrm>
              <a:off x="427200" y="2599200"/>
              <a:ext cx="31650" cy="31950"/>
            </a:xfrm>
            <a:custGeom>
              <a:avLst/>
              <a:gdLst/>
              <a:ahLst/>
              <a:cxnLst/>
              <a:rect l="l" t="t" r="r" b="b"/>
              <a:pathLst>
                <a:path w="1266" h="1278" extrusionOk="0">
                  <a:moveTo>
                    <a:pt x="1" y="1"/>
                  </a:moveTo>
                  <a:lnTo>
                    <a:pt x="1"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3"/>
            <p:cNvSpPr/>
            <p:nvPr/>
          </p:nvSpPr>
          <p:spPr>
            <a:xfrm>
              <a:off x="502975" y="2635200"/>
              <a:ext cx="31625" cy="31950"/>
            </a:xfrm>
            <a:custGeom>
              <a:avLst/>
              <a:gdLst/>
              <a:ahLst/>
              <a:cxnLst/>
              <a:rect l="l" t="t" r="r" b="b"/>
              <a:pathLst>
                <a:path w="1265"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3"/>
            <p:cNvSpPr/>
            <p:nvPr/>
          </p:nvSpPr>
          <p:spPr>
            <a:xfrm>
              <a:off x="511725" y="2395075"/>
              <a:ext cx="31650" cy="31650"/>
            </a:xfrm>
            <a:custGeom>
              <a:avLst/>
              <a:gdLst/>
              <a:ahLst/>
              <a:cxnLst/>
              <a:rect l="l" t="t" r="r" b="b"/>
              <a:pathLst>
                <a:path w="1266" h="1266" extrusionOk="0">
                  <a:moveTo>
                    <a:pt x="1" y="1"/>
                  </a:moveTo>
                  <a:lnTo>
                    <a:pt x="1"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3"/>
            <p:cNvSpPr/>
            <p:nvPr/>
          </p:nvSpPr>
          <p:spPr>
            <a:xfrm>
              <a:off x="576225" y="2373800"/>
              <a:ext cx="31650" cy="31950"/>
            </a:xfrm>
            <a:custGeom>
              <a:avLst/>
              <a:gdLst/>
              <a:ahLst/>
              <a:cxnLst/>
              <a:rect l="l" t="t" r="r" b="b"/>
              <a:pathLst>
                <a:path w="1266" h="1278" extrusionOk="0">
                  <a:moveTo>
                    <a:pt x="0" y="0"/>
                  </a:moveTo>
                  <a:lnTo>
                    <a:pt x="0" y="1278"/>
                  </a:lnTo>
                  <a:lnTo>
                    <a:pt x="1265" y="1278"/>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3"/>
            <p:cNvSpPr/>
            <p:nvPr/>
          </p:nvSpPr>
          <p:spPr>
            <a:xfrm>
              <a:off x="343000" y="2476175"/>
              <a:ext cx="31625" cy="31625"/>
            </a:xfrm>
            <a:custGeom>
              <a:avLst/>
              <a:gdLst/>
              <a:ahLst/>
              <a:cxnLst/>
              <a:rect l="l" t="t" r="r" b="b"/>
              <a:pathLst>
                <a:path w="1265"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3"/>
            <p:cNvSpPr/>
            <p:nvPr/>
          </p:nvSpPr>
          <p:spPr>
            <a:xfrm>
              <a:off x="582475" y="2624250"/>
              <a:ext cx="84250" cy="31950"/>
            </a:xfrm>
            <a:custGeom>
              <a:avLst/>
              <a:gdLst/>
              <a:ahLst/>
              <a:cxnLst/>
              <a:rect l="l" t="t" r="r" b="b"/>
              <a:pathLst>
                <a:path w="3370" h="1278" extrusionOk="0">
                  <a:moveTo>
                    <a:pt x="1" y="0"/>
                  </a:moveTo>
                  <a:lnTo>
                    <a:pt x="1" y="1278"/>
                  </a:lnTo>
                  <a:lnTo>
                    <a:pt x="3369" y="1278"/>
                  </a:lnTo>
                  <a:lnTo>
                    <a:pt x="3369"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3"/>
            <p:cNvSpPr/>
            <p:nvPr/>
          </p:nvSpPr>
          <p:spPr>
            <a:xfrm>
              <a:off x="518300" y="2520300"/>
              <a:ext cx="73600" cy="31650"/>
            </a:xfrm>
            <a:custGeom>
              <a:avLst/>
              <a:gdLst/>
              <a:ahLst/>
              <a:cxnLst/>
              <a:rect l="l" t="t" r="r" b="b"/>
              <a:pathLst>
                <a:path w="2944" h="1266" extrusionOk="0">
                  <a:moveTo>
                    <a:pt x="1" y="1"/>
                  </a:moveTo>
                  <a:lnTo>
                    <a:pt x="1"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3"/>
            <p:cNvSpPr/>
            <p:nvPr/>
          </p:nvSpPr>
          <p:spPr>
            <a:xfrm>
              <a:off x="3199975" y="2326200"/>
              <a:ext cx="406700" cy="406700"/>
            </a:xfrm>
            <a:custGeom>
              <a:avLst/>
              <a:gdLst/>
              <a:ahLst/>
              <a:cxnLst/>
              <a:rect l="l" t="t" r="r" b="b"/>
              <a:pathLst>
                <a:path w="16268" h="16268" extrusionOk="0">
                  <a:moveTo>
                    <a:pt x="1" y="1"/>
                  </a:moveTo>
                  <a:lnTo>
                    <a:pt x="1" y="16268"/>
                  </a:lnTo>
                  <a:lnTo>
                    <a:pt x="16268" y="16268"/>
                  </a:lnTo>
                  <a:lnTo>
                    <a:pt x="16268"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3"/>
            <p:cNvSpPr/>
            <p:nvPr/>
          </p:nvSpPr>
          <p:spPr>
            <a:xfrm>
              <a:off x="3221600" y="2348750"/>
              <a:ext cx="159050" cy="179725"/>
            </a:xfrm>
            <a:custGeom>
              <a:avLst/>
              <a:gdLst/>
              <a:ahLst/>
              <a:cxnLst/>
              <a:rect l="l" t="t" r="r" b="b"/>
              <a:pathLst>
                <a:path w="6362" h="7189" extrusionOk="0">
                  <a:moveTo>
                    <a:pt x="0" y="1"/>
                  </a:moveTo>
                  <a:lnTo>
                    <a:pt x="0" y="7188"/>
                  </a:lnTo>
                  <a:lnTo>
                    <a:pt x="6361" y="7188"/>
                  </a:lnTo>
                  <a:lnTo>
                    <a:pt x="6361"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3"/>
            <p:cNvSpPr/>
            <p:nvPr/>
          </p:nvSpPr>
          <p:spPr>
            <a:xfrm>
              <a:off x="3406925" y="2348750"/>
              <a:ext cx="178150" cy="90200"/>
            </a:xfrm>
            <a:custGeom>
              <a:avLst/>
              <a:gdLst/>
              <a:ahLst/>
              <a:cxnLst/>
              <a:rect l="l" t="t" r="r" b="b"/>
              <a:pathLst>
                <a:path w="7126" h="3608" extrusionOk="0">
                  <a:moveTo>
                    <a:pt x="0" y="1"/>
                  </a:moveTo>
                  <a:lnTo>
                    <a:pt x="0" y="3607"/>
                  </a:lnTo>
                  <a:lnTo>
                    <a:pt x="7126" y="3607"/>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3"/>
            <p:cNvSpPr/>
            <p:nvPr/>
          </p:nvSpPr>
          <p:spPr>
            <a:xfrm>
              <a:off x="3406925" y="2606400"/>
              <a:ext cx="178150" cy="103650"/>
            </a:xfrm>
            <a:custGeom>
              <a:avLst/>
              <a:gdLst/>
              <a:ahLst/>
              <a:cxnLst/>
              <a:rect l="l" t="t" r="r" b="b"/>
              <a:pathLst>
                <a:path w="7126" h="4146" extrusionOk="0">
                  <a:moveTo>
                    <a:pt x="0" y="1"/>
                  </a:moveTo>
                  <a:lnTo>
                    <a:pt x="0" y="4145"/>
                  </a:lnTo>
                  <a:lnTo>
                    <a:pt x="7126" y="4145"/>
                  </a:lnTo>
                  <a:lnTo>
                    <a:pt x="7126"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3"/>
            <p:cNvSpPr/>
            <p:nvPr/>
          </p:nvSpPr>
          <p:spPr>
            <a:xfrm>
              <a:off x="3406925" y="2459250"/>
              <a:ext cx="97700" cy="130275"/>
            </a:xfrm>
            <a:custGeom>
              <a:avLst/>
              <a:gdLst/>
              <a:ahLst/>
              <a:cxnLst/>
              <a:rect l="l" t="t" r="r" b="b"/>
              <a:pathLst>
                <a:path w="3908" h="5211" extrusionOk="0">
                  <a:moveTo>
                    <a:pt x="0" y="1"/>
                  </a:moveTo>
                  <a:lnTo>
                    <a:pt x="0" y="5210"/>
                  </a:lnTo>
                  <a:lnTo>
                    <a:pt x="3907" y="5210"/>
                  </a:lnTo>
                  <a:lnTo>
                    <a:pt x="3907"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3"/>
            <p:cNvSpPr/>
            <p:nvPr/>
          </p:nvSpPr>
          <p:spPr>
            <a:xfrm>
              <a:off x="3526200" y="2459250"/>
              <a:ext cx="58875" cy="64850"/>
            </a:xfrm>
            <a:custGeom>
              <a:avLst/>
              <a:gdLst/>
              <a:ahLst/>
              <a:cxnLst/>
              <a:rect l="l" t="t" r="r" b="b"/>
              <a:pathLst>
                <a:path w="2355" h="2594" extrusionOk="0">
                  <a:moveTo>
                    <a:pt x="0" y="1"/>
                  </a:moveTo>
                  <a:lnTo>
                    <a:pt x="0" y="2593"/>
                  </a:lnTo>
                  <a:lnTo>
                    <a:pt x="2355" y="2593"/>
                  </a:lnTo>
                  <a:lnTo>
                    <a:pt x="23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3"/>
            <p:cNvSpPr/>
            <p:nvPr/>
          </p:nvSpPr>
          <p:spPr>
            <a:xfrm>
              <a:off x="3221600" y="2551925"/>
              <a:ext cx="58250" cy="58250"/>
            </a:xfrm>
            <a:custGeom>
              <a:avLst/>
              <a:gdLst/>
              <a:ahLst/>
              <a:cxnLst/>
              <a:rect l="l" t="t" r="r" b="b"/>
              <a:pathLst>
                <a:path w="2330" h="2330" extrusionOk="0">
                  <a:moveTo>
                    <a:pt x="0" y="1"/>
                  </a:moveTo>
                  <a:lnTo>
                    <a:pt x="0" y="2330"/>
                  </a:lnTo>
                  <a:lnTo>
                    <a:pt x="2329" y="2330"/>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3"/>
            <p:cNvSpPr/>
            <p:nvPr/>
          </p:nvSpPr>
          <p:spPr>
            <a:xfrm>
              <a:off x="3221600" y="2633000"/>
              <a:ext cx="58250" cy="77050"/>
            </a:xfrm>
            <a:custGeom>
              <a:avLst/>
              <a:gdLst/>
              <a:ahLst/>
              <a:cxnLst/>
              <a:rect l="l" t="t" r="r" b="b"/>
              <a:pathLst>
                <a:path w="2330" h="3082" extrusionOk="0">
                  <a:moveTo>
                    <a:pt x="0" y="1"/>
                  </a:moveTo>
                  <a:lnTo>
                    <a:pt x="0" y="3081"/>
                  </a:lnTo>
                  <a:lnTo>
                    <a:pt x="2329" y="3081"/>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3"/>
            <p:cNvSpPr/>
            <p:nvPr/>
          </p:nvSpPr>
          <p:spPr>
            <a:xfrm>
              <a:off x="3307375" y="2551925"/>
              <a:ext cx="71400" cy="158125"/>
            </a:xfrm>
            <a:custGeom>
              <a:avLst/>
              <a:gdLst/>
              <a:ahLst/>
              <a:cxnLst/>
              <a:rect l="l" t="t" r="r" b="b"/>
              <a:pathLst>
                <a:path w="2856" h="6325" extrusionOk="0">
                  <a:moveTo>
                    <a:pt x="0" y="1"/>
                  </a:moveTo>
                  <a:lnTo>
                    <a:pt x="0" y="6324"/>
                  </a:lnTo>
                  <a:lnTo>
                    <a:pt x="2855" y="6324"/>
                  </a:lnTo>
                  <a:lnTo>
                    <a:pt x="285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3"/>
            <p:cNvSpPr/>
            <p:nvPr/>
          </p:nvSpPr>
          <p:spPr>
            <a:xfrm>
              <a:off x="3221600" y="2348750"/>
              <a:ext cx="159050" cy="18175"/>
            </a:xfrm>
            <a:custGeom>
              <a:avLst/>
              <a:gdLst/>
              <a:ahLst/>
              <a:cxnLst/>
              <a:rect l="l" t="t" r="r" b="b"/>
              <a:pathLst>
                <a:path w="6362" h="727" extrusionOk="0">
                  <a:moveTo>
                    <a:pt x="0" y="1"/>
                  </a:moveTo>
                  <a:lnTo>
                    <a:pt x="0" y="727"/>
                  </a:lnTo>
                  <a:lnTo>
                    <a:pt x="6361" y="727"/>
                  </a:lnTo>
                  <a:lnTo>
                    <a:pt x="636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3"/>
            <p:cNvSpPr/>
            <p:nvPr/>
          </p:nvSpPr>
          <p:spPr>
            <a:xfrm>
              <a:off x="3406925" y="2348750"/>
              <a:ext cx="178150" cy="18175"/>
            </a:xfrm>
            <a:custGeom>
              <a:avLst/>
              <a:gdLst/>
              <a:ahLst/>
              <a:cxnLst/>
              <a:rect l="l" t="t" r="r" b="b"/>
              <a:pathLst>
                <a:path w="7126" h="727" extrusionOk="0">
                  <a:moveTo>
                    <a:pt x="0" y="1"/>
                  </a:moveTo>
                  <a:lnTo>
                    <a:pt x="0"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3"/>
            <p:cNvSpPr/>
            <p:nvPr/>
          </p:nvSpPr>
          <p:spPr>
            <a:xfrm>
              <a:off x="3407225" y="2606400"/>
              <a:ext cx="177550" cy="17875"/>
            </a:xfrm>
            <a:custGeom>
              <a:avLst/>
              <a:gdLst/>
              <a:ahLst/>
              <a:cxnLst/>
              <a:rect l="l" t="t" r="r" b="b"/>
              <a:pathLst>
                <a:path w="7102" h="715" extrusionOk="0">
                  <a:moveTo>
                    <a:pt x="3895" y="1"/>
                  </a:moveTo>
                  <a:lnTo>
                    <a:pt x="3895" y="51"/>
                  </a:lnTo>
                  <a:lnTo>
                    <a:pt x="1" y="51"/>
                  </a:lnTo>
                  <a:lnTo>
                    <a:pt x="1" y="714"/>
                  </a:lnTo>
                  <a:lnTo>
                    <a:pt x="7101" y="714"/>
                  </a:lnTo>
                  <a:lnTo>
                    <a:pt x="7101"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3"/>
            <p:cNvSpPr/>
            <p:nvPr/>
          </p:nvSpPr>
          <p:spPr>
            <a:xfrm>
              <a:off x="3406925" y="2459250"/>
              <a:ext cx="97700" cy="17875"/>
            </a:xfrm>
            <a:custGeom>
              <a:avLst/>
              <a:gdLst/>
              <a:ahLst/>
              <a:cxnLst/>
              <a:rect l="l" t="t" r="r" b="b"/>
              <a:pathLst>
                <a:path w="3908" h="715" extrusionOk="0">
                  <a:moveTo>
                    <a:pt x="0" y="1"/>
                  </a:moveTo>
                  <a:lnTo>
                    <a:pt x="0" y="715"/>
                  </a:lnTo>
                  <a:lnTo>
                    <a:pt x="3907" y="715"/>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3"/>
            <p:cNvSpPr/>
            <p:nvPr/>
          </p:nvSpPr>
          <p:spPr>
            <a:xfrm>
              <a:off x="3526200" y="2459250"/>
              <a:ext cx="58875" cy="17875"/>
            </a:xfrm>
            <a:custGeom>
              <a:avLst/>
              <a:gdLst/>
              <a:ahLst/>
              <a:cxnLst/>
              <a:rect l="l" t="t" r="r" b="b"/>
              <a:pathLst>
                <a:path w="2355" h="715" extrusionOk="0">
                  <a:moveTo>
                    <a:pt x="0" y="1"/>
                  </a:moveTo>
                  <a:lnTo>
                    <a:pt x="0" y="715"/>
                  </a:lnTo>
                  <a:lnTo>
                    <a:pt x="2355" y="715"/>
                  </a:lnTo>
                  <a:lnTo>
                    <a:pt x="23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3"/>
            <p:cNvSpPr/>
            <p:nvPr/>
          </p:nvSpPr>
          <p:spPr>
            <a:xfrm>
              <a:off x="3221600" y="2551925"/>
              <a:ext cx="58250" cy="18175"/>
            </a:xfrm>
            <a:custGeom>
              <a:avLst/>
              <a:gdLst/>
              <a:ahLst/>
              <a:cxnLst/>
              <a:rect l="l" t="t" r="r" b="b"/>
              <a:pathLst>
                <a:path w="2330" h="727"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3"/>
            <p:cNvSpPr/>
            <p:nvPr/>
          </p:nvSpPr>
          <p:spPr>
            <a:xfrm>
              <a:off x="3221600" y="2633000"/>
              <a:ext cx="58250" cy="17875"/>
            </a:xfrm>
            <a:custGeom>
              <a:avLst/>
              <a:gdLst/>
              <a:ahLst/>
              <a:cxnLst/>
              <a:rect l="l" t="t" r="r" b="b"/>
              <a:pathLst>
                <a:path w="2330" h="715" extrusionOk="0">
                  <a:moveTo>
                    <a:pt x="0" y="1"/>
                  </a:moveTo>
                  <a:lnTo>
                    <a:pt x="0" y="715"/>
                  </a:lnTo>
                  <a:lnTo>
                    <a:pt x="2329" y="715"/>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3"/>
            <p:cNvSpPr/>
            <p:nvPr/>
          </p:nvSpPr>
          <p:spPr>
            <a:xfrm>
              <a:off x="3307375" y="2551925"/>
              <a:ext cx="71400" cy="18175"/>
            </a:xfrm>
            <a:custGeom>
              <a:avLst/>
              <a:gdLst/>
              <a:ahLst/>
              <a:cxnLst/>
              <a:rect l="l" t="t" r="r" b="b"/>
              <a:pathLst>
                <a:path w="2856" h="727" extrusionOk="0">
                  <a:moveTo>
                    <a:pt x="0" y="1"/>
                  </a:moveTo>
                  <a:lnTo>
                    <a:pt x="0" y="727"/>
                  </a:lnTo>
                  <a:lnTo>
                    <a:pt x="2855" y="727"/>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3"/>
            <p:cNvSpPr/>
            <p:nvPr/>
          </p:nvSpPr>
          <p:spPr>
            <a:xfrm>
              <a:off x="3406925" y="2606400"/>
              <a:ext cx="97700" cy="975"/>
            </a:xfrm>
            <a:custGeom>
              <a:avLst/>
              <a:gdLst/>
              <a:ahLst/>
              <a:cxnLst/>
              <a:rect l="l" t="t" r="r" b="b"/>
              <a:pathLst>
                <a:path w="3908" h="39" extrusionOk="0">
                  <a:moveTo>
                    <a:pt x="0" y="1"/>
                  </a:moveTo>
                  <a:lnTo>
                    <a:pt x="0" y="38"/>
                  </a:lnTo>
                  <a:lnTo>
                    <a:pt x="3907" y="38"/>
                  </a:lnTo>
                  <a:lnTo>
                    <a:pt x="3907"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3"/>
            <p:cNvSpPr/>
            <p:nvPr/>
          </p:nvSpPr>
          <p:spPr>
            <a:xfrm>
              <a:off x="3315825" y="2411050"/>
              <a:ext cx="31950" cy="31650"/>
            </a:xfrm>
            <a:custGeom>
              <a:avLst/>
              <a:gdLst/>
              <a:ahLst/>
              <a:cxnLst/>
              <a:rect l="l" t="t" r="r" b="b"/>
              <a:pathLst>
                <a:path w="1278" h="1266" extrusionOk="0">
                  <a:moveTo>
                    <a:pt x="0" y="1"/>
                  </a:moveTo>
                  <a:lnTo>
                    <a:pt x="0"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3"/>
            <p:cNvSpPr/>
            <p:nvPr/>
          </p:nvSpPr>
          <p:spPr>
            <a:xfrm>
              <a:off x="3339300" y="2599200"/>
              <a:ext cx="31950" cy="31950"/>
            </a:xfrm>
            <a:custGeom>
              <a:avLst/>
              <a:gdLst/>
              <a:ahLst/>
              <a:cxnLst/>
              <a:rect l="l" t="t" r="r" b="b"/>
              <a:pathLst>
                <a:path w="1278" h="1278" extrusionOk="0">
                  <a:moveTo>
                    <a:pt x="0" y="1"/>
                  </a:moveTo>
                  <a:lnTo>
                    <a:pt x="0"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3"/>
            <p:cNvSpPr/>
            <p:nvPr/>
          </p:nvSpPr>
          <p:spPr>
            <a:xfrm>
              <a:off x="3415375" y="2635200"/>
              <a:ext cx="31650" cy="31950"/>
            </a:xfrm>
            <a:custGeom>
              <a:avLst/>
              <a:gdLst/>
              <a:ahLst/>
              <a:cxnLst/>
              <a:rect l="l" t="t" r="r" b="b"/>
              <a:pathLst>
                <a:path w="1266" h="1278" extrusionOk="0">
                  <a:moveTo>
                    <a:pt x="0" y="1"/>
                  </a:moveTo>
                  <a:lnTo>
                    <a:pt x="0" y="1278"/>
                  </a:lnTo>
                  <a:lnTo>
                    <a:pt x="1265" y="1278"/>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3"/>
            <p:cNvSpPr/>
            <p:nvPr/>
          </p:nvSpPr>
          <p:spPr>
            <a:xfrm>
              <a:off x="3423825" y="2395075"/>
              <a:ext cx="31650" cy="31650"/>
            </a:xfrm>
            <a:custGeom>
              <a:avLst/>
              <a:gdLst/>
              <a:ahLst/>
              <a:cxnLst/>
              <a:rect l="l" t="t" r="r" b="b"/>
              <a:pathLst>
                <a:path w="1266" h="1266" extrusionOk="0">
                  <a:moveTo>
                    <a:pt x="1" y="1"/>
                  </a:moveTo>
                  <a:lnTo>
                    <a:pt x="1"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3"/>
            <p:cNvSpPr/>
            <p:nvPr/>
          </p:nvSpPr>
          <p:spPr>
            <a:xfrm>
              <a:off x="3488325" y="2373800"/>
              <a:ext cx="31950" cy="31950"/>
            </a:xfrm>
            <a:custGeom>
              <a:avLst/>
              <a:gdLst/>
              <a:ahLst/>
              <a:cxnLst/>
              <a:rect l="l" t="t" r="r" b="b"/>
              <a:pathLst>
                <a:path w="1278" h="1278" extrusionOk="0">
                  <a:moveTo>
                    <a:pt x="0" y="0"/>
                  </a:moveTo>
                  <a:lnTo>
                    <a:pt x="0" y="1278"/>
                  </a:lnTo>
                  <a:lnTo>
                    <a:pt x="1277" y="1278"/>
                  </a:lnTo>
                  <a:lnTo>
                    <a:pt x="1277"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3"/>
            <p:cNvSpPr/>
            <p:nvPr/>
          </p:nvSpPr>
          <p:spPr>
            <a:xfrm>
              <a:off x="3255400" y="2476175"/>
              <a:ext cx="31650" cy="31625"/>
            </a:xfrm>
            <a:custGeom>
              <a:avLst/>
              <a:gdLst/>
              <a:ahLst/>
              <a:cxnLst/>
              <a:rect l="l" t="t" r="r" b="b"/>
              <a:pathLst>
                <a:path w="1266" h="1265"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3"/>
            <p:cNvSpPr/>
            <p:nvPr/>
          </p:nvSpPr>
          <p:spPr>
            <a:xfrm>
              <a:off x="3494900" y="2624250"/>
              <a:ext cx="83925" cy="31950"/>
            </a:xfrm>
            <a:custGeom>
              <a:avLst/>
              <a:gdLst/>
              <a:ahLst/>
              <a:cxnLst/>
              <a:rect l="l" t="t" r="r" b="b"/>
              <a:pathLst>
                <a:path w="3357" h="1278" extrusionOk="0">
                  <a:moveTo>
                    <a:pt x="0" y="0"/>
                  </a:moveTo>
                  <a:lnTo>
                    <a:pt x="0" y="1278"/>
                  </a:lnTo>
                  <a:lnTo>
                    <a:pt x="3356" y="1278"/>
                  </a:lnTo>
                  <a:lnTo>
                    <a:pt x="335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3"/>
            <p:cNvSpPr/>
            <p:nvPr/>
          </p:nvSpPr>
          <p:spPr>
            <a:xfrm>
              <a:off x="3430400" y="2520300"/>
              <a:ext cx="73600" cy="31650"/>
            </a:xfrm>
            <a:custGeom>
              <a:avLst/>
              <a:gdLst/>
              <a:ahLst/>
              <a:cxnLst/>
              <a:rect l="l" t="t" r="r" b="b"/>
              <a:pathLst>
                <a:path w="2944" h="1266" extrusionOk="0">
                  <a:moveTo>
                    <a:pt x="1" y="1"/>
                  </a:moveTo>
                  <a:lnTo>
                    <a:pt x="1"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3"/>
            <p:cNvSpPr/>
            <p:nvPr/>
          </p:nvSpPr>
          <p:spPr>
            <a:xfrm>
              <a:off x="1794650" y="2361275"/>
              <a:ext cx="379450" cy="336250"/>
            </a:xfrm>
            <a:custGeom>
              <a:avLst/>
              <a:gdLst/>
              <a:ahLst/>
              <a:cxnLst/>
              <a:rect l="l" t="t" r="r" b="b"/>
              <a:pathLst>
                <a:path w="15178" h="13450" extrusionOk="0">
                  <a:moveTo>
                    <a:pt x="1" y="0"/>
                  </a:moveTo>
                  <a:lnTo>
                    <a:pt x="1" y="13450"/>
                  </a:lnTo>
                  <a:lnTo>
                    <a:pt x="15178" y="13450"/>
                  </a:lnTo>
                  <a:lnTo>
                    <a:pt x="15178"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3"/>
            <p:cNvSpPr/>
            <p:nvPr/>
          </p:nvSpPr>
          <p:spPr>
            <a:xfrm>
              <a:off x="1777425" y="2345925"/>
              <a:ext cx="268650" cy="99600"/>
            </a:xfrm>
            <a:custGeom>
              <a:avLst/>
              <a:gdLst/>
              <a:ahLst/>
              <a:cxnLst/>
              <a:rect l="l" t="t" r="r" b="b"/>
              <a:pathLst>
                <a:path w="10746" h="3984" extrusionOk="0">
                  <a:moveTo>
                    <a:pt x="1" y="1"/>
                  </a:moveTo>
                  <a:lnTo>
                    <a:pt x="1"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3"/>
            <p:cNvSpPr/>
            <p:nvPr/>
          </p:nvSpPr>
          <p:spPr>
            <a:xfrm>
              <a:off x="2091750" y="2345925"/>
              <a:ext cx="99575" cy="99600"/>
            </a:xfrm>
            <a:custGeom>
              <a:avLst/>
              <a:gdLst/>
              <a:ahLst/>
              <a:cxnLst/>
              <a:rect l="l" t="t" r="r" b="b"/>
              <a:pathLst>
                <a:path w="3983" h="3984" extrusionOk="0">
                  <a:moveTo>
                    <a:pt x="0" y="1"/>
                  </a:moveTo>
                  <a:lnTo>
                    <a:pt x="0" y="3983"/>
                  </a:lnTo>
                  <a:lnTo>
                    <a:pt x="3983" y="3983"/>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3"/>
            <p:cNvSpPr/>
            <p:nvPr/>
          </p:nvSpPr>
          <p:spPr>
            <a:xfrm>
              <a:off x="1777425" y="2613925"/>
              <a:ext cx="268650" cy="99250"/>
            </a:xfrm>
            <a:custGeom>
              <a:avLst/>
              <a:gdLst/>
              <a:ahLst/>
              <a:cxnLst/>
              <a:rect l="l" t="t" r="r" b="b"/>
              <a:pathLst>
                <a:path w="10746" h="3970" extrusionOk="0">
                  <a:moveTo>
                    <a:pt x="1" y="0"/>
                  </a:moveTo>
                  <a:lnTo>
                    <a:pt x="1" y="3970"/>
                  </a:lnTo>
                  <a:lnTo>
                    <a:pt x="10745" y="3970"/>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3"/>
            <p:cNvSpPr/>
            <p:nvPr/>
          </p:nvSpPr>
          <p:spPr>
            <a:xfrm>
              <a:off x="2091750" y="2613925"/>
              <a:ext cx="99575" cy="99250"/>
            </a:xfrm>
            <a:custGeom>
              <a:avLst/>
              <a:gdLst/>
              <a:ahLst/>
              <a:cxnLst/>
              <a:rect l="l" t="t" r="r" b="b"/>
              <a:pathLst>
                <a:path w="3983" h="3970"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3"/>
            <p:cNvSpPr/>
            <p:nvPr/>
          </p:nvSpPr>
          <p:spPr>
            <a:xfrm>
              <a:off x="1923000" y="2479925"/>
              <a:ext cx="268325" cy="99275"/>
            </a:xfrm>
            <a:custGeom>
              <a:avLst/>
              <a:gdLst/>
              <a:ahLst/>
              <a:cxnLst/>
              <a:rect l="l" t="t" r="r" b="b"/>
              <a:pathLst>
                <a:path w="10733" h="3971" extrusionOk="0">
                  <a:moveTo>
                    <a:pt x="1" y="0"/>
                  </a:moveTo>
                  <a:lnTo>
                    <a:pt x="1" y="3970"/>
                  </a:lnTo>
                  <a:lnTo>
                    <a:pt x="10733" y="3970"/>
                  </a:lnTo>
                  <a:lnTo>
                    <a:pt x="1073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3"/>
            <p:cNvSpPr/>
            <p:nvPr/>
          </p:nvSpPr>
          <p:spPr>
            <a:xfrm>
              <a:off x="1777750" y="2479925"/>
              <a:ext cx="99575" cy="99275"/>
            </a:xfrm>
            <a:custGeom>
              <a:avLst/>
              <a:gdLst/>
              <a:ahLst/>
              <a:cxnLst/>
              <a:rect l="l" t="t" r="r" b="b"/>
              <a:pathLst>
                <a:path w="3983" h="3971" extrusionOk="0">
                  <a:moveTo>
                    <a:pt x="0" y="0"/>
                  </a:moveTo>
                  <a:lnTo>
                    <a:pt x="0" y="3970"/>
                  </a:lnTo>
                  <a:lnTo>
                    <a:pt x="3983" y="3970"/>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3"/>
            <p:cNvSpPr/>
            <p:nvPr/>
          </p:nvSpPr>
          <p:spPr>
            <a:xfrm>
              <a:off x="1777750" y="2346250"/>
              <a:ext cx="268625" cy="31025"/>
            </a:xfrm>
            <a:custGeom>
              <a:avLst/>
              <a:gdLst/>
              <a:ahLst/>
              <a:cxnLst/>
              <a:rect l="l" t="t" r="r" b="b"/>
              <a:pathLst>
                <a:path w="10745" h="1241" extrusionOk="0">
                  <a:moveTo>
                    <a:pt x="0" y="0"/>
                  </a:moveTo>
                  <a:lnTo>
                    <a:pt x="1253" y="1240"/>
                  </a:lnTo>
                  <a:lnTo>
                    <a:pt x="9492" y="1240"/>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3"/>
            <p:cNvSpPr/>
            <p:nvPr/>
          </p:nvSpPr>
          <p:spPr>
            <a:xfrm>
              <a:off x="1922700" y="2479925"/>
              <a:ext cx="268625" cy="31325"/>
            </a:xfrm>
            <a:custGeom>
              <a:avLst/>
              <a:gdLst/>
              <a:ahLst/>
              <a:cxnLst/>
              <a:rect l="l" t="t" r="r" b="b"/>
              <a:pathLst>
                <a:path w="10745" h="1253" extrusionOk="0">
                  <a:moveTo>
                    <a:pt x="0" y="0"/>
                  </a:moveTo>
                  <a:lnTo>
                    <a:pt x="1253" y="1253"/>
                  </a:lnTo>
                  <a:lnTo>
                    <a:pt x="9492" y="1253"/>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3"/>
            <p:cNvSpPr/>
            <p:nvPr/>
          </p:nvSpPr>
          <p:spPr>
            <a:xfrm>
              <a:off x="2091750" y="2346250"/>
              <a:ext cx="99575" cy="31025"/>
            </a:xfrm>
            <a:custGeom>
              <a:avLst/>
              <a:gdLst/>
              <a:ahLst/>
              <a:cxnLst/>
              <a:rect l="l" t="t" r="r" b="b"/>
              <a:pathLst>
                <a:path w="3983" h="1241" extrusionOk="0">
                  <a:moveTo>
                    <a:pt x="0" y="0"/>
                  </a:moveTo>
                  <a:lnTo>
                    <a:pt x="1253" y="1240"/>
                  </a:lnTo>
                  <a:lnTo>
                    <a:pt x="2730" y="1240"/>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3"/>
            <p:cNvSpPr/>
            <p:nvPr/>
          </p:nvSpPr>
          <p:spPr>
            <a:xfrm>
              <a:off x="1777750" y="2613925"/>
              <a:ext cx="268625" cy="30700"/>
            </a:xfrm>
            <a:custGeom>
              <a:avLst/>
              <a:gdLst/>
              <a:ahLst/>
              <a:cxnLst/>
              <a:rect l="l" t="t" r="r" b="b"/>
              <a:pathLst>
                <a:path w="10745" h="1228" extrusionOk="0">
                  <a:moveTo>
                    <a:pt x="0" y="0"/>
                  </a:moveTo>
                  <a:lnTo>
                    <a:pt x="1253" y="1227"/>
                  </a:lnTo>
                  <a:lnTo>
                    <a:pt x="9492" y="1227"/>
                  </a:lnTo>
                  <a:lnTo>
                    <a:pt x="10745"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3"/>
            <p:cNvSpPr/>
            <p:nvPr/>
          </p:nvSpPr>
          <p:spPr>
            <a:xfrm>
              <a:off x="2091750" y="2613925"/>
              <a:ext cx="99575" cy="30700"/>
            </a:xfrm>
            <a:custGeom>
              <a:avLst/>
              <a:gdLst/>
              <a:ahLst/>
              <a:cxnLst/>
              <a:rect l="l" t="t" r="r" b="b"/>
              <a:pathLst>
                <a:path w="3983" h="1228" extrusionOk="0">
                  <a:moveTo>
                    <a:pt x="0" y="0"/>
                  </a:moveTo>
                  <a:lnTo>
                    <a:pt x="1253" y="1227"/>
                  </a:lnTo>
                  <a:lnTo>
                    <a:pt x="2730" y="1227"/>
                  </a:lnTo>
                  <a:lnTo>
                    <a:pt x="3983"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3"/>
            <p:cNvSpPr/>
            <p:nvPr/>
          </p:nvSpPr>
          <p:spPr>
            <a:xfrm>
              <a:off x="1779325" y="2479925"/>
              <a:ext cx="98950" cy="31325"/>
            </a:xfrm>
            <a:custGeom>
              <a:avLst/>
              <a:gdLst/>
              <a:ahLst/>
              <a:cxnLst/>
              <a:rect l="l" t="t" r="r" b="b"/>
              <a:pathLst>
                <a:path w="3958" h="1253" extrusionOk="0">
                  <a:moveTo>
                    <a:pt x="0" y="0"/>
                  </a:moveTo>
                  <a:lnTo>
                    <a:pt x="1252" y="1253"/>
                  </a:lnTo>
                  <a:lnTo>
                    <a:pt x="2705" y="1253"/>
                  </a:lnTo>
                  <a:lnTo>
                    <a:pt x="39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3" name="Google Shape;5673;p23"/>
          <p:cNvGrpSpPr/>
          <p:nvPr/>
        </p:nvGrpSpPr>
        <p:grpSpPr>
          <a:xfrm>
            <a:off x="-26470" y="4636002"/>
            <a:ext cx="606948" cy="539489"/>
            <a:chOff x="4364275" y="539900"/>
            <a:chExt cx="413875" cy="366600"/>
          </a:xfrm>
        </p:grpSpPr>
        <p:sp>
          <p:nvSpPr>
            <p:cNvPr id="5674" name="Google Shape;5674;p23"/>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3"/>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3"/>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3"/>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3"/>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3"/>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3"/>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3"/>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3"/>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3"/>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3"/>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3"/>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3"/>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7" name="Google Shape;5687;p23"/>
          <p:cNvGrpSpPr/>
          <p:nvPr/>
        </p:nvGrpSpPr>
        <p:grpSpPr>
          <a:xfrm>
            <a:off x="8588905" y="4636002"/>
            <a:ext cx="606948" cy="539489"/>
            <a:chOff x="4364275" y="539900"/>
            <a:chExt cx="413875" cy="366600"/>
          </a:xfrm>
        </p:grpSpPr>
        <p:sp>
          <p:nvSpPr>
            <p:cNvPr id="5688" name="Google Shape;5688;p23"/>
            <p:cNvSpPr/>
            <p:nvPr/>
          </p:nvSpPr>
          <p:spPr>
            <a:xfrm>
              <a:off x="4381475" y="554925"/>
              <a:ext cx="379150" cy="336250"/>
            </a:xfrm>
            <a:custGeom>
              <a:avLst/>
              <a:gdLst/>
              <a:ahLst/>
              <a:cxnLst/>
              <a:rect l="l" t="t" r="r" b="b"/>
              <a:pathLst>
                <a:path w="15166" h="13450" extrusionOk="0">
                  <a:moveTo>
                    <a:pt x="1" y="0"/>
                  </a:moveTo>
                  <a:lnTo>
                    <a:pt x="1" y="13449"/>
                  </a:lnTo>
                  <a:lnTo>
                    <a:pt x="15165" y="13449"/>
                  </a:lnTo>
                  <a:lnTo>
                    <a:pt x="15165"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3"/>
            <p:cNvSpPr/>
            <p:nvPr/>
          </p:nvSpPr>
          <p:spPr>
            <a:xfrm>
              <a:off x="4364275" y="539900"/>
              <a:ext cx="268625" cy="99250"/>
            </a:xfrm>
            <a:custGeom>
              <a:avLst/>
              <a:gdLst/>
              <a:ahLst/>
              <a:cxnLst/>
              <a:rect l="l" t="t" r="r" b="b"/>
              <a:pathLst>
                <a:path w="10745" h="3970" extrusionOk="0">
                  <a:moveTo>
                    <a:pt x="0" y="0"/>
                  </a:moveTo>
                  <a:lnTo>
                    <a:pt x="0" y="3970"/>
                  </a:lnTo>
                  <a:lnTo>
                    <a:pt x="10744" y="3970"/>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3"/>
            <p:cNvSpPr/>
            <p:nvPr/>
          </p:nvSpPr>
          <p:spPr>
            <a:xfrm>
              <a:off x="4678575" y="539900"/>
              <a:ext cx="99275" cy="99250"/>
            </a:xfrm>
            <a:custGeom>
              <a:avLst/>
              <a:gdLst/>
              <a:ahLst/>
              <a:cxnLst/>
              <a:rect l="l" t="t" r="r" b="b"/>
              <a:pathLst>
                <a:path w="3971" h="3970" extrusionOk="0">
                  <a:moveTo>
                    <a:pt x="1" y="0"/>
                  </a:moveTo>
                  <a:lnTo>
                    <a:pt x="1" y="3970"/>
                  </a:lnTo>
                  <a:lnTo>
                    <a:pt x="3970" y="3970"/>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3"/>
            <p:cNvSpPr/>
            <p:nvPr/>
          </p:nvSpPr>
          <p:spPr>
            <a:xfrm>
              <a:off x="4364275" y="806925"/>
              <a:ext cx="268625" cy="99575"/>
            </a:xfrm>
            <a:custGeom>
              <a:avLst/>
              <a:gdLst/>
              <a:ahLst/>
              <a:cxnLst/>
              <a:rect l="l" t="t" r="r" b="b"/>
              <a:pathLst>
                <a:path w="10745" h="3983" extrusionOk="0">
                  <a:moveTo>
                    <a:pt x="0" y="1"/>
                  </a:moveTo>
                  <a:lnTo>
                    <a:pt x="0" y="3983"/>
                  </a:lnTo>
                  <a:lnTo>
                    <a:pt x="10744" y="3983"/>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3"/>
            <p:cNvSpPr/>
            <p:nvPr/>
          </p:nvSpPr>
          <p:spPr>
            <a:xfrm>
              <a:off x="4678575" y="806925"/>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3"/>
            <p:cNvSpPr/>
            <p:nvPr/>
          </p:nvSpPr>
          <p:spPr>
            <a:xfrm>
              <a:off x="4509525" y="673250"/>
              <a:ext cx="268625" cy="99575"/>
            </a:xfrm>
            <a:custGeom>
              <a:avLst/>
              <a:gdLst/>
              <a:ahLst/>
              <a:cxnLst/>
              <a:rect l="l" t="t" r="r" b="b"/>
              <a:pathLst>
                <a:path w="10745" h="3983" extrusionOk="0">
                  <a:moveTo>
                    <a:pt x="0" y="1"/>
                  </a:moveTo>
                  <a:lnTo>
                    <a:pt x="0" y="3983"/>
                  </a:lnTo>
                  <a:lnTo>
                    <a:pt x="10745" y="3983"/>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3"/>
            <p:cNvSpPr/>
            <p:nvPr/>
          </p:nvSpPr>
          <p:spPr>
            <a:xfrm>
              <a:off x="4364575" y="673250"/>
              <a:ext cx="99275" cy="99575"/>
            </a:xfrm>
            <a:custGeom>
              <a:avLst/>
              <a:gdLst/>
              <a:ahLst/>
              <a:cxnLst/>
              <a:rect l="l" t="t" r="r" b="b"/>
              <a:pathLst>
                <a:path w="3971" h="3983" extrusionOk="0">
                  <a:moveTo>
                    <a:pt x="1" y="1"/>
                  </a:moveTo>
                  <a:lnTo>
                    <a:pt x="1" y="3983"/>
                  </a:lnTo>
                  <a:lnTo>
                    <a:pt x="3970" y="3983"/>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3"/>
            <p:cNvSpPr/>
            <p:nvPr/>
          </p:nvSpPr>
          <p:spPr>
            <a:xfrm>
              <a:off x="4364275" y="539900"/>
              <a:ext cx="268925" cy="30700"/>
            </a:xfrm>
            <a:custGeom>
              <a:avLst/>
              <a:gdLst/>
              <a:ahLst/>
              <a:cxnLst/>
              <a:rect l="l" t="t" r="r" b="b"/>
              <a:pathLst>
                <a:path w="10757" h="1228" extrusionOk="0">
                  <a:moveTo>
                    <a:pt x="0" y="0"/>
                  </a:moveTo>
                  <a:lnTo>
                    <a:pt x="1252" y="1227"/>
                  </a:lnTo>
                  <a:lnTo>
                    <a:pt x="9505" y="1227"/>
                  </a:lnTo>
                  <a:lnTo>
                    <a:pt x="10757"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3"/>
            <p:cNvSpPr/>
            <p:nvPr/>
          </p:nvSpPr>
          <p:spPr>
            <a:xfrm>
              <a:off x="4509525" y="673250"/>
              <a:ext cx="268325" cy="31325"/>
            </a:xfrm>
            <a:custGeom>
              <a:avLst/>
              <a:gdLst/>
              <a:ahLst/>
              <a:cxnLst/>
              <a:rect l="l" t="t" r="r" b="b"/>
              <a:pathLst>
                <a:path w="10733" h="1253" extrusionOk="0">
                  <a:moveTo>
                    <a:pt x="0"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3"/>
            <p:cNvSpPr/>
            <p:nvPr/>
          </p:nvSpPr>
          <p:spPr>
            <a:xfrm>
              <a:off x="4678575" y="539900"/>
              <a:ext cx="99275" cy="30700"/>
            </a:xfrm>
            <a:custGeom>
              <a:avLst/>
              <a:gdLst/>
              <a:ahLst/>
              <a:cxnLst/>
              <a:rect l="l" t="t" r="r" b="b"/>
              <a:pathLst>
                <a:path w="3971" h="1228" extrusionOk="0">
                  <a:moveTo>
                    <a:pt x="1" y="0"/>
                  </a:moveTo>
                  <a:lnTo>
                    <a:pt x="1253" y="1227"/>
                  </a:lnTo>
                  <a:lnTo>
                    <a:pt x="2718" y="1227"/>
                  </a:lnTo>
                  <a:lnTo>
                    <a:pt x="3970" y="0"/>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3"/>
            <p:cNvSpPr/>
            <p:nvPr/>
          </p:nvSpPr>
          <p:spPr>
            <a:xfrm>
              <a:off x="4364275" y="806925"/>
              <a:ext cx="268925" cy="31325"/>
            </a:xfrm>
            <a:custGeom>
              <a:avLst/>
              <a:gdLst/>
              <a:ahLst/>
              <a:cxnLst/>
              <a:rect l="l" t="t" r="r" b="b"/>
              <a:pathLst>
                <a:path w="10757" h="1253" extrusionOk="0">
                  <a:moveTo>
                    <a:pt x="0" y="1"/>
                  </a:moveTo>
                  <a:lnTo>
                    <a:pt x="1252"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3"/>
            <p:cNvSpPr/>
            <p:nvPr/>
          </p:nvSpPr>
          <p:spPr>
            <a:xfrm>
              <a:off x="4678575" y="806925"/>
              <a:ext cx="99275" cy="31325"/>
            </a:xfrm>
            <a:custGeom>
              <a:avLst/>
              <a:gdLst/>
              <a:ahLst/>
              <a:cxnLst/>
              <a:rect l="l" t="t" r="r" b="b"/>
              <a:pathLst>
                <a:path w="3971" h="1253"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3"/>
            <p:cNvSpPr/>
            <p:nvPr/>
          </p:nvSpPr>
          <p:spPr>
            <a:xfrm>
              <a:off x="4365825" y="673250"/>
              <a:ext cx="98950" cy="31325"/>
            </a:xfrm>
            <a:custGeom>
              <a:avLst/>
              <a:gdLst/>
              <a:ahLst/>
              <a:cxnLst/>
              <a:rect l="l" t="t" r="r" b="b"/>
              <a:pathLst>
                <a:path w="3958" h="1253" extrusionOk="0">
                  <a:moveTo>
                    <a:pt x="1" y="1"/>
                  </a:moveTo>
                  <a:lnTo>
                    <a:pt x="1253" y="1253"/>
                  </a:lnTo>
                  <a:lnTo>
                    <a:pt x="2705"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_ONLY_1">
    <p:spTree>
      <p:nvGrpSpPr>
        <p:cNvPr id="1" name="Shape 5701"/>
        <p:cNvGrpSpPr/>
        <p:nvPr/>
      </p:nvGrpSpPr>
      <p:grpSpPr>
        <a:xfrm>
          <a:off x="0" y="0"/>
          <a:ext cx="0" cy="0"/>
          <a:chOff x="0" y="0"/>
          <a:chExt cx="0" cy="0"/>
        </a:xfrm>
      </p:grpSpPr>
      <p:sp>
        <p:nvSpPr>
          <p:cNvPr id="5702" name="Google Shape;5702;p2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703" name="Google Shape;5703;p24"/>
          <p:cNvSpPr txBox="1">
            <a:spLocks noGrp="1"/>
          </p:cNvSpPr>
          <p:nvPr>
            <p:ph type="subTitle" idx="1"/>
          </p:nvPr>
        </p:nvSpPr>
        <p:spPr>
          <a:xfrm>
            <a:off x="917516" y="1334050"/>
            <a:ext cx="3568500" cy="26415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04" name="Google Shape;5704;p24"/>
          <p:cNvSpPr/>
          <p:nvPr/>
        </p:nvSpPr>
        <p:spPr>
          <a:xfrm>
            <a:off x="-65344" y="4832754"/>
            <a:ext cx="147361" cy="145080"/>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63050" y="4832754"/>
            <a:ext cx="146436" cy="45815"/>
          </a:xfrm>
          <a:custGeom>
            <a:avLst/>
            <a:gdLst/>
            <a:ahLst/>
            <a:cxnLst/>
            <a:rect l="l" t="t" r="r" b="b"/>
            <a:pathLst>
              <a:path w="3958"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39889" y="4659359"/>
            <a:ext cx="561104" cy="491432"/>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65344" y="4637402"/>
            <a:ext cx="397057" cy="145080"/>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399345" y="4637402"/>
            <a:ext cx="147361" cy="145080"/>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65344" y="5028143"/>
            <a:ext cx="397057" cy="145519"/>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399345" y="5028143"/>
            <a:ext cx="147361" cy="145519"/>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149168" y="4832754"/>
            <a:ext cx="397538" cy="145080"/>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4"/>
          <p:cNvSpPr/>
          <p:nvPr/>
        </p:nvSpPr>
        <p:spPr>
          <a:xfrm>
            <a:off x="-65344" y="4637402"/>
            <a:ext cx="397538" cy="45815"/>
          </a:xfrm>
          <a:custGeom>
            <a:avLst/>
            <a:gdLst/>
            <a:ahLst/>
            <a:cxnLst/>
            <a:rect l="l" t="t" r="r" b="b"/>
            <a:pathLst>
              <a:path w="10745" h="1254" extrusionOk="0">
                <a:moveTo>
                  <a:pt x="0" y="1"/>
                </a:moveTo>
                <a:lnTo>
                  <a:pt x="1252"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4"/>
          <p:cNvSpPr/>
          <p:nvPr/>
        </p:nvSpPr>
        <p:spPr>
          <a:xfrm>
            <a:off x="149168" y="4832754"/>
            <a:ext cx="397538" cy="45815"/>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4"/>
          <p:cNvSpPr/>
          <p:nvPr/>
        </p:nvSpPr>
        <p:spPr>
          <a:xfrm>
            <a:off x="399345" y="4637402"/>
            <a:ext cx="147361" cy="45815"/>
          </a:xfrm>
          <a:custGeom>
            <a:avLst/>
            <a:gdLst/>
            <a:ahLst/>
            <a:cxnLst/>
            <a:rect l="l" t="t" r="r" b="b"/>
            <a:pathLst>
              <a:path w="3983" h="1254" extrusionOk="0">
                <a:moveTo>
                  <a:pt x="0" y="1"/>
                </a:moveTo>
                <a:lnTo>
                  <a:pt x="1253"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4"/>
          <p:cNvSpPr/>
          <p:nvPr/>
        </p:nvSpPr>
        <p:spPr>
          <a:xfrm>
            <a:off x="-65344" y="5028582"/>
            <a:ext cx="397538" cy="44865"/>
          </a:xfrm>
          <a:custGeom>
            <a:avLst/>
            <a:gdLst/>
            <a:ahLst/>
            <a:cxnLst/>
            <a:rect l="l" t="t" r="r" b="b"/>
            <a:pathLst>
              <a:path w="10745" h="1228" extrusionOk="0">
                <a:moveTo>
                  <a:pt x="0" y="1"/>
                </a:moveTo>
                <a:lnTo>
                  <a:pt x="1252"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4"/>
          <p:cNvSpPr/>
          <p:nvPr/>
        </p:nvSpPr>
        <p:spPr>
          <a:xfrm>
            <a:off x="399345" y="5028582"/>
            <a:ext cx="147361" cy="44865"/>
          </a:xfrm>
          <a:custGeom>
            <a:avLst/>
            <a:gdLst/>
            <a:ahLst/>
            <a:cxnLst/>
            <a:rect l="l" t="t" r="r" b="b"/>
            <a:pathLst>
              <a:path w="3983" h="1228" extrusionOk="0">
                <a:moveTo>
                  <a:pt x="0" y="1"/>
                </a:moveTo>
                <a:lnTo>
                  <a:pt x="1253"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4"/>
          <p:cNvSpPr/>
          <p:nvPr/>
        </p:nvSpPr>
        <p:spPr>
          <a:xfrm>
            <a:off x="498498"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4"/>
          <p:cNvSpPr/>
          <p:nvPr/>
        </p:nvSpPr>
        <p:spPr>
          <a:xfrm>
            <a:off x="473007" y="4637402"/>
            <a:ext cx="397094" cy="145080"/>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4"/>
          <p:cNvSpPr/>
          <p:nvPr/>
        </p:nvSpPr>
        <p:spPr>
          <a:xfrm>
            <a:off x="938140" y="4637402"/>
            <a:ext cx="146917" cy="145080"/>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4"/>
          <p:cNvSpPr/>
          <p:nvPr/>
        </p:nvSpPr>
        <p:spPr>
          <a:xfrm>
            <a:off x="473007" y="5028143"/>
            <a:ext cx="397094" cy="145519"/>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4"/>
          <p:cNvSpPr/>
          <p:nvPr/>
        </p:nvSpPr>
        <p:spPr>
          <a:xfrm>
            <a:off x="938140" y="5028143"/>
            <a:ext cx="146917" cy="145519"/>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4"/>
          <p:cNvSpPr/>
          <p:nvPr/>
        </p:nvSpPr>
        <p:spPr>
          <a:xfrm>
            <a:off x="687963" y="4832754"/>
            <a:ext cx="397575" cy="145080"/>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4"/>
          <p:cNvSpPr/>
          <p:nvPr/>
        </p:nvSpPr>
        <p:spPr>
          <a:xfrm>
            <a:off x="473451" y="4832754"/>
            <a:ext cx="146917" cy="145080"/>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4"/>
          <p:cNvSpPr/>
          <p:nvPr/>
        </p:nvSpPr>
        <p:spPr>
          <a:xfrm>
            <a:off x="473007" y="4637402"/>
            <a:ext cx="398019" cy="45815"/>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4"/>
          <p:cNvSpPr/>
          <p:nvPr/>
        </p:nvSpPr>
        <p:spPr>
          <a:xfrm>
            <a:off x="687963" y="4832754"/>
            <a:ext cx="397094" cy="45815"/>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4"/>
          <p:cNvSpPr/>
          <p:nvPr/>
        </p:nvSpPr>
        <p:spPr>
          <a:xfrm>
            <a:off x="938140" y="4637402"/>
            <a:ext cx="146917" cy="45815"/>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4"/>
          <p:cNvSpPr/>
          <p:nvPr/>
        </p:nvSpPr>
        <p:spPr>
          <a:xfrm>
            <a:off x="473007" y="5028582"/>
            <a:ext cx="398019" cy="44865"/>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4"/>
          <p:cNvSpPr/>
          <p:nvPr/>
        </p:nvSpPr>
        <p:spPr>
          <a:xfrm>
            <a:off x="938140" y="5028582"/>
            <a:ext cx="146917" cy="44865"/>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4"/>
          <p:cNvSpPr/>
          <p:nvPr/>
        </p:nvSpPr>
        <p:spPr>
          <a:xfrm>
            <a:off x="475301" y="4832754"/>
            <a:ext cx="146473" cy="45815"/>
          </a:xfrm>
          <a:custGeom>
            <a:avLst/>
            <a:gdLst/>
            <a:ahLst/>
            <a:cxnLst/>
            <a:rect l="l" t="t" r="r" b="b"/>
            <a:pathLst>
              <a:path w="3959"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4"/>
          <p:cNvSpPr/>
          <p:nvPr/>
        </p:nvSpPr>
        <p:spPr>
          <a:xfrm>
            <a:off x="1054904" y="4659359"/>
            <a:ext cx="561104" cy="491432"/>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4"/>
          <p:cNvSpPr/>
          <p:nvPr/>
        </p:nvSpPr>
        <p:spPr>
          <a:xfrm>
            <a:off x="1029412" y="4637402"/>
            <a:ext cx="397575" cy="145080"/>
          </a:xfrm>
          <a:custGeom>
            <a:avLst/>
            <a:gdLst/>
            <a:ahLst/>
            <a:cxnLst/>
            <a:rect l="l" t="t" r="r" b="b"/>
            <a:pathLst>
              <a:path w="10746"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4"/>
          <p:cNvSpPr/>
          <p:nvPr/>
        </p:nvSpPr>
        <p:spPr>
          <a:xfrm>
            <a:off x="1494582" y="4637402"/>
            <a:ext cx="147361" cy="145080"/>
          </a:xfrm>
          <a:custGeom>
            <a:avLst/>
            <a:gdLst/>
            <a:ahLst/>
            <a:cxnLst/>
            <a:rect l="l" t="t" r="r" b="b"/>
            <a:pathLst>
              <a:path w="3983" h="3971" extrusionOk="0">
                <a:moveTo>
                  <a:pt x="0" y="1"/>
                </a:moveTo>
                <a:lnTo>
                  <a:pt x="0" y="3970"/>
                </a:lnTo>
                <a:lnTo>
                  <a:pt x="3983" y="3970"/>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4"/>
          <p:cNvSpPr/>
          <p:nvPr/>
        </p:nvSpPr>
        <p:spPr>
          <a:xfrm>
            <a:off x="1029412" y="5028143"/>
            <a:ext cx="397575" cy="145519"/>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4"/>
          <p:cNvSpPr/>
          <p:nvPr/>
        </p:nvSpPr>
        <p:spPr>
          <a:xfrm>
            <a:off x="1494582" y="5028143"/>
            <a:ext cx="147361" cy="145519"/>
          </a:xfrm>
          <a:custGeom>
            <a:avLst/>
            <a:gdLst/>
            <a:ahLst/>
            <a:cxnLst/>
            <a:rect l="l" t="t" r="r" b="b"/>
            <a:pathLst>
              <a:path w="3983" h="3983" extrusionOk="0">
                <a:moveTo>
                  <a:pt x="0" y="0"/>
                </a:moveTo>
                <a:lnTo>
                  <a:pt x="0"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4"/>
          <p:cNvSpPr/>
          <p:nvPr/>
        </p:nvSpPr>
        <p:spPr>
          <a:xfrm>
            <a:off x="1244405" y="4832754"/>
            <a:ext cx="397538" cy="145080"/>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4"/>
          <p:cNvSpPr/>
          <p:nvPr/>
        </p:nvSpPr>
        <p:spPr>
          <a:xfrm>
            <a:off x="1029412" y="4832754"/>
            <a:ext cx="146917" cy="145080"/>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4"/>
          <p:cNvSpPr/>
          <p:nvPr/>
        </p:nvSpPr>
        <p:spPr>
          <a:xfrm>
            <a:off x="1029412" y="4637402"/>
            <a:ext cx="397575" cy="45815"/>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4"/>
          <p:cNvSpPr/>
          <p:nvPr/>
        </p:nvSpPr>
        <p:spPr>
          <a:xfrm>
            <a:off x="1243924" y="4832754"/>
            <a:ext cx="398019" cy="45815"/>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4"/>
          <p:cNvSpPr/>
          <p:nvPr/>
        </p:nvSpPr>
        <p:spPr>
          <a:xfrm>
            <a:off x="1494582" y="4637402"/>
            <a:ext cx="147361" cy="45815"/>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4"/>
          <p:cNvSpPr/>
          <p:nvPr/>
        </p:nvSpPr>
        <p:spPr>
          <a:xfrm>
            <a:off x="1029412" y="5028582"/>
            <a:ext cx="397575" cy="44865"/>
          </a:xfrm>
          <a:custGeom>
            <a:avLst/>
            <a:gdLst/>
            <a:ahLst/>
            <a:cxnLst/>
            <a:rect l="l" t="t" r="r" b="b"/>
            <a:pathLst>
              <a:path w="10746"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4"/>
          <p:cNvSpPr/>
          <p:nvPr/>
        </p:nvSpPr>
        <p:spPr>
          <a:xfrm>
            <a:off x="1494582" y="5028582"/>
            <a:ext cx="147361" cy="44865"/>
          </a:xfrm>
          <a:custGeom>
            <a:avLst/>
            <a:gdLst/>
            <a:ahLst/>
            <a:cxnLst/>
            <a:rect l="l" t="t" r="r" b="b"/>
            <a:pathLst>
              <a:path w="3983" h="1228" extrusionOk="0">
                <a:moveTo>
                  <a:pt x="0" y="1"/>
                </a:moveTo>
                <a:lnTo>
                  <a:pt x="1253" y="1228"/>
                </a:lnTo>
                <a:lnTo>
                  <a:pt x="2730"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4"/>
          <p:cNvSpPr/>
          <p:nvPr/>
        </p:nvSpPr>
        <p:spPr>
          <a:xfrm>
            <a:off x="1031262" y="4832754"/>
            <a:ext cx="147398" cy="45815"/>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4"/>
          <p:cNvSpPr/>
          <p:nvPr/>
        </p:nvSpPr>
        <p:spPr>
          <a:xfrm>
            <a:off x="1596510"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4"/>
          <p:cNvSpPr/>
          <p:nvPr/>
        </p:nvSpPr>
        <p:spPr>
          <a:xfrm>
            <a:off x="1571019" y="4637402"/>
            <a:ext cx="397094" cy="145080"/>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4"/>
          <p:cNvSpPr/>
          <p:nvPr/>
        </p:nvSpPr>
        <p:spPr>
          <a:xfrm>
            <a:off x="2036188" y="4637402"/>
            <a:ext cx="146880" cy="145080"/>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4"/>
          <p:cNvSpPr/>
          <p:nvPr/>
        </p:nvSpPr>
        <p:spPr>
          <a:xfrm>
            <a:off x="1571019" y="5028143"/>
            <a:ext cx="397094" cy="145519"/>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4"/>
          <p:cNvSpPr/>
          <p:nvPr/>
        </p:nvSpPr>
        <p:spPr>
          <a:xfrm>
            <a:off x="2036188" y="5028143"/>
            <a:ext cx="146880" cy="145519"/>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4"/>
          <p:cNvSpPr/>
          <p:nvPr/>
        </p:nvSpPr>
        <p:spPr>
          <a:xfrm>
            <a:off x="1785974" y="4832754"/>
            <a:ext cx="397575" cy="145080"/>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4"/>
          <p:cNvSpPr/>
          <p:nvPr/>
        </p:nvSpPr>
        <p:spPr>
          <a:xfrm>
            <a:off x="1570575" y="4832754"/>
            <a:ext cx="147361" cy="145080"/>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4"/>
          <p:cNvSpPr/>
          <p:nvPr/>
        </p:nvSpPr>
        <p:spPr>
          <a:xfrm>
            <a:off x="1571019" y="4637402"/>
            <a:ext cx="397538" cy="45815"/>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4"/>
          <p:cNvSpPr/>
          <p:nvPr/>
        </p:nvSpPr>
        <p:spPr>
          <a:xfrm>
            <a:off x="1785530" y="4832754"/>
            <a:ext cx="397538" cy="45815"/>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4"/>
          <p:cNvSpPr/>
          <p:nvPr/>
        </p:nvSpPr>
        <p:spPr>
          <a:xfrm>
            <a:off x="2036188" y="4637402"/>
            <a:ext cx="146880" cy="45815"/>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4"/>
          <p:cNvSpPr/>
          <p:nvPr/>
        </p:nvSpPr>
        <p:spPr>
          <a:xfrm>
            <a:off x="1571019" y="5028582"/>
            <a:ext cx="397538" cy="44865"/>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4"/>
          <p:cNvSpPr/>
          <p:nvPr/>
        </p:nvSpPr>
        <p:spPr>
          <a:xfrm>
            <a:off x="2036188" y="5028582"/>
            <a:ext cx="146880" cy="44865"/>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4"/>
          <p:cNvSpPr/>
          <p:nvPr/>
        </p:nvSpPr>
        <p:spPr>
          <a:xfrm>
            <a:off x="1572869" y="4832754"/>
            <a:ext cx="146917" cy="45815"/>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4"/>
          <p:cNvSpPr/>
          <p:nvPr/>
        </p:nvSpPr>
        <p:spPr>
          <a:xfrm>
            <a:off x="2146441" y="4608576"/>
            <a:ext cx="601875" cy="594351"/>
          </a:xfrm>
          <a:custGeom>
            <a:avLst/>
            <a:gdLst/>
            <a:ahLst/>
            <a:cxnLst/>
            <a:rect l="l" t="t" r="r" b="b"/>
            <a:pathLst>
              <a:path w="16268" h="16268" extrusionOk="0">
                <a:moveTo>
                  <a:pt x="0" y="1"/>
                </a:moveTo>
                <a:lnTo>
                  <a:pt x="0" y="16268"/>
                </a:lnTo>
                <a:lnTo>
                  <a:pt x="16267" y="16268"/>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4"/>
          <p:cNvSpPr/>
          <p:nvPr/>
        </p:nvSpPr>
        <p:spPr>
          <a:xfrm>
            <a:off x="2481416" y="4641530"/>
            <a:ext cx="234934" cy="262650"/>
          </a:xfrm>
          <a:custGeom>
            <a:avLst/>
            <a:gdLst/>
            <a:ahLst/>
            <a:cxnLst/>
            <a:rect l="l" t="t" r="r" b="b"/>
            <a:pathLst>
              <a:path w="6350" h="7189" extrusionOk="0">
                <a:moveTo>
                  <a:pt x="0" y="1"/>
                </a:moveTo>
                <a:lnTo>
                  <a:pt x="0" y="7188"/>
                </a:lnTo>
                <a:lnTo>
                  <a:pt x="6349" y="7188"/>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4"/>
          <p:cNvSpPr/>
          <p:nvPr/>
        </p:nvSpPr>
        <p:spPr>
          <a:xfrm>
            <a:off x="2178888" y="4641092"/>
            <a:ext cx="263644" cy="131782"/>
          </a:xfrm>
          <a:custGeom>
            <a:avLst/>
            <a:gdLst/>
            <a:ahLst/>
            <a:cxnLst/>
            <a:rect l="l" t="t" r="r" b="b"/>
            <a:pathLst>
              <a:path w="7126" h="3607" extrusionOk="0">
                <a:moveTo>
                  <a:pt x="0" y="0"/>
                </a:moveTo>
                <a:lnTo>
                  <a:pt x="0" y="3607"/>
                </a:lnTo>
                <a:lnTo>
                  <a:pt x="7125" y="360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4"/>
          <p:cNvSpPr/>
          <p:nvPr/>
        </p:nvSpPr>
        <p:spPr>
          <a:xfrm>
            <a:off x="2178888" y="5017621"/>
            <a:ext cx="263644" cy="151913"/>
          </a:xfrm>
          <a:custGeom>
            <a:avLst/>
            <a:gdLst/>
            <a:ahLst/>
            <a:cxnLst/>
            <a:rect l="l" t="t" r="r" b="b"/>
            <a:pathLst>
              <a:path w="7126" h="4158" extrusionOk="0">
                <a:moveTo>
                  <a:pt x="0" y="0"/>
                </a:moveTo>
                <a:lnTo>
                  <a:pt x="0" y="4157"/>
                </a:lnTo>
                <a:lnTo>
                  <a:pt x="7125" y="415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4"/>
          <p:cNvSpPr/>
          <p:nvPr/>
        </p:nvSpPr>
        <p:spPr>
          <a:xfrm>
            <a:off x="2297946" y="4803015"/>
            <a:ext cx="144105" cy="190384"/>
          </a:xfrm>
          <a:custGeom>
            <a:avLst/>
            <a:gdLst/>
            <a:ahLst/>
            <a:cxnLst/>
            <a:rect l="l" t="t" r="r" b="b"/>
            <a:pathLst>
              <a:path w="3895" h="5211"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4"/>
          <p:cNvSpPr/>
          <p:nvPr/>
        </p:nvSpPr>
        <p:spPr>
          <a:xfrm>
            <a:off x="2178888" y="4803015"/>
            <a:ext cx="87129" cy="95210"/>
          </a:xfrm>
          <a:custGeom>
            <a:avLst/>
            <a:gdLst/>
            <a:ahLst/>
            <a:cxnLst/>
            <a:rect l="l" t="t" r="r" b="b"/>
            <a:pathLst>
              <a:path w="2355" h="2606" extrusionOk="0">
                <a:moveTo>
                  <a:pt x="0" y="1"/>
                </a:moveTo>
                <a:lnTo>
                  <a:pt x="0" y="2606"/>
                </a:lnTo>
                <a:lnTo>
                  <a:pt x="2354" y="2606"/>
                </a:lnTo>
                <a:lnTo>
                  <a:pt x="2354"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4"/>
          <p:cNvSpPr/>
          <p:nvPr/>
        </p:nvSpPr>
        <p:spPr>
          <a:xfrm>
            <a:off x="2630109" y="4938012"/>
            <a:ext cx="86241" cy="85127"/>
          </a:xfrm>
          <a:custGeom>
            <a:avLst/>
            <a:gdLst/>
            <a:ahLst/>
            <a:cxnLst/>
            <a:rect l="l" t="t" r="r" b="b"/>
            <a:pathLst>
              <a:path w="2331"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4"/>
          <p:cNvSpPr/>
          <p:nvPr/>
        </p:nvSpPr>
        <p:spPr>
          <a:xfrm>
            <a:off x="2630109" y="5056933"/>
            <a:ext cx="86241" cy="112601"/>
          </a:xfrm>
          <a:custGeom>
            <a:avLst/>
            <a:gdLst/>
            <a:ahLst/>
            <a:cxnLst/>
            <a:rect l="l" t="t" r="r" b="b"/>
            <a:pathLst>
              <a:path w="2331"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4"/>
          <p:cNvSpPr/>
          <p:nvPr/>
        </p:nvSpPr>
        <p:spPr>
          <a:xfrm>
            <a:off x="2483266" y="4938012"/>
            <a:ext cx="106109" cy="231047"/>
          </a:xfrm>
          <a:custGeom>
            <a:avLst/>
            <a:gdLst/>
            <a:ahLst/>
            <a:cxnLst/>
            <a:rect l="l" t="t" r="r" b="b"/>
            <a:pathLst>
              <a:path w="2868" h="6324"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4"/>
          <p:cNvSpPr/>
          <p:nvPr/>
        </p:nvSpPr>
        <p:spPr>
          <a:xfrm>
            <a:off x="2480935" y="4641530"/>
            <a:ext cx="234934" cy="26561"/>
          </a:xfrm>
          <a:custGeom>
            <a:avLst/>
            <a:gdLst/>
            <a:ahLst/>
            <a:cxnLst/>
            <a:rect l="l" t="t" r="r" b="b"/>
            <a:pathLst>
              <a:path w="6350" h="727" extrusionOk="0">
                <a:moveTo>
                  <a:pt x="1" y="1"/>
                </a:moveTo>
                <a:lnTo>
                  <a:pt x="1" y="727"/>
                </a:lnTo>
                <a:lnTo>
                  <a:pt x="6350" y="727"/>
                </a:lnTo>
                <a:lnTo>
                  <a:pt x="635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4"/>
          <p:cNvSpPr/>
          <p:nvPr/>
        </p:nvSpPr>
        <p:spPr>
          <a:xfrm>
            <a:off x="2178407" y="4641530"/>
            <a:ext cx="263644" cy="26561"/>
          </a:xfrm>
          <a:custGeom>
            <a:avLst/>
            <a:gdLst/>
            <a:ahLst/>
            <a:cxnLst/>
            <a:rect l="l" t="t" r="r" b="b"/>
            <a:pathLst>
              <a:path w="7126" h="727" extrusionOk="0">
                <a:moveTo>
                  <a:pt x="1" y="1"/>
                </a:move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4"/>
          <p:cNvSpPr/>
          <p:nvPr/>
        </p:nvSpPr>
        <p:spPr>
          <a:xfrm>
            <a:off x="2178407" y="5017621"/>
            <a:ext cx="263644" cy="26086"/>
          </a:xfrm>
          <a:custGeom>
            <a:avLst/>
            <a:gdLst/>
            <a:ahLst/>
            <a:cxnLst/>
            <a:rect l="l" t="t" r="r" b="b"/>
            <a:pathLst>
              <a:path w="7126" h="714" extrusionOk="0">
                <a:moveTo>
                  <a:pt x="1" y="0"/>
                </a:moveTo>
                <a:lnTo>
                  <a:pt x="1" y="714"/>
                </a:lnTo>
                <a:lnTo>
                  <a:pt x="7126" y="714"/>
                </a:lnTo>
                <a:lnTo>
                  <a:pt x="7126" y="38"/>
                </a:lnTo>
                <a:lnTo>
                  <a:pt x="3231" y="38"/>
                </a:lnTo>
                <a:lnTo>
                  <a:pt x="3231"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4"/>
          <p:cNvSpPr/>
          <p:nvPr/>
        </p:nvSpPr>
        <p:spPr>
          <a:xfrm>
            <a:off x="2297946" y="4802576"/>
            <a:ext cx="144105" cy="26123"/>
          </a:xfrm>
          <a:custGeom>
            <a:avLst/>
            <a:gdLst/>
            <a:ahLst/>
            <a:cxnLst/>
            <a:rect l="l" t="t" r="r" b="b"/>
            <a:pathLst>
              <a:path w="3895" h="715" extrusionOk="0">
                <a:moveTo>
                  <a:pt x="0" y="0"/>
                </a:moveTo>
                <a:lnTo>
                  <a:pt x="0" y="714"/>
                </a:lnTo>
                <a:lnTo>
                  <a:pt x="3895" y="714"/>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4"/>
          <p:cNvSpPr/>
          <p:nvPr/>
        </p:nvSpPr>
        <p:spPr>
          <a:xfrm>
            <a:off x="2178407" y="4802576"/>
            <a:ext cx="87610" cy="26123"/>
          </a:xfrm>
          <a:custGeom>
            <a:avLst/>
            <a:gdLst/>
            <a:ahLst/>
            <a:cxnLst/>
            <a:rect l="l" t="t" r="r" b="b"/>
            <a:pathLst>
              <a:path w="2368" h="715" extrusionOk="0">
                <a:moveTo>
                  <a:pt x="1" y="0"/>
                </a:moveTo>
                <a:lnTo>
                  <a:pt x="1"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4"/>
          <p:cNvSpPr/>
          <p:nvPr/>
        </p:nvSpPr>
        <p:spPr>
          <a:xfrm>
            <a:off x="2630109" y="4938450"/>
            <a:ext cx="86685" cy="26561"/>
          </a:xfrm>
          <a:custGeom>
            <a:avLst/>
            <a:gdLst/>
            <a:ahLst/>
            <a:cxnLst/>
            <a:rect l="l" t="t" r="r" b="b"/>
            <a:pathLst>
              <a:path w="2343" h="727" extrusionOk="0">
                <a:moveTo>
                  <a:pt x="1" y="1"/>
                </a:moveTo>
                <a:lnTo>
                  <a:pt x="1" y="727"/>
                </a:lnTo>
                <a:lnTo>
                  <a:pt x="2343" y="727"/>
                </a:lnTo>
                <a:lnTo>
                  <a:pt x="234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4"/>
          <p:cNvSpPr/>
          <p:nvPr/>
        </p:nvSpPr>
        <p:spPr>
          <a:xfrm>
            <a:off x="2630109" y="5056495"/>
            <a:ext cx="86685" cy="26123"/>
          </a:xfrm>
          <a:custGeom>
            <a:avLst/>
            <a:gdLst/>
            <a:ahLst/>
            <a:cxnLst/>
            <a:rect l="l" t="t" r="r" b="b"/>
            <a:pathLst>
              <a:path w="2343" h="715" extrusionOk="0">
                <a:moveTo>
                  <a:pt x="1" y="0"/>
                </a:moveTo>
                <a:lnTo>
                  <a:pt x="1" y="714"/>
                </a:lnTo>
                <a:lnTo>
                  <a:pt x="2343" y="714"/>
                </a:lnTo>
                <a:lnTo>
                  <a:pt x="234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4"/>
          <p:cNvSpPr/>
          <p:nvPr/>
        </p:nvSpPr>
        <p:spPr>
          <a:xfrm>
            <a:off x="2483266" y="4938450"/>
            <a:ext cx="105665" cy="26561"/>
          </a:xfrm>
          <a:custGeom>
            <a:avLst/>
            <a:gdLst/>
            <a:ahLst/>
            <a:cxnLst/>
            <a:rect l="l" t="t" r="r" b="b"/>
            <a:pathLst>
              <a:path w="2856" h="727" extrusionOk="0">
                <a:moveTo>
                  <a:pt x="0" y="1"/>
                </a:moveTo>
                <a:lnTo>
                  <a:pt x="0" y="727"/>
                </a:lnTo>
                <a:lnTo>
                  <a:pt x="2855" y="727"/>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4"/>
          <p:cNvSpPr/>
          <p:nvPr/>
        </p:nvSpPr>
        <p:spPr>
          <a:xfrm>
            <a:off x="2297946" y="5017621"/>
            <a:ext cx="144105" cy="1863"/>
          </a:xfrm>
          <a:custGeom>
            <a:avLst/>
            <a:gdLst/>
            <a:ahLst/>
            <a:cxnLst/>
            <a:rect l="l" t="t" r="r" b="b"/>
            <a:pathLst>
              <a:path w="3895" h="51" extrusionOk="0">
                <a:moveTo>
                  <a:pt x="0" y="0"/>
                </a:moveTo>
                <a:lnTo>
                  <a:pt x="0" y="50"/>
                </a:lnTo>
                <a:lnTo>
                  <a:pt x="3895" y="50"/>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4"/>
          <p:cNvSpPr/>
          <p:nvPr/>
        </p:nvSpPr>
        <p:spPr>
          <a:xfrm>
            <a:off x="2529587" y="4732137"/>
            <a:ext cx="46839" cy="46217"/>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4"/>
          <p:cNvSpPr/>
          <p:nvPr/>
        </p:nvSpPr>
        <p:spPr>
          <a:xfrm>
            <a:off x="2495290" y="5007063"/>
            <a:ext cx="46839" cy="46253"/>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4"/>
          <p:cNvSpPr/>
          <p:nvPr/>
        </p:nvSpPr>
        <p:spPr>
          <a:xfrm>
            <a:off x="2382707" y="5059710"/>
            <a:ext cx="46839" cy="46217"/>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4"/>
          <p:cNvSpPr/>
          <p:nvPr/>
        </p:nvSpPr>
        <p:spPr>
          <a:xfrm>
            <a:off x="2370202" y="4708791"/>
            <a:ext cx="46839" cy="46253"/>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4"/>
          <p:cNvSpPr/>
          <p:nvPr/>
        </p:nvSpPr>
        <p:spPr>
          <a:xfrm>
            <a:off x="2274785" y="4677663"/>
            <a:ext cx="46802" cy="46253"/>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4"/>
          <p:cNvSpPr/>
          <p:nvPr/>
        </p:nvSpPr>
        <p:spPr>
          <a:xfrm>
            <a:off x="2619935" y="4827274"/>
            <a:ext cx="47283" cy="46253"/>
          </a:xfrm>
          <a:custGeom>
            <a:avLst/>
            <a:gdLst/>
            <a:ahLst/>
            <a:cxnLst/>
            <a:rect l="l" t="t" r="r" b="b"/>
            <a:pathLst>
              <a:path w="1278" h="1266" extrusionOk="0">
                <a:moveTo>
                  <a:pt x="0" y="1"/>
                </a:moveTo>
                <a:lnTo>
                  <a:pt x="0"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4"/>
          <p:cNvSpPr/>
          <p:nvPr/>
        </p:nvSpPr>
        <p:spPr>
          <a:xfrm>
            <a:off x="2187656" y="5043671"/>
            <a:ext cx="124682" cy="46253"/>
          </a:xfrm>
          <a:custGeom>
            <a:avLst/>
            <a:gdLst/>
            <a:ahLst/>
            <a:cxnLst/>
            <a:rect l="l" t="t" r="r" b="b"/>
            <a:pathLst>
              <a:path w="3370" h="1266" extrusionOk="0">
                <a:moveTo>
                  <a:pt x="1" y="1"/>
                </a:moveTo>
                <a:lnTo>
                  <a:pt x="1" y="1266"/>
                </a:lnTo>
                <a:lnTo>
                  <a:pt x="3370" y="1266"/>
                </a:lnTo>
                <a:lnTo>
                  <a:pt x="3370"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4"/>
          <p:cNvSpPr/>
          <p:nvPr/>
        </p:nvSpPr>
        <p:spPr>
          <a:xfrm>
            <a:off x="2297946" y="4892233"/>
            <a:ext cx="108921" cy="46253"/>
          </a:xfrm>
          <a:custGeom>
            <a:avLst/>
            <a:gdLst/>
            <a:ahLst/>
            <a:cxnLst/>
            <a:rect l="l" t="t" r="r" b="b"/>
            <a:pathLst>
              <a:path w="2944" h="1266" extrusionOk="0">
                <a:moveTo>
                  <a:pt x="0" y="1"/>
                </a:moveTo>
                <a:lnTo>
                  <a:pt x="0"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4"/>
          <p:cNvSpPr/>
          <p:nvPr/>
        </p:nvSpPr>
        <p:spPr>
          <a:xfrm>
            <a:off x="4243414"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4"/>
          <p:cNvSpPr/>
          <p:nvPr/>
        </p:nvSpPr>
        <p:spPr>
          <a:xfrm>
            <a:off x="4217923" y="4637402"/>
            <a:ext cx="397094" cy="145080"/>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4"/>
          <p:cNvSpPr/>
          <p:nvPr/>
        </p:nvSpPr>
        <p:spPr>
          <a:xfrm>
            <a:off x="4683056" y="4637402"/>
            <a:ext cx="146917" cy="145080"/>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4"/>
          <p:cNvSpPr/>
          <p:nvPr/>
        </p:nvSpPr>
        <p:spPr>
          <a:xfrm>
            <a:off x="4217923" y="5028143"/>
            <a:ext cx="397094" cy="145519"/>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4"/>
          <p:cNvSpPr/>
          <p:nvPr/>
        </p:nvSpPr>
        <p:spPr>
          <a:xfrm>
            <a:off x="4683056" y="5028143"/>
            <a:ext cx="146917" cy="145519"/>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4"/>
          <p:cNvSpPr/>
          <p:nvPr/>
        </p:nvSpPr>
        <p:spPr>
          <a:xfrm>
            <a:off x="4432434" y="4832754"/>
            <a:ext cx="397538" cy="145080"/>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4"/>
          <p:cNvSpPr/>
          <p:nvPr/>
        </p:nvSpPr>
        <p:spPr>
          <a:xfrm>
            <a:off x="4217442" y="4832754"/>
            <a:ext cx="146917" cy="145080"/>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4"/>
          <p:cNvSpPr/>
          <p:nvPr/>
        </p:nvSpPr>
        <p:spPr>
          <a:xfrm>
            <a:off x="4217923" y="4637402"/>
            <a:ext cx="397538" cy="45815"/>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4"/>
          <p:cNvSpPr/>
          <p:nvPr/>
        </p:nvSpPr>
        <p:spPr>
          <a:xfrm>
            <a:off x="4431953" y="4832754"/>
            <a:ext cx="398019" cy="45815"/>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4"/>
          <p:cNvSpPr/>
          <p:nvPr/>
        </p:nvSpPr>
        <p:spPr>
          <a:xfrm>
            <a:off x="4683056" y="4637402"/>
            <a:ext cx="146917" cy="45815"/>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4"/>
          <p:cNvSpPr/>
          <p:nvPr/>
        </p:nvSpPr>
        <p:spPr>
          <a:xfrm>
            <a:off x="4217923" y="5028582"/>
            <a:ext cx="397538" cy="44865"/>
          </a:xfrm>
          <a:custGeom>
            <a:avLst/>
            <a:gdLst/>
            <a:ahLst/>
            <a:cxnLst/>
            <a:rect l="l" t="t" r="r" b="b"/>
            <a:pathLst>
              <a:path w="10745" h="1228" extrusionOk="0">
                <a:moveTo>
                  <a:pt x="0" y="1"/>
                </a:moveTo>
                <a:lnTo>
                  <a:pt x="1253"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4"/>
          <p:cNvSpPr/>
          <p:nvPr/>
        </p:nvSpPr>
        <p:spPr>
          <a:xfrm>
            <a:off x="4683056" y="5028582"/>
            <a:ext cx="146917" cy="44865"/>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4"/>
          <p:cNvSpPr/>
          <p:nvPr/>
        </p:nvSpPr>
        <p:spPr>
          <a:xfrm>
            <a:off x="4219773" y="4832754"/>
            <a:ext cx="146917" cy="45815"/>
          </a:xfrm>
          <a:custGeom>
            <a:avLst/>
            <a:gdLst/>
            <a:ahLst/>
            <a:cxnLst/>
            <a:rect l="l" t="t" r="r" b="b"/>
            <a:pathLst>
              <a:path w="3971"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4"/>
          <p:cNvSpPr/>
          <p:nvPr/>
        </p:nvSpPr>
        <p:spPr>
          <a:xfrm>
            <a:off x="4782209" y="4659359"/>
            <a:ext cx="561104" cy="491432"/>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4"/>
          <p:cNvSpPr/>
          <p:nvPr/>
        </p:nvSpPr>
        <p:spPr>
          <a:xfrm>
            <a:off x="4756274" y="4637402"/>
            <a:ext cx="397538" cy="145080"/>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4"/>
          <p:cNvSpPr/>
          <p:nvPr/>
        </p:nvSpPr>
        <p:spPr>
          <a:xfrm>
            <a:off x="5221443" y="4637402"/>
            <a:ext cx="147361" cy="145080"/>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4"/>
          <p:cNvSpPr/>
          <p:nvPr/>
        </p:nvSpPr>
        <p:spPr>
          <a:xfrm>
            <a:off x="4756274" y="5028143"/>
            <a:ext cx="397538" cy="145519"/>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4"/>
          <p:cNvSpPr/>
          <p:nvPr/>
        </p:nvSpPr>
        <p:spPr>
          <a:xfrm>
            <a:off x="5221443" y="5028143"/>
            <a:ext cx="147361" cy="145519"/>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4"/>
          <p:cNvSpPr/>
          <p:nvPr/>
        </p:nvSpPr>
        <p:spPr>
          <a:xfrm>
            <a:off x="4971229" y="4832754"/>
            <a:ext cx="397575" cy="145080"/>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4"/>
          <p:cNvSpPr/>
          <p:nvPr/>
        </p:nvSpPr>
        <p:spPr>
          <a:xfrm>
            <a:off x="4755793" y="4832754"/>
            <a:ext cx="147398" cy="145080"/>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4"/>
          <p:cNvSpPr/>
          <p:nvPr/>
        </p:nvSpPr>
        <p:spPr>
          <a:xfrm>
            <a:off x="4756718" y="4637402"/>
            <a:ext cx="397094" cy="45815"/>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4"/>
          <p:cNvSpPr/>
          <p:nvPr/>
        </p:nvSpPr>
        <p:spPr>
          <a:xfrm>
            <a:off x="4970785" y="4832754"/>
            <a:ext cx="398019" cy="45815"/>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4"/>
          <p:cNvSpPr/>
          <p:nvPr/>
        </p:nvSpPr>
        <p:spPr>
          <a:xfrm>
            <a:off x="5221443" y="4637402"/>
            <a:ext cx="147361" cy="45815"/>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4"/>
          <p:cNvSpPr/>
          <p:nvPr/>
        </p:nvSpPr>
        <p:spPr>
          <a:xfrm>
            <a:off x="4756718" y="5028582"/>
            <a:ext cx="397094" cy="44865"/>
          </a:xfrm>
          <a:custGeom>
            <a:avLst/>
            <a:gdLst/>
            <a:ahLst/>
            <a:cxnLst/>
            <a:rect l="l" t="t" r="r" b="b"/>
            <a:pathLst>
              <a:path w="10733" h="1228" extrusionOk="0">
                <a:moveTo>
                  <a:pt x="1" y="1"/>
                </a:moveTo>
                <a:lnTo>
                  <a:pt x="1253" y="1228"/>
                </a:lnTo>
                <a:lnTo>
                  <a:pt x="9480" y="1228"/>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4"/>
          <p:cNvSpPr/>
          <p:nvPr/>
        </p:nvSpPr>
        <p:spPr>
          <a:xfrm>
            <a:off x="5221443" y="5028582"/>
            <a:ext cx="147361" cy="44865"/>
          </a:xfrm>
          <a:custGeom>
            <a:avLst/>
            <a:gdLst/>
            <a:ahLst/>
            <a:cxnLst/>
            <a:rect l="l" t="t" r="r" b="b"/>
            <a:pathLst>
              <a:path w="3983" h="1228" extrusionOk="0">
                <a:moveTo>
                  <a:pt x="0" y="1"/>
                </a:moveTo>
                <a:lnTo>
                  <a:pt x="1252"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4"/>
          <p:cNvSpPr/>
          <p:nvPr/>
        </p:nvSpPr>
        <p:spPr>
          <a:xfrm>
            <a:off x="4758123" y="4832754"/>
            <a:ext cx="147361" cy="45815"/>
          </a:xfrm>
          <a:custGeom>
            <a:avLst/>
            <a:gdLst/>
            <a:ahLst/>
            <a:cxnLst/>
            <a:rect l="l" t="t" r="r" b="b"/>
            <a:pathLst>
              <a:path w="3983" h="1254" extrusionOk="0">
                <a:moveTo>
                  <a:pt x="1"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4"/>
          <p:cNvSpPr/>
          <p:nvPr/>
        </p:nvSpPr>
        <p:spPr>
          <a:xfrm>
            <a:off x="3712907" y="4659359"/>
            <a:ext cx="561104" cy="491432"/>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4"/>
          <p:cNvSpPr/>
          <p:nvPr/>
        </p:nvSpPr>
        <p:spPr>
          <a:xfrm>
            <a:off x="3687453" y="4637402"/>
            <a:ext cx="397538" cy="145080"/>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4"/>
          <p:cNvSpPr/>
          <p:nvPr/>
        </p:nvSpPr>
        <p:spPr>
          <a:xfrm>
            <a:off x="4152585" y="4637402"/>
            <a:ext cx="146917" cy="145080"/>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4"/>
          <p:cNvSpPr/>
          <p:nvPr/>
        </p:nvSpPr>
        <p:spPr>
          <a:xfrm>
            <a:off x="3687453" y="5028143"/>
            <a:ext cx="397538" cy="145519"/>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4"/>
          <p:cNvSpPr/>
          <p:nvPr/>
        </p:nvSpPr>
        <p:spPr>
          <a:xfrm>
            <a:off x="4152585" y="5028143"/>
            <a:ext cx="146917" cy="145519"/>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4"/>
          <p:cNvSpPr/>
          <p:nvPr/>
        </p:nvSpPr>
        <p:spPr>
          <a:xfrm>
            <a:off x="3901964" y="4832754"/>
            <a:ext cx="397538" cy="145080"/>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4"/>
          <p:cNvSpPr/>
          <p:nvPr/>
        </p:nvSpPr>
        <p:spPr>
          <a:xfrm>
            <a:off x="3687453" y="4832754"/>
            <a:ext cx="146880" cy="145080"/>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4"/>
          <p:cNvSpPr/>
          <p:nvPr/>
        </p:nvSpPr>
        <p:spPr>
          <a:xfrm>
            <a:off x="3687453" y="4637402"/>
            <a:ext cx="397057" cy="45815"/>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4"/>
          <p:cNvSpPr/>
          <p:nvPr/>
        </p:nvSpPr>
        <p:spPr>
          <a:xfrm>
            <a:off x="3902408" y="4832754"/>
            <a:ext cx="397094" cy="45815"/>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4"/>
          <p:cNvSpPr/>
          <p:nvPr/>
        </p:nvSpPr>
        <p:spPr>
          <a:xfrm>
            <a:off x="4152585" y="4637402"/>
            <a:ext cx="146917" cy="45815"/>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4"/>
          <p:cNvSpPr/>
          <p:nvPr/>
        </p:nvSpPr>
        <p:spPr>
          <a:xfrm>
            <a:off x="3687453" y="5028582"/>
            <a:ext cx="397057" cy="44865"/>
          </a:xfrm>
          <a:custGeom>
            <a:avLst/>
            <a:gdLst/>
            <a:ahLst/>
            <a:cxnLst/>
            <a:rect l="l" t="t" r="r" b="b"/>
            <a:pathLst>
              <a:path w="10732" h="1228" extrusionOk="0">
                <a:moveTo>
                  <a:pt x="0" y="1"/>
                </a:moveTo>
                <a:lnTo>
                  <a:pt x="1252" y="1228"/>
                </a:lnTo>
                <a:lnTo>
                  <a:pt x="9480" y="1228"/>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4"/>
          <p:cNvSpPr/>
          <p:nvPr/>
        </p:nvSpPr>
        <p:spPr>
          <a:xfrm>
            <a:off x="4152585" y="5028582"/>
            <a:ext cx="146917" cy="44865"/>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4"/>
          <p:cNvSpPr/>
          <p:nvPr/>
        </p:nvSpPr>
        <p:spPr>
          <a:xfrm>
            <a:off x="3689303" y="4832754"/>
            <a:ext cx="146880" cy="45815"/>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4"/>
          <p:cNvSpPr/>
          <p:nvPr/>
        </p:nvSpPr>
        <p:spPr>
          <a:xfrm>
            <a:off x="6397298"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4"/>
          <p:cNvSpPr/>
          <p:nvPr/>
        </p:nvSpPr>
        <p:spPr>
          <a:xfrm>
            <a:off x="6371806" y="4637402"/>
            <a:ext cx="397094" cy="145080"/>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4"/>
          <p:cNvSpPr/>
          <p:nvPr/>
        </p:nvSpPr>
        <p:spPr>
          <a:xfrm>
            <a:off x="6836939" y="4637402"/>
            <a:ext cx="146917" cy="145080"/>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4"/>
          <p:cNvSpPr/>
          <p:nvPr/>
        </p:nvSpPr>
        <p:spPr>
          <a:xfrm>
            <a:off x="6371806" y="5028143"/>
            <a:ext cx="397094" cy="145519"/>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4"/>
          <p:cNvSpPr/>
          <p:nvPr/>
        </p:nvSpPr>
        <p:spPr>
          <a:xfrm>
            <a:off x="6836939" y="5028143"/>
            <a:ext cx="146917" cy="145519"/>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4"/>
          <p:cNvSpPr/>
          <p:nvPr/>
        </p:nvSpPr>
        <p:spPr>
          <a:xfrm>
            <a:off x="6586318" y="4832754"/>
            <a:ext cx="397538" cy="145080"/>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4"/>
          <p:cNvSpPr/>
          <p:nvPr/>
        </p:nvSpPr>
        <p:spPr>
          <a:xfrm>
            <a:off x="6371806" y="4832754"/>
            <a:ext cx="146880" cy="145080"/>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4"/>
          <p:cNvSpPr/>
          <p:nvPr/>
        </p:nvSpPr>
        <p:spPr>
          <a:xfrm>
            <a:off x="6371806" y="4637402"/>
            <a:ext cx="398019" cy="45815"/>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4"/>
          <p:cNvSpPr/>
          <p:nvPr/>
        </p:nvSpPr>
        <p:spPr>
          <a:xfrm>
            <a:off x="6586762" y="4832754"/>
            <a:ext cx="397094" cy="45815"/>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4"/>
          <p:cNvSpPr/>
          <p:nvPr/>
        </p:nvSpPr>
        <p:spPr>
          <a:xfrm>
            <a:off x="6836939" y="4637402"/>
            <a:ext cx="146917" cy="45815"/>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4"/>
          <p:cNvSpPr/>
          <p:nvPr/>
        </p:nvSpPr>
        <p:spPr>
          <a:xfrm>
            <a:off x="6371806" y="5028582"/>
            <a:ext cx="398019" cy="44865"/>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4"/>
          <p:cNvSpPr/>
          <p:nvPr/>
        </p:nvSpPr>
        <p:spPr>
          <a:xfrm>
            <a:off x="6836939" y="5028582"/>
            <a:ext cx="146917" cy="44865"/>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4"/>
          <p:cNvSpPr/>
          <p:nvPr/>
        </p:nvSpPr>
        <p:spPr>
          <a:xfrm>
            <a:off x="6373656" y="4832754"/>
            <a:ext cx="146880" cy="45815"/>
          </a:xfrm>
          <a:custGeom>
            <a:avLst/>
            <a:gdLst/>
            <a:ahLst/>
            <a:cxnLst/>
            <a:rect l="l" t="t" r="r" b="b"/>
            <a:pathLst>
              <a:path w="3970"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4"/>
          <p:cNvSpPr/>
          <p:nvPr/>
        </p:nvSpPr>
        <p:spPr>
          <a:xfrm>
            <a:off x="6935648"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4"/>
          <p:cNvSpPr/>
          <p:nvPr/>
        </p:nvSpPr>
        <p:spPr>
          <a:xfrm>
            <a:off x="6910157" y="4637402"/>
            <a:ext cx="397538" cy="145080"/>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4"/>
          <p:cNvSpPr/>
          <p:nvPr/>
        </p:nvSpPr>
        <p:spPr>
          <a:xfrm>
            <a:off x="7375290" y="4637402"/>
            <a:ext cx="146917" cy="145080"/>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4"/>
          <p:cNvSpPr/>
          <p:nvPr/>
        </p:nvSpPr>
        <p:spPr>
          <a:xfrm>
            <a:off x="6910157" y="5028143"/>
            <a:ext cx="397538" cy="145519"/>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4"/>
          <p:cNvSpPr/>
          <p:nvPr/>
        </p:nvSpPr>
        <p:spPr>
          <a:xfrm>
            <a:off x="7375290" y="5028143"/>
            <a:ext cx="146917" cy="145519"/>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4"/>
          <p:cNvSpPr/>
          <p:nvPr/>
        </p:nvSpPr>
        <p:spPr>
          <a:xfrm>
            <a:off x="7125112" y="4832754"/>
            <a:ext cx="397094" cy="145080"/>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4"/>
          <p:cNvSpPr/>
          <p:nvPr/>
        </p:nvSpPr>
        <p:spPr>
          <a:xfrm>
            <a:off x="6910601" y="4832754"/>
            <a:ext cx="146917" cy="145080"/>
          </a:xfrm>
          <a:custGeom>
            <a:avLst/>
            <a:gdLst/>
            <a:ahLst/>
            <a:cxnLst/>
            <a:rect l="l" t="t" r="r" b="b"/>
            <a:pathLst>
              <a:path w="3971" h="3971" extrusionOk="0">
                <a:moveTo>
                  <a:pt x="1" y="1"/>
                </a:moveTo>
                <a:lnTo>
                  <a:pt x="1" y="3971"/>
                </a:lnTo>
                <a:lnTo>
                  <a:pt x="3971" y="3971"/>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4"/>
          <p:cNvSpPr/>
          <p:nvPr/>
        </p:nvSpPr>
        <p:spPr>
          <a:xfrm>
            <a:off x="6910157" y="4637402"/>
            <a:ext cx="398019" cy="45815"/>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24"/>
          <p:cNvSpPr/>
          <p:nvPr/>
        </p:nvSpPr>
        <p:spPr>
          <a:xfrm>
            <a:off x="7125112" y="4832754"/>
            <a:ext cx="397575" cy="45815"/>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24"/>
          <p:cNvSpPr/>
          <p:nvPr/>
        </p:nvSpPr>
        <p:spPr>
          <a:xfrm>
            <a:off x="7375290" y="4637402"/>
            <a:ext cx="147398" cy="45815"/>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24"/>
          <p:cNvSpPr/>
          <p:nvPr/>
        </p:nvSpPr>
        <p:spPr>
          <a:xfrm>
            <a:off x="6910157" y="5028582"/>
            <a:ext cx="398019" cy="44865"/>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4"/>
          <p:cNvSpPr/>
          <p:nvPr/>
        </p:nvSpPr>
        <p:spPr>
          <a:xfrm>
            <a:off x="7375290" y="5028582"/>
            <a:ext cx="147398" cy="44865"/>
          </a:xfrm>
          <a:custGeom>
            <a:avLst/>
            <a:gdLst/>
            <a:ahLst/>
            <a:cxnLst/>
            <a:rect l="l" t="t" r="r" b="b"/>
            <a:pathLst>
              <a:path w="3984" h="1228" extrusionOk="0">
                <a:moveTo>
                  <a:pt x="1" y="1"/>
                </a:moveTo>
                <a:lnTo>
                  <a:pt x="1253" y="1228"/>
                </a:lnTo>
                <a:lnTo>
                  <a:pt x="2731"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4"/>
          <p:cNvSpPr/>
          <p:nvPr/>
        </p:nvSpPr>
        <p:spPr>
          <a:xfrm>
            <a:off x="6912007" y="4832754"/>
            <a:ext cx="147361" cy="45815"/>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4"/>
          <p:cNvSpPr/>
          <p:nvPr/>
        </p:nvSpPr>
        <p:spPr>
          <a:xfrm>
            <a:off x="5867271" y="4659359"/>
            <a:ext cx="561104" cy="491432"/>
          </a:xfrm>
          <a:custGeom>
            <a:avLst/>
            <a:gdLst/>
            <a:ahLst/>
            <a:cxnLst/>
            <a:rect l="l" t="t" r="r" b="b"/>
            <a:pathLst>
              <a:path w="15166"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4"/>
          <p:cNvSpPr/>
          <p:nvPr/>
        </p:nvSpPr>
        <p:spPr>
          <a:xfrm>
            <a:off x="5841780" y="4637402"/>
            <a:ext cx="397538" cy="145080"/>
          </a:xfrm>
          <a:custGeom>
            <a:avLst/>
            <a:gdLst/>
            <a:ahLst/>
            <a:cxnLst/>
            <a:rect l="l" t="t" r="r" b="b"/>
            <a:pathLst>
              <a:path w="10745"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4"/>
          <p:cNvSpPr/>
          <p:nvPr/>
        </p:nvSpPr>
        <p:spPr>
          <a:xfrm>
            <a:off x="6306950" y="4637402"/>
            <a:ext cx="146880" cy="145080"/>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4"/>
          <p:cNvSpPr/>
          <p:nvPr/>
        </p:nvSpPr>
        <p:spPr>
          <a:xfrm>
            <a:off x="5841780" y="5028143"/>
            <a:ext cx="397538" cy="145519"/>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4"/>
          <p:cNvSpPr/>
          <p:nvPr/>
        </p:nvSpPr>
        <p:spPr>
          <a:xfrm>
            <a:off x="6306950" y="5028143"/>
            <a:ext cx="146880" cy="145519"/>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4"/>
          <p:cNvSpPr/>
          <p:nvPr/>
        </p:nvSpPr>
        <p:spPr>
          <a:xfrm>
            <a:off x="6056292" y="4832754"/>
            <a:ext cx="397538" cy="145080"/>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4"/>
          <p:cNvSpPr/>
          <p:nvPr/>
        </p:nvSpPr>
        <p:spPr>
          <a:xfrm>
            <a:off x="5841336" y="4832754"/>
            <a:ext cx="146880" cy="145080"/>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4"/>
          <p:cNvSpPr/>
          <p:nvPr/>
        </p:nvSpPr>
        <p:spPr>
          <a:xfrm>
            <a:off x="5841780" y="4637402"/>
            <a:ext cx="397538" cy="45815"/>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4"/>
          <p:cNvSpPr/>
          <p:nvPr/>
        </p:nvSpPr>
        <p:spPr>
          <a:xfrm>
            <a:off x="6056292" y="4832754"/>
            <a:ext cx="397538" cy="45815"/>
          </a:xfrm>
          <a:custGeom>
            <a:avLst/>
            <a:gdLst/>
            <a:ahLst/>
            <a:cxnLst/>
            <a:rect l="l" t="t" r="r" b="b"/>
            <a:pathLst>
              <a:path w="10745" h="1254" extrusionOk="0">
                <a:moveTo>
                  <a:pt x="0"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4"/>
          <p:cNvSpPr/>
          <p:nvPr/>
        </p:nvSpPr>
        <p:spPr>
          <a:xfrm>
            <a:off x="6306950" y="4637402"/>
            <a:ext cx="146880" cy="45815"/>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4"/>
          <p:cNvSpPr/>
          <p:nvPr/>
        </p:nvSpPr>
        <p:spPr>
          <a:xfrm>
            <a:off x="5841780" y="5028582"/>
            <a:ext cx="397538" cy="44865"/>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4"/>
          <p:cNvSpPr/>
          <p:nvPr/>
        </p:nvSpPr>
        <p:spPr>
          <a:xfrm>
            <a:off x="6306950" y="5028582"/>
            <a:ext cx="146880" cy="44865"/>
          </a:xfrm>
          <a:custGeom>
            <a:avLst/>
            <a:gdLst/>
            <a:ahLst/>
            <a:cxnLst/>
            <a:rect l="l" t="t" r="r" b="b"/>
            <a:pathLst>
              <a:path w="3970" h="1228" extrusionOk="0">
                <a:moveTo>
                  <a:pt x="0" y="1"/>
                </a:moveTo>
                <a:lnTo>
                  <a:pt x="1252"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4"/>
          <p:cNvSpPr/>
          <p:nvPr/>
        </p:nvSpPr>
        <p:spPr>
          <a:xfrm>
            <a:off x="5843630" y="4832754"/>
            <a:ext cx="146917" cy="45815"/>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4"/>
          <p:cNvSpPr/>
          <p:nvPr/>
        </p:nvSpPr>
        <p:spPr>
          <a:xfrm>
            <a:off x="5320115" y="4659359"/>
            <a:ext cx="561067" cy="491432"/>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4"/>
          <p:cNvSpPr/>
          <p:nvPr/>
        </p:nvSpPr>
        <p:spPr>
          <a:xfrm>
            <a:off x="5294624" y="4637402"/>
            <a:ext cx="397094" cy="145080"/>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4"/>
          <p:cNvSpPr/>
          <p:nvPr/>
        </p:nvSpPr>
        <p:spPr>
          <a:xfrm>
            <a:off x="5759794" y="4637402"/>
            <a:ext cx="146880" cy="145080"/>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4"/>
          <p:cNvSpPr/>
          <p:nvPr/>
        </p:nvSpPr>
        <p:spPr>
          <a:xfrm>
            <a:off x="5294624" y="5028143"/>
            <a:ext cx="397094" cy="145519"/>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4"/>
          <p:cNvSpPr/>
          <p:nvPr/>
        </p:nvSpPr>
        <p:spPr>
          <a:xfrm>
            <a:off x="5759794" y="5028143"/>
            <a:ext cx="146880" cy="145519"/>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4"/>
          <p:cNvSpPr/>
          <p:nvPr/>
        </p:nvSpPr>
        <p:spPr>
          <a:xfrm>
            <a:off x="5509580" y="4832754"/>
            <a:ext cx="397094" cy="145080"/>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4"/>
          <p:cNvSpPr/>
          <p:nvPr/>
        </p:nvSpPr>
        <p:spPr>
          <a:xfrm>
            <a:off x="5295105" y="4832754"/>
            <a:ext cx="146880" cy="145080"/>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4"/>
          <p:cNvSpPr/>
          <p:nvPr/>
        </p:nvSpPr>
        <p:spPr>
          <a:xfrm>
            <a:off x="5294624" y="4637402"/>
            <a:ext cx="398019" cy="45815"/>
          </a:xfrm>
          <a:custGeom>
            <a:avLst/>
            <a:gdLst/>
            <a:ahLst/>
            <a:cxnLst/>
            <a:rect l="l" t="t" r="r" b="b"/>
            <a:pathLst>
              <a:path w="10758" h="1254" extrusionOk="0">
                <a:moveTo>
                  <a:pt x="1"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4"/>
          <p:cNvSpPr/>
          <p:nvPr/>
        </p:nvSpPr>
        <p:spPr>
          <a:xfrm>
            <a:off x="5509580" y="4832754"/>
            <a:ext cx="397094" cy="45815"/>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4"/>
          <p:cNvSpPr/>
          <p:nvPr/>
        </p:nvSpPr>
        <p:spPr>
          <a:xfrm>
            <a:off x="5759794" y="4637402"/>
            <a:ext cx="146880" cy="45815"/>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4"/>
          <p:cNvSpPr/>
          <p:nvPr/>
        </p:nvSpPr>
        <p:spPr>
          <a:xfrm>
            <a:off x="5294624" y="5028582"/>
            <a:ext cx="398019" cy="44865"/>
          </a:xfrm>
          <a:custGeom>
            <a:avLst/>
            <a:gdLst/>
            <a:ahLst/>
            <a:cxnLst/>
            <a:rect l="l" t="t" r="r" b="b"/>
            <a:pathLst>
              <a:path w="10758" h="1228" extrusionOk="0">
                <a:moveTo>
                  <a:pt x="1"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4"/>
          <p:cNvSpPr/>
          <p:nvPr/>
        </p:nvSpPr>
        <p:spPr>
          <a:xfrm>
            <a:off x="5759794" y="5028582"/>
            <a:ext cx="146880" cy="44865"/>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4"/>
          <p:cNvSpPr/>
          <p:nvPr/>
        </p:nvSpPr>
        <p:spPr>
          <a:xfrm>
            <a:off x="5296955" y="4832754"/>
            <a:ext cx="146436" cy="45815"/>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3" name="Google Shape;5873;p24"/>
          <p:cNvGrpSpPr/>
          <p:nvPr/>
        </p:nvGrpSpPr>
        <p:grpSpPr>
          <a:xfrm>
            <a:off x="8608455" y="4608580"/>
            <a:ext cx="594351" cy="594356"/>
            <a:chOff x="5203575" y="518925"/>
            <a:chExt cx="406700" cy="406675"/>
          </a:xfrm>
        </p:grpSpPr>
        <p:sp>
          <p:nvSpPr>
            <p:cNvPr id="5874" name="Google Shape;5874;p24"/>
            <p:cNvSpPr/>
            <p:nvPr/>
          </p:nvSpPr>
          <p:spPr>
            <a:xfrm>
              <a:off x="5203575" y="518925"/>
              <a:ext cx="406700" cy="406675"/>
            </a:xfrm>
            <a:custGeom>
              <a:avLst/>
              <a:gdLst/>
              <a:ahLst/>
              <a:cxnLst/>
              <a:rect l="l" t="t" r="r" b="b"/>
              <a:pathLst>
                <a:path w="16268" h="16267" extrusionOk="0">
                  <a:moveTo>
                    <a:pt x="1" y="0"/>
                  </a:moveTo>
                  <a:lnTo>
                    <a:pt x="1"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4"/>
            <p:cNvSpPr/>
            <p:nvPr/>
          </p:nvSpPr>
          <p:spPr>
            <a:xfrm>
              <a:off x="5225500" y="541775"/>
              <a:ext cx="159050" cy="179725"/>
            </a:xfrm>
            <a:custGeom>
              <a:avLst/>
              <a:gdLst/>
              <a:ahLst/>
              <a:cxnLst/>
              <a:rect l="l" t="t" r="r" b="b"/>
              <a:pathLst>
                <a:path w="6362" h="7189" extrusionOk="0">
                  <a:moveTo>
                    <a:pt x="0" y="0"/>
                  </a:moveTo>
                  <a:lnTo>
                    <a:pt x="0"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4"/>
            <p:cNvSpPr/>
            <p:nvPr/>
          </p:nvSpPr>
          <p:spPr>
            <a:xfrm>
              <a:off x="5410825" y="541775"/>
              <a:ext cx="177850" cy="89875"/>
            </a:xfrm>
            <a:custGeom>
              <a:avLst/>
              <a:gdLst/>
              <a:ahLst/>
              <a:cxnLst/>
              <a:rect l="l" t="t" r="r" b="b"/>
              <a:pathLst>
                <a:path w="7114" h="3595" extrusionOk="0">
                  <a:moveTo>
                    <a:pt x="1" y="0"/>
                  </a:moveTo>
                  <a:lnTo>
                    <a:pt x="1" y="3594"/>
                  </a:lnTo>
                  <a:lnTo>
                    <a:pt x="7113" y="3594"/>
                  </a:lnTo>
                  <a:lnTo>
                    <a:pt x="7113"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4"/>
            <p:cNvSpPr/>
            <p:nvPr/>
          </p:nvSpPr>
          <p:spPr>
            <a:xfrm>
              <a:off x="5410825" y="799100"/>
              <a:ext cx="177850" cy="103975"/>
            </a:xfrm>
            <a:custGeom>
              <a:avLst/>
              <a:gdLst/>
              <a:ahLst/>
              <a:cxnLst/>
              <a:rect l="l" t="t" r="r" b="b"/>
              <a:pathLst>
                <a:path w="7114" h="4159" extrusionOk="0">
                  <a:moveTo>
                    <a:pt x="1" y="1"/>
                  </a:moveTo>
                  <a:lnTo>
                    <a:pt x="1" y="4158"/>
                  </a:lnTo>
                  <a:lnTo>
                    <a:pt x="7113" y="4158"/>
                  </a:lnTo>
                  <a:lnTo>
                    <a:pt x="7113"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4"/>
            <p:cNvSpPr/>
            <p:nvPr/>
          </p:nvSpPr>
          <p:spPr>
            <a:xfrm>
              <a:off x="5410825" y="651975"/>
              <a:ext cx="97400" cy="130550"/>
            </a:xfrm>
            <a:custGeom>
              <a:avLst/>
              <a:gdLst/>
              <a:ahLst/>
              <a:cxnLst/>
              <a:rect l="l" t="t" r="r" b="b"/>
              <a:pathLst>
                <a:path w="3896" h="5222" extrusionOk="0">
                  <a:moveTo>
                    <a:pt x="1" y="0"/>
                  </a:moveTo>
                  <a:lnTo>
                    <a:pt x="1" y="5222"/>
                  </a:lnTo>
                  <a:lnTo>
                    <a:pt x="3895" y="5222"/>
                  </a:lnTo>
                  <a:lnTo>
                    <a:pt x="389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24"/>
            <p:cNvSpPr/>
            <p:nvPr/>
          </p:nvSpPr>
          <p:spPr>
            <a:xfrm>
              <a:off x="5529475" y="651975"/>
              <a:ext cx="59200" cy="65125"/>
            </a:xfrm>
            <a:custGeom>
              <a:avLst/>
              <a:gdLst/>
              <a:ahLst/>
              <a:cxnLst/>
              <a:rect l="l" t="t" r="r" b="b"/>
              <a:pathLst>
                <a:path w="2368" h="2605" extrusionOk="0">
                  <a:moveTo>
                    <a:pt x="1" y="0"/>
                  </a:moveTo>
                  <a:lnTo>
                    <a:pt x="1" y="2605"/>
                  </a:lnTo>
                  <a:lnTo>
                    <a:pt x="2367" y="2605"/>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24"/>
            <p:cNvSpPr/>
            <p:nvPr/>
          </p:nvSpPr>
          <p:spPr>
            <a:xfrm>
              <a:off x="5225500" y="744625"/>
              <a:ext cx="58250" cy="58575"/>
            </a:xfrm>
            <a:custGeom>
              <a:avLst/>
              <a:gdLst/>
              <a:ahLst/>
              <a:cxnLst/>
              <a:rect l="l" t="t" r="r" b="b"/>
              <a:pathLst>
                <a:path w="2330" h="2343" extrusionOk="0">
                  <a:moveTo>
                    <a:pt x="0" y="1"/>
                  </a:moveTo>
                  <a:lnTo>
                    <a:pt x="0" y="2342"/>
                  </a:lnTo>
                  <a:lnTo>
                    <a:pt x="2329" y="2342"/>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4"/>
            <p:cNvSpPr/>
            <p:nvPr/>
          </p:nvSpPr>
          <p:spPr>
            <a:xfrm>
              <a:off x="5225500" y="825725"/>
              <a:ext cx="58250" cy="77350"/>
            </a:xfrm>
            <a:custGeom>
              <a:avLst/>
              <a:gdLst/>
              <a:ahLst/>
              <a:cxnLst/>
              <a:rect l="l" t="t" r="r" b="b"/>
              <a:pathLst>
                <a:path w="2330" h="3094" extrusionOk="0">
                  <a:moveTo>
                    <a:pt x="0" y="0"/>
                  </a:moveTo>
                  <a:lnTo>
                    <a:pt x="0" y="3093"/>
                  </a:lnTo>
                  <a:lnTo>
                    <a:pt x="2329" y="3093"/>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4"/>
            <p:cNvSpPr/>
            <p:nvPr/>
          </p:nvSpPr>
          <p:spPr>
            <a:xfrm>
              <a:off x="5311275" y="744625"/>
              <a:ext cx="71725" cy="158450"/>
            </a:xfrm>
            <a:custGeom>
              <a:avLst/>
              <a:gdLst/>
              <a:ahLst/>
              <a:cxnLst/>
              <a:rect l="l" t="t" r="r" b="b"/>
              <a:pathLst>
                <a:path w="2869" h="6338" extrusionOk="0">
                  <a:moveTo>
                    <a:pt x="0" y="1"/>
                  </a:moveTo>
                  <a:lnTo>
                    <a:pt x="0" y="6337"/>
                  </a:lnTo>
                  <a:lnTo>
                    <a:pt x="2868" y="6337"/>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24"/>
            <p:cNvSpPr/>
            <p:nvPr/>
          </p:nvSpPr>
          <p:spPr>
            <a:xfrm>
              <a:off x="5225500" y="541775"/>
              <a:ext cx="159050" cy="17850"/>
            </a:xfrm>
            <a:custGeom>
              <a:avLst/>
              <a:gdLst/>
              <a:ahLst/>
              <a:cxnLst/>
              <a:rect l="l" t="t" r="r" b="b"/>
              <a:pathLst>
                <a:path w="6362" h="714" extrusionOk="0">
                  <a:moveTo>
                    <a:pt x="0" y="0"/>
                  </a:moveTo>
                  <a:lnTo>
                    <a:pt x="0" y="714"/>
                  </a:lnTo>
                  <a:lnTo>
                    <a:pt x="6362" y="714"/>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24"/>
            <p:cNvSpPr/>
            <p:nvPr/>
          </p:nvSpPr>
          <p:spPr>
            <a:xfrm>
              <a:off x="5410825" y="541775"/>
              <a:ext cx="177850" cy="17850"/>
            </a:xfrm>
            <a:custGeom>
              <a:avLst/>
              <a:gdLst/>
              <a:ahLst/>
              <a:cxnLst/>
              <a:rect l="l" t="t" r="r" b="b"/>
              <a:pathLst>
                <a:path w="7114" h="714" extrusionOk="0">
                  <a:moveTo>
                    <a:pt x="1" y="0"/>
                  </a:moveTo>
                  <a:lnTo>
                    <a:pt x="1" y="714"/>
                  </a:lnTo>
                  <a:lnTo>
                    <a:pt x="7113" y="714"/>
                  </a:lnTo>
                  <a:lnTo>
                    <a:pt x="711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4"/>
            <p:cNvSpPr/>
            <p:nvPr/>
          </p:nvSpPr>
          <p:spPr>
            <a:xfrm>
              <a:off x="5410825" y="799100"/>
              <a:ext cx="177850" cy="18175"/>
            </a:xfrm>
            <a:custGeom>
              <a:avLst/>
              <a:gdLst/>
              <a:ahLst/>
              <a:cxnLst/>
              <a:rect l="l" t="t" r="r" b="b"/>
              <a:pathLst>
                <a:path w="7114" h="727" extrusionOk="0">
                  <a:moveTo>
                    <a:pt x="3908" y="1"/>
                  </a:moveTo>
                  <a:lnTo>
                    <a:pt x="3908" y="51"/>
                  </a:lnTo>
                  <a:lnTo>
                    <a:pt x="1" y="51"/>
                  </a:lnTo>
                  <a:lnTo>
                    <a:pt x="1" y="727"/>
                  </a:lnTo>
                  <a:lnTo>
                    <a:pt x="7113" y="727"/>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4"/>
            <p:cNvSpPr/>
            <p:nvPr/>
          </p:nvSpPr>
          <p:spPr>
            <a:xfrm>
              <a:off x="5410825" y="651975"/>
              <a:ext cx="97400" cy="18175"/>
            </a:xfrm>
            <a:custGeom>
              <a:avLst/>
              <a:gdLst/>
              <a:ahLst/>
              <a:cxnLst/>
              <a:rect l="l" t="t" r="r" b="b"/>
              <a:pathLst>
                <a:path w="3896" h="727" extrusionOk="0">
                  <a:moveTo>
                    <a:pt x="1" y="0"/>
                  </a:moveTo>
                  <a:lnTo>
                    <a:pt x="1" y="726"/>
                  </a:lnTo>
                  <a:lnTo>
                    <a:pt x="3895" y="726"/>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4"/>
            <p:cNvSpPr/>
            <p:nvPr/>
          </p:nvSpPr>
          <p:spPr>
            <a:xfrm>
              <a:off x="5529475" y="651975"/>
              <a:ext cx="59200" cy="18175"/>
            </a:xfrm>
            <a:custGeom>
              <a:avLst/>
              <a:gdLst/>
              <a:ahLst/>
              <a:cxnLst/>
              <a:rect l="l" t="t" r="r" b="b"/>
              <a:pathLst>
                <a:path w="2368" h="727" extrusionOk="0">
                  <a:moveTo>
                    <a:pt x="1" y="0"/>
                  </a:moveTo>
                  <a:lnTo>
                    <a:pt x="1" y="726"/>
                  </a:lnTo>
                  <a:lnTo>
                    <a:pt x="2367" y="726"/>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4"/>
            <p:cNvSpPr/>
            <p:nvPr/>
          </p:nvSpPr>
          <p:spPr>
            <a:xfrm>
              <a:off x="5225500" y="744625"/>
              <a:ext cx="58250" cy="18200"/>
            </a:xfrm>
            <a:custGeom>
              <a:avLst/>
              <a:gdLst/>
              <a:ahLst/>
              <a:cxnLst/>
              <a:rect l="l" t="t" r="r" b="b"/>
              <a:pathLst>
                <a:path w="2330" h="728"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4"/>
            <p:cNvSpPr/>
            <p:nvPr/>
          </p:nvSpPr>
          <p:spPr>
            <a:xfrm>
              <a:off x="5225500" y="825725"/>
              <a:ext cx="58250" cy="18175"/>
            </a:xfrm>
            <a:custGeom>
              <a:avLst/>
              <a:gdLst/>
              <a:ahLst/>
              <a:cxnLst/>
              <a:rect l="l" t="t" r="r" b="b"/>
              <a:pathLst>
                <a:path w="2330" h="727" extrusionOk="0">
                  <a:moveTo>
                    <a:pt x="0" y="0"/>
                  </a:moveTo>
                  <a:lnTo>
                    <a:pt x="0" y="726"/>
                  </a:lnTo>
                  <a:lnTo>
                    <a:pt x="2329" y="726"/>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4"/>
            <p:cNvSpPr/>
            <p:nvPr/>
          </p:nvSpPr>
          <p:spPr>
            <a:xfrm>
              <a:off x="5311275" y="744625"/>
              <a:ext cx="71725" cy="18200"/>
            </a:xfrm>
            <a:custGeom>
              <a:avLst/>
              <a:gdLst/>
              <a:ahLst/>
              <a:cxnLst/>
              <a:rect l="l" t="t" r="r" b="b"/>
              <a:pathLst>
                <a:path w="2869" h="728" extrusionOk="0">
                  <a:moveTo>
                    <a:pt x="0" y="1"/>
                  </a:moveTo>
                  <a:lnTo>
                    <a:pt x="0" y="727"/>
                  </a:lnTo>
                  <a:lnTo>
                    <a:pt x="2868" y="727"/>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4"/>
            <p:cNvSpPr/>
            <p:nvPr/>
          </p:nvSpPr>
          <p:spPr>
            <a:xfrm>
              <a:off x="5410825" y="79910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4"/>
            <p:cNvSpPr/>
            <p:nvPr/>
          </p:nvSpPr>
          <p:spPr>
            <a:xfrm>
              <a:off x="5319725" y="603750"/>
              <a:ext cx="31950" cy="31950"/>
            </a:xfrm>
            <a:custGeom>
              <a:avLst/>
              <a:gdLst/>
              <a:ahLst/>
              <a:cxnLst/>
              <a:rect l="l" t="t" r="r" b="b"/>
              <a:pathLst>
                <a:path w="1278"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24"/>
            <p:cNvSpPr/>
            <p:nvPr/>
          </p:nvSpPr>
          <p:spPr>
            <a:xfrm>
              <a:off x="5342900" y="792225"/>
              <a:ext cx="31950" cy="31625"/>
            </a:xfrm>
            <a:custGeom>
              <a:avLst/>
              <a:gdLst/>
              <a:ahLst/>
              <a:cxnLst/>
              <a:rect l="l" t="t" r="r" b="b"/>
              <a:pathLst>
                <a:path w="1278" h="1265" extrusionOk="0">
                  <a:moveTo>
                    <a:pt x="0" y="0"/>
                  </a:moveTo>
                  <a:lnTo>
                    <a:pt x="0"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24"/>
            <p:cNvSpPr/>
            <p:nvPr/>
          </p:nvSpPr>
          <p:spPr>
            <a:xfrm>
              <a:off x="5419275" y="828225"/>
              <a:ext cx="31650" cy="31625"/>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4"/>
            <p:cNvSpPr/>
            <p:nvPr/>
          </p:nvSpPr>
          <p:spPr>
            <a:xfrm>
              <a:off x="5427725" y="587800"/>
              <a:ext cx="31975" cy="31950"/>
            </a:xfrm>
            <a:custGeom>
              <a:avLst/>
              <a:gdLst/>
              <a:ahLst/>
              <a:cxnLst/>
              <a:rect l="l" t="t" r="r" b="b"/>
              <a:pathLst>
                <a:path w="1279" h="1278" extrusionOk="0">
                  <a:moveTo>
                    <a:pt x="1" y="0"/>
                  </a:moveTo>
                  <a:lnTo>
                    <a:pt x="1" y="1277"/>
                  </a:lnTo>
                  <a:lnTo>
                    <a:pt x="1278" y="1277"/>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24"/>
            <p:cNvSpPr/>
            <p:nvPr/>
          </p:nvSpPr>
          <p:spPr>
            <a:xfrm>
              <a:off x="5491900" y="566825"/>
              <a:ext cx="31975" cy="31625"/>
            </a:xfrm>
            <a:custGeom>
              <a:avLst/>
              <a:gdLst/>
              <a:ahLst/>
              <a:cxnLst/>
              <a:rect l="l" t="t" r="r" b="b"/>
              <a:pathLst>
                <a:path w="1279" h="1265" extrusionOk="0">
                  <a:moveTo>
                    <a:pt x="1" y="0"/>
                  </a:moveTo>
                  <a:lnTo>
                    <a:pt x="1"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24"/>
            <p:cNvSpPr/>
            <p:nvPr/>
          </p:nvSpPr>
          <p:spPr>
            <a:xfrm>
              <a:off x="5259000" y="668875"/>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4"/>
            <p:cNvSpPr/>
            <p:nvPr/>
          </p:nvSpPr>
          <p:spPr>
            <a:xfrm>
              <a:off x="5498800" y="817250"/>
              <a:ext cx="84225" cy="31650"/>
            </a:xfrm>
            <a:custGeom>
              <a:avLst/>
              <a:gdLst/>
              <a:ahLst/>
              <a:cxnLst/>
              <a:rect l="l" t="t" r="r" b="b"/>
              <a:pathLst>
                <a:path w="3369" h="1266" extrusionOk="0">
                  <a:moveTo>
                    <a:pt x="0" y="1"/>
                  </a:moveTo>
                  <a:lnTo>
                    <a:pt x="0" y="1266"/>
                  </a:lnTo>
                  <a:lnTo>
                    <a:pt x="3369" y="1266"/>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4"/>
            <p:cNvSpPr/>
            <p:nvPr/>
          </p:nvSpPr>
          <p:spPr>
            <a:xfrm>
              <a:off x="5434625" y="713000"/>
              <a:ext cx="73600" cy="31975"/>
            </a:xfrm>
            <a:custGeom>
              <a:avLst/>
              <a:gdLst/>
              <a:ahLst/>
              <a:cxnLst/>
              <a:rect l="l" t="t" r="r" b="b"/>
              <a:pathLst>
                <a:path w="2944" h="1279" extrusionOk="0">
                  <a:moveTo>
                    <a:pt x="0" y="1"/>
                  </a:moveTo>
                  <a:lnTo>
                    <a:pt x="0"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0" name="Google Shape;5900;p24"/>
          <p:cNvGrpSpPr/>
          <p:nvPr/>
        </p:nvGrpSpPr>
        <p:grpSpPr>
          <a:xfrm>
            <a:off x="322825" y="0"/>
            <a:ext cx="8502295" cy="3781327"/>
            <a:chOff x="322825" y="0"/>
            <a:chExt cx="8502295" cy="3781327"/>
          </a:xfrm>
        </p:grpSpPr>
        <p:sp>
          <p:nvSpPr>
            <p:cNvPr id="5901" name="Google Shape;5901;p24"/>
            <p:cNvSpPr/>
            <p:nvPr/>
          </p:nvSpPr>
          <p:spPr>
            <a:xfrm>
              <a:off x="2054239" y="0"/>
              <a:ext cx="64207" cy="60795"/>
            </a:xfrm>
            <a:custGeom>
              <a:avLst/>
              <a:gdLst/>
              <a:ahLst/>
              <a:cxnLst/>
              <a:rect l="l" t="t" r="r" b="b"/>
              <a:pathLst>
                <a:path w="1656" h="1568"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4"/>
            <p:cNvSpPr/>
            <p:nvPr/>
          </p:nvSpPr>
          <p:spPr>
            <a:xfrm>
              <a:off x="2054239" y="104456"/>
              <a:ext cx="64207" cy="60834"/>
            </a:xfrm>
            <a:custGeom>
              <a:avLst/>
              <a:gdLst/>
              <a:ahLst/>
              <a:cxnLst/>
              <a:rect l="l" t="t" r="r" b="b"/>
              <a:pathLst>
                <a:path w="1656" h="1569" extrusionOk="0">
                  <a:moveTo>
                    <a:pt x="1480" y="182"/>
                  </a:moveTo>
                  <a:lnTo>
                    <a:pt x="1480" y="1392"/>
                  </a:lnTo>
                  <a:lnTo>
                    <a:pt x="182" y="1392"/>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4"/>
            <p:cNvSpPr/>
            <p:nvPr/>
          </p:nvSpPr>
          <p:spPr>
            <a:xfrm>
              <a:off x="2054239" y="208717"/>
              <a:ext cx="64207" cy="60795"/>
            </a:xfrm>
            <a:custGeom>
              <a:avLst/>
              <a:gdLst/>
              <a:ahLst/>
              <a:cxnLst/>
              <a:rect l="l" t="t" r="r" b="b"/>
              <a:pathLst>
                <a:path w="1656" h="1568" extrusionOk="0">
                  <a:moveTo>
                    <a:pt x="1480" y="182"/>
                  </a:moveTo>
                  <a:lnTo>
                    <a:pt x="1480" y="1397"/>
                  </a:lnTo>
                  <a:lnTo>
                    <a:pt x="182" y="1397"/>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4"/>
            <p:cNvSpPr/>
            <p:nvPr/>
          </p:nvSpPr>
          <p:spPr>
            <a:xfrm>
              <a:off x="489551" y="2487804"/>
              <a:ext cx="62307" cy="62501"/>
            </a:xfrm>
            <a:custGeom>
              <a:avLst/>
              <a:gdLst/>
              <a:ahLst/>
              <a:cxnLst/>
              <a:rect l="l" t="t" r="r" b="b"/>
              <a:pathLst>
                <a:path w="1607" h="1612" extrusionOk="0">
                  <a:moveTo>
                    <a:pt x="1436" y="182"/>
                  </a:moveTo>
                  <a:lnTo>
                    <a:pt x="1436" y="1441"/>
                  </a:lnTo>
                  <a:lnTo>
                    <a:pt x="177" y="1441"/>
                  </a:lnTo>
                  <a:lnTo>
                    <a:pt x="177" y="182"/>
                  </a:lnTo>
                  <a:close/>
                  <a:moveTo>
                    <a:pt x="1" y="1"/>
                  </a:moveTo>
                  <a:lnTo>
                    <a:pt x="1" y="1612"/>
                  </a:lnTo>
                  <a:lnTo>
                    <a:pt x="1606" y="1612"/>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24"/>
            <p:cNvSpPr/>
            <p:nvPr/>
          </p:nvSpPr>
          <p:spPr>
            <a:xfrm>
              <a:off x="378698" y="2487804"/>
              <a:ext cx="117713" cy="173778"/>
            </a:xfrm>
            <a:custGeom>
              <a:avLst/>
              <a:gdLst/>
              <a:ahLst/>
              <a:cxnLst/>
              <a:rect l="l" t="t" r="r" b="b"/>
              <a:pathLst>
                <a:path w="3036" h="4482" extrusionOk="0">
                  <a:moveTo>
                    <a:pt x="1425" y="182"/>
                  </a:moveTo>
                  <a:lnTo>
                    <a:pt x="1425" y="1436"/>
                  </a:lnTo>
                  <a:lnTo>
                    <a:pt x="171" y="1436"/>
                  </a:lnTo>
                  <a:lnTo>
                    <a:pt x="171" y="182"/>
                  </a:lnTo>
                  <a:close/>
                  <a:moveTo>
                    <a:pt x="1425" y="1612"/>
                  </a:moveTo>
                  <a:lnTo>
                    <a:pt x="1425" y="2871"/>
                  </a:lnTo>
                  <a:lnTo>
                    <a:pt x="171" y="2871"/>
                  </a:lnTo>
                  <a:lnTo>
                    <a:pt x="171" y="1612"/>
                  </a:lnTo>
                  <a:close/>
                  <a:moveTo>
                    <a:pt x="2860" y="3047"/>
                  </a:moveTo>
                  <a:lnTo>
                    <a:pt x="2860" y="4306"/>
                  </a:lnTo>
                  <a:lnTo>
                    <a:pt x="1600" y="4306"/>
                  </a:lnTo>
                  <a:lnTo>
                    <a:pt x="1600" y="3047"/>
                  </a:lnTo>
                  <a:close/>
                  <a:moveTo>
                    <a:pt x="0" y="1"/>
                  </a:moveTo>
                  <a:lnTo>
                    <a:pt x="0" y="1430"/>
                  </a:lnTo>
                  <a:lnTo>
                    <a:pt x="0" y="1612"/>
                  </a:lnTo>
                  <a:lnTo>
                    <a:pt x="0" y="3047"/>
                  </a:lnTo>
                  <a:lnTo>
                    <a:pt x="1425" y="3047"/>
                  </a:lnTo>
                  <a:lnTo>
                    <a:pt x="1425" y="4482"/>
                  </a:lnTo>
                  <a:lnTo>
                    <a:pt x="3036" y="4482"/>
                  </a:lnTo>
                  <a:lnTo>
                    <a:pt x="3036" y="2876"/>
                  </a:lnTo>
                  <a:lnTo>
                    <a:pt x="1606" y="2876"/>
                  </a:lnTo>
                  <a:lnTo>
                    <a:pt x="1606" y="1612"/>
                  </a:lnTo>
                  <a:lnTo>
                    <a:pt x="1606" y="1430"/>
                  </a:lnTo>
                  <a:lnTo>
                    <a:pt x="16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24"/>
            <p:cNvSpPr/>
            <p:nvPr/>
          </p:nvSpPr>
          <p:spPr>
            <a:xfrm>
              <a:off x="378698" y="2376757"/>
              <a:ext cx="62269" cy="62695"/>
            </a:xfrm>
            <a:custGeom>
              <a:avLst/>
              <a:gdLst/>
              <a:ahLst/>
              <a:cxnLst/>
              <a:rect l="l" t="t" r="r" b="b"/>
              <a:pathLst>
                <a:path w="1606" h="1617" extrusionOk="0">
                  <a:moveTo>
                    <a:pt x="1425" y="182"/>
                  </a:moveTo>
                  <a:lnTo>
                    <a:pt x="1425" y="1435"/>
                  </a:lnTo>
                  <a:lnTo>
                    <a:pt x="171" y="1435"/>
                  </a:lnTo>
                  <a:lnTo>
                    <a:pt x="171" y="182"/>
                  </a:lnTo>
                  <a:close/>
                  <a:moveTo>
                    <a:pt x="0" y="0"/>
                  </a:moveTo>
                  <a:lnTo>
                    <a:pt x="0" y="1617"/>
                  </a:lnTo>
                  <a:lnTo>
                    <a:pt x="1606" y="1617"/>
                  </a:lnTo>
                  <a:lnTo>
                    <a:pt x="160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4"/>
            <p:cNvSpPr/>
            <p:nvPr/>
          </p:nvSpPr>
          <p:spPr>
            <a:xfrm>
              <a:off x="322825" y="2265671"/>
              <a:ext cx="62501" cy="62269"/>
            </a:xfrm>
            <a:custGeom>
              <a:avLst/>
              <a:gdLst/>
              <a:ahLst/>
              <a:cxnLst/>
              <a:rect l="l" t="t" r="r" b="b"/>
              <a:pathLst>
                <a:path w="1612" h="1606" extrusionOk="0">
                  <a:moveTo>
                    <a:pt x="1441" y="176"/>
                  </a:moveTo>
                  <a:lnTo>
                    <a:pt x="1441" y="1435"/>
                  </a:lnTo>
                  <a:lnTo>
                    <a:pt x="182" y="1435"/>
                  </a:lnTo>
                  <a:lnTo>
                    <a:pt x="182" y="176"/>
                  </a:lnTo>
                  <a:close/>
                  <a:moveTo>
                    <a:pt x="1" y="0"/>
                  </a:moveTo>
                  <a:lnTo>
                    <a:pt x="1" y="1606"/>
                  </a:lnTo>
                  <a:lnTo>
                    <a:pt x="1612" y="1606"/>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4"/>
            <p:cNvSpPr/>
            <p:nvPr/>
          </p:nvSpPr>
          <p:spPr>
            <a:xfrm>
              <a:off x="424101" y="127223"/>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4"/>
            <p:cNvSpPr/>
            <p:nvPr/>
          </p:nvSpPr>
          <p:spPr>
            <a:xfrm>
              <a:off x="424101" y="23167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4"/>
            <p:cNvSpPr/>
            <p:nvPr/>
          </p:nvSpPr>
          <p:spPr>
            <a:xfrm>
              <a:off x="424101" y="336173"/>
              <a:ext cx="57383" cy="53971"/>
            </a:xfrm>
            <a:custGeom>
              <a:avLst/>
              <a:gdLst/>
              <a:ahLst/>
              <a:cxnLst/>
              <a:rect l="l" t="t" r="r" b="b"/>
              <a:pathLst>
                <a:path w="1480" h="1392" extrusionOk="0">
                  <a:moveTo>
                    <a:pt x="1" y="0"/>
                  </a:moveTo>
                  <a:lnTo>
                    <a:pt x="1" y="1391"/>
                  </a:lnTo>
                  <a:lnTo>
                    <a:pt x="1480" y="1391"/>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24"/>
            <p:cNvSpPr/>
            <p:nvPr/>
          </p:nvSpPr>
          <p:spPr>
            <a:xfrm>
              <a:off x="420689" y="3511582"/>
              <a:ext cx="64207" cy="61028"/>
            </a:xfrm>
            <a:custGeom>
              <a:avLst/>
              <a:gdLst/>
              <a:ahLst/>
              <a:cxnLst/>
              <a:rect l="l" t="t" r="r" b="b"/>
              <a:pathLst>
                <a:path w="1656" h="1574" extrusionOk="0">
                  <a:moveTo>
                    <a:pt x="1480" y="187"/>
                  </a:moveTo>
                  <a:lnTo>
                    <a:pt x="1480" y="1397"/>
                  </a:lnTo>
                  <a:lnTo>
                    <a:pt x="182" y="1397"/>
                  </a:lnTo>
                  <a:lnTo>
                    <a:pt x="182" y="187"/>
                  </a:lnTo>
                  <a:close/>
                  <a:moveTo>
                    <a:pt x="1" y="1"/>
                  </a:moveTo>
                  <a:lnTo>
                    <a:pt x="1" y="1573"/>
                  </a:lnTo>
                  <a:lnTo>
                    <a:pt x="1656" y="1573"/>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24"/>
            <p:cNvSpPr/>
            <p:nvPr/>
          </p:nvSpPr>
          <p:spPr>
            <a:xfrm>
              <a:off x="420689" y="3616037"/>
              <a:ext cx="64207" cy="60795"/>
            </a:xfrm>
            <a:custGeom>
              <a:avLst/>
              <a:gdLst/>
              <a:ahLst/>
              <a:cxnLst/>
              <a:rect l="l" t="t" r="r" b="b"/>
              <a:pathLst>
                <a:path w="1656" h="1568" extrusionOk="0">
                  <a:moveTo>
                    <a:pt x="1480" y="188"/>
                  </a:moveTo>
                  <a:lnTo>
                    <a:pt x="1480" y="1397"/>
                  </a:lnTo>
                  <a:lnTo>
                    <a:pt x="182" y="1397"/>
                  </a:lnTo>
                  <a:lnTo>
                    <a:pt x="182" y="188"/>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4"/>
            <p:cNvSpPr/>
            <p:nvPr/>
          </p:nvSpPr>
          <p:spPr>
            <a:xfrm>
              <a:off x="420689" y="3720493"/>
              <a:ext cx="64207" cy="60834"/>
            </a:xfrm>
            <a:custGeom>
              <a:avLst/>
              <a:gdLst/>
              <a:ahLst/>
              <a:cxnLst/>
              <a:rect l="l" t="t" r="r" b="b"/>
              <a:pathLst>
                <a:path w="1656" h="1569" extrusionOk="0">
                  <a:moveTo>
                    <a:pt x="1480" y="182"/>
                  </a:moveTo>
                  <a:lnTo>
                    <a:pt x="1480" y="1398"/>
                  </a:lnTo>
                  <a:lnTo>
                    <a:pt x="182" y="1398"/>
                  </a:lnTo>
                  <a:lnTo>
                    <a:pt x="182"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4"/>
            <p:cNvSpPr/>
            <p:nvPr/>
          </p:nvSpPr>
          <p:spPr>
            <a:xfrm>
              <a:off x="355666" y="915905"/>
              <a:ext cx="38850" cy="39044"/>
            </a:xfrm>
            <a:custGeom>
              <a:avLst/>
              <a:gdLst/>
              <a:ahLst/>
              <a:cxnLst/>
              <a:rect l="l" t="t" r="r" b="b"/>
              <a:pathLst>
                <a:path w="1002" h="1007" extrusionOk="0">
                  <a:moveTo>
                    <a:pt x="1" y="0"/>
                  </a:moveTo>
                  <a:lnTo>
                    <a:pt x="1" y="1006"/>
                  </a:lnTo>
                  <a:lnTo>
                    <a:pt x="1001" y="1006"/>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24"/>
            <p:cNvSpPr/>
            <p:nvPr/>
          </p:nvSpPr>
          <p:spPr>
            <a:xfrm>
              <a:off x="394672" y="954911"/>
              <a:ext cx="38850" cy="39044"/>
            </a:xfrm>
            <a:custGeom>
              <a:avLst/>
              <a:gdLst/>
              <a:ahLst/>
              <a:cxnLst/>
              <a:rect l="l" t="t" r="r" b="b"/>
              <a:pathLst>
                <a:path w="1002" h="1007" extrusionOk="0">
                  <a:moveTo>
                    <a:pt x="1" y="0"/>
                  </a:moveTo>
                  <a:lnTo>
                    <a:pt x="1" y="1007"/>
                  </a:lnTo>
                  <a:lnTo>
                    <a:pt x="1002" y="1007"/>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24"/>
            <p:cNvSpPr/>
            <p:nvPr/>
          </p:nvSpPr>
          <p:spPr>
            <a:xfrm>
              <a:off x="433291" y="993917"/>
              <a:ext cx="38811" cy="38850"/>
            </a:xfrm>
            <a:custGeom>
              <a:avLst/>
              <a:gdLst/>
              <a:ahLst/>
              <a:cxnLst/>
              <a:rect l="l" t="t" r="r" b="b"/>
              <a:pathLst>
                <a:path w="1001" h="1002" extrusionOk="0">
                  <a:moveTo>
                    <a:pt x="0" y="1"/>
                  </a:moveTo>
                  <a:lnTo>
                    <a:pt x="0" y="1001"/>
                  </a:lnTo>
                  <a:lnTo>
                    <a:pt x="1001" y="1001"/>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4"/>
            <p:cNvSpPr/>
            <p:nvPr/>
          </p:nvSpPr>
          <p:spPr>
            <a:xfrm>
              <a:off x="472064" y="1032729"/>
              <a:ext cx="39044" cy="38811"/>
            </a:xfrm>
            <a:custGeom>
              <a:avLst/>
              <a:gdLst/>
              <a:ahLst/>
              <a:cxnLst/>
              <a:rect l="l" t="t" r="r" b="b"/>
              <a:pathLst>
                <a:path w="1007" h="1001"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4"/>
            <p:cNvSpPr/>
            <p:nvPr/>
          </p:nvSpPr>
          <p:spPr>
            <a:xfrm>
              <a:off x="511070" y="1071735"/>
              <a:ext cx="38850" cy="38850"/>
            </a:xfrm>
            <a:custGeom>
              <a:avLst/>
              <a:gdLst/>
              <a:ahLst/>
              <a:cxnLst/>
              <a:rect l="l" t="t" r="r" b="b"/>
              <a:pathLst>
                <a:path w="1002" h="1002"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4"/>
            <p:cNvSpPr/>
            <p:nvPr/>
          </p:nvSpPr>
          <p:spPr>
            <a:xfrm>
              <a:off x="511070" y="915905"/>
              <a:ext cx="38850" cy="39044"/>
            </a:xfrm>
            <a:custGeom>
              <a:avLst/>
              <a:gdLst/>
              <a:ahLst/>
              <a:cxnLst/>
              <a:rect l="l" t="t" r="r" b="b"/>
              <a:pathLst>
                <a:path w="1002" h="1007" extrusionOk="0">
                  <a:moveTo>
                    <a:pt x="1" y="0"/>
                  </a:moveTo>
                  <a:lnTo>
                    <a:pt x="1" y="1006"/>
                  </a:lnTo>
                  <a:lnTo>
                    <a:pt x="1002" y="1006"/>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4"/>
            <p:cNvSpPr/>
            <p:nvPr/>
          </p:nvSpPr>
          <p:spPr>
            <a:xfrm>
              <a:off x="472064" y="954911"/>
              <a:ext cx="39044" cy="39044"/>
            </a:xfrm>
            <a:custGeom>
              <a:avLst/>
              <a:gdLst/>
              <a:ahLst/>
              <a:cxnLst/>
              <a:rect l="l" t="t" r="r" b="b"/>
              <a:pathLst>
                <a:path w="1007" h="1007" extrusionOk="0">
                  <a:moveTo>
                    <a:pt x="1" y="0"/>
                  </a:moveTo>
                  <a:lnTo>
                    <a:pt x="1" y="1007"/>
                  </a:lnTo>
                  <a:lnTo>
                    <a:pt x="1007" y="1007"/>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4"/>
            <p:cNvSpPr/>
            <p:nvPr/>
          </p:nvSpPr>
          <p:spPr>
            <a:xfrm>
              <a:off x="394672" y="1032729"/>
              <a:ext cx="38850" cy="38811"/>
            </a:xfrm>
            <a:custGeom>
              <a:avLst/>
              <a:gdLst/>
              <a:ahLst/>
              <a:cxnLst/>
              <a:rect l="l" t="t" r="r" b="b"/>
              <a:pathLst>
                <a:path w="1002" h="1001" extrusionOk="0">
                  <a:moveTo>
                    <a:pt x="1" y="0"/>
                  </a:moveTo>
                  <a:lnTo>
                    <a:pt x="1" y="1001"/>
                  </a:lnTo>
                  <a:lnTo>
                    <a:pt x="1002" y="1001"/>
                  </a:lnTo>
                  <a:lnTo>
                    <a:pt x="100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4"/>
            <p:cNvSpPr/>
            <p:nvPr/>
          </p:nvSpPr>
          <p:spPr>
            <a:xfrm>
              <a:off x="355666" y="1071735"/>
              <a:ext cx="38850" cy="38850"/>
            </a:xfrm>
            <a:custGeom>
              <a:avLst/>
              <a:gdLst/>
              <a:ahLst/>
              <a:cxnLst/>
              <a:rect l="l" t="t" r="r" b="b"/>
              <a:pathLst>
                <a:path w="1002" h="1002" extrusionOk="0">
                  <a:moveTo>
                    <a:pt x="1" y="0"/>
                  </a:moveTo>
                  <a:lnTo>
                    <a:pt x="1"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4"/>
            <p:cNvSpPr/>
            <p:nvPr/>
          </p:nvSpPr>
          <p:spPr>
            <a:xfrm>
              <a:off x="8716127" y="2888356"/>
              <a:ext cx="101313" cy="559875"/>
            </a:xfrm>
            <a:custGeom>
              <a:avLst/>
              <a:gdLst/>
              <a:ahLst/>
              <a:cxnLst/>
              <a:rect l="l" t="t" r="r" b="b"/>
              <a:pathLst>
                <a:path w="2613" h="14440" extrusionOk="0">
                  <a:moveTo>
                    <a:pt x="2431" y="182"/>
                  </a:moveTo>
                  <a:lnTo>
                    <a:pt x="2431" y="14264"/>
                  </a:lnTo>
                  <a:lnTo>
                    <a:pt x="176" y="14264"/>
                  </a:lnTo>
                  <a:lnTo>
                    <a:pt x="176" y="182"/>
                  </a:lnTo>
                  <a:close/>
                  <a:moveTo>
                    <a:pt x="1" y="1"/>
                  </a:moveTo>
                  <a:lnTo>
                    <a:pt x="1" y="14440"/>
                  </a:lnTo>
                  <a:lnTo>
                    <a:pt x="2612" y="14440"/>
                  </a:lnTo>
                  <a:lnTo>
                    <a:pt x="2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4"/>
            <p:cNvSpPr/>
            <p:nvPr/>
          </p:nvSpPr>
          <p:spPr>
            <a:xfrm>
              <a:off x="8630866" y="1399316"/>
              <a:ext cx="38811" cy="38850"/>
            </a:xfrm>
            <a:custGeom>
              <a:avLst/>
              <a:gdLst/>
              <a:ahLst/>
              <a:cxnLst/>
              <a:rect l="l" t="t" r="r" b="b"/>
              <a:pathLst>
                <a:path w="1001"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4"/>
            <p:cNvSpPr/>
            <p:nvPr/>
          </p:nvSpPr>
          <p:spPr>
            <a:xfrm>
              <a:off x="8669639" y="1438322"/>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4"/>
            <p:cNvSpPr/>
            <p:nvPr/>
          </p:nvSpPr>
          <p:spPr>
            <a:xfrm>
              <a:off x="8708219" y="1477134"/>
              <a:ext cx="39083" cy="38850"/>
            </a:xfrm>
            <a:custGeom>
              <a:avLst/>
              <a:gdLst/>
              <a:ahLst/>
              <a:cxnLst/>
              <a:rect l="l" t="t" r="r" b="b"/>
              <a:pathLst>
                <a:path w="1008" h="1002" extrusionOk="0">
                  <a:moveTo>
                    <a:pt x="1" y="0"/>
                  </a:moveTo>
                  <a:lnTo>
                    <a:pt x="1" y="1001"/>
                  </a:lnTo>
                  <a:lnTo>
                    <a:pt x="1007" y="1001"/>
                  </a:lnTo>
                  <a:lnTo>
                    <a:pt x="100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4"/>
            <p:cNvSpPr/>
            <p:nvPr/>
          </p:nvSpPr>
          <p:spPr>
            <a:xfrm>
              <a:off x="8747263" y="151614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4"/>
            <p:cNvSpPr/>
            <p:nvPr/>
          </p:nvSpPr>
          <p:spPr>
            <a:xfrm>
              <a:off x="8786270" y="1554952"/>
              <a:ext cx="38850" cy="39044"/>
            </a:xfrm>
            <a:custGeom>
              <a:avLst/>
              <a:gdLst/>
              <a:ahLst/>
              <a:cxnLst/>
              <a:rect l="l" t="t" r="r" b="b"/>
              <a:pathLst>
                <a:path w="1002"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4"/>
            <p:cNvSpPr/>
            <p:nvPr/>
          </p:nvSpPr>
          <p:spPr>
            <a:xfrm>
              <a:off x="8786270" y="1399316"/>
              <a:ext cx="38850" cy="38850"/>
            </a:xfrm>
            <a:custGeom>
              <a:avLst/>
              <a:gdLst/>
              <a:ahLst/>
              <a:cxnLst/>
              <a:rect l="l" t="t" r="r" b="b"/>
              <a:pathLst>
                <a:path w="1002" h="1002" extrusionOk="0">
                  <a:moveTo>
                    <a:pt x="0" y="0"/>
                  </a:moveTo>
                  <a:lnTo>
                    <a:pt x="0" y="1001"/>
                  </a:lnTo>
                  <a:lnTo>
                    <a:pt x="1001" y="1001"/>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4"/>
            <p:cNvSpPr/>
            <p:nvPr/>
          </p:nvSpPr>
          <p:spPr>
            <a:xfrm>
              <a:off x="8747263" y="1438322"/>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4"/>
            <p:cNvSpPr/>
            <p:nvPr/>
          </p:nvSpPr>
          <p:spPr>
            <a:xfrm>
              <a:off x="8669639" y="1516140"/>
              <a:ext cx="39044" cy="38850"/>
            </a:xfrm>
            <a:custGeom>
              <a:avLst/>
              <a:gdLst/>
              <a:ahLst/>
              <a:cxnLst/>
              <a:rect l="l" t="t" r="r" b="b"/>
              <a:pathLst>
                <a:path w="1007" h="1002" extrusionOk="0">
                  <a:moveTo>
                    <a:pt x="1" y="1"/>
                  </a:moveTo>
                  <a:lnTo>
                    <a:pt x="1"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4"/>
            <p:cNvSpPr/>
            <p:nvPr/>
          </p:nvSpPr>
          <p:spPr>
            <a:xfrm>
              <a:off x="8630866" y="1554952"/>
              <a:ext cx="38811" cy="39044"/>
            </a:xfrm>
            <a:custGeom>
              <a:avLst/>
              <a:gdLst/>
              <a:ahLst/>
              <a:cxnLst/>
              <a:rect l="l" t="t" r="r" b="b"/>
              <a:pathLst>
                <a:path w="1001" h="1007" extrusionOk="0">
                  <a:moveTo>
                    <a:pt x="0" y="0"/>
                  </a:moveTo>
                  <a:lnTo>
                    <a:pt x="0" y="1007"/>
                  </a:lnTo>
                  <a:lnTo>
                    <a:pt x="1001" y="1007"/>
                  </a:lnTo>
                  <a:lnTo>
                    <a:pt x="100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4"/>
            <p:cNvSpPr/>
            <p:nvPr/>
          </p:nvSpPr>
          <p:spPr>
            <a:xfrm>
              <a:off x="8656417" y="366292"/>
              <a:ext cx="143109" cy="254154"/>
            </a:xfrm>
            <a:custGeom>
              <a:avLst/>
              <a:gdLst/>
              <a:ahLst/>
              <a:cxnLst/>
              <a:rect l="l" t="t" r="r" b="b"/>
              <a:pathLst>
                <a:path w="3691" h="6555" extrusionOk="0">
                  <a:moveTo>
                    <a:pt x="1" y="0"/>
                  </a:moveTo>
                  <a:lnTo>
                    <a:pt x="1" y="1072"/>
                  </a:lnTo>
                  <a:lnTo>
                    <a:pt x="1304" y="1072"/>
                  </a:lnTo>
                  <a:lnTo>
                    <a:pt x="1304" y="6554"/>
                  </a:lnTo>
                  <a:lnTo>
                    <a:pt x="3690" y="6554"/>
                  </a:lnTo>
                  <a:lnTo>
                    <a:pt x="3690" y="5493"/>
                  </a:lnTo>
                  <a:lnTo>
                    <a:pt x="2371" y="5493"/>
                  </a:lnTo>
                  <a:lnTo>
                    <a:pt x="237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4"/>
            <p:cNvSpPr/>
            <p:nvPr/>
          </p:nvSpPr>
          <p:spPr>
            <a:xfrm>
              <a:off x="7822910" y="494206"/>
              <a:ext cx="57383" cy="53739"/>
            </a:xfrm>
            <a:custGeom>
              <a:avLst/>
              <a:gdLst/>
              <a:ahLst/>
              <a:cxnLst/>
              <a:rect l="l" t="t" r="r" b="b"/>
              <a:pathLst>
                <a:path w="1480" h="1386" extrusionOk="0">
                  <a:moveTo>
                    <a:pt x="1" y="0"/>
                  </a:moveTo>
                  <a:lnTo>
                    <a:pt x="1" y="1386"/>
                  </a:lnTo>
                  <a:lnTo>
                    <a:pt x="1480" y="1386"/>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4"/>
            <p:cNvSpPr/>
            <p:nvPr/>
          </p:nvSpPr>
          <p:spPr>
            <a:xfrm>
              <a:off x="7822910" y="59842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4"/>
            <p:cNvSpPr/>
            <p:nvPr/>
          </p:nvSpPr>
          <p:spPr>
            <a:xfrm>
              <a:off x="5536653" y="229190"/>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4"/>
            <p:cNvSpPr/>
            <p:nvPr/>
          </p:nvSpPr>
          <p:spPr>
            <a:xfrm>
              <a:off x="5536653" y="333645"/>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4"/>
            <p:cNvSpPr/>
            <p:nvPr/>
          </p:nvSpPr>
          <p:spPr>
            <a:xfrm>
              <a:off x="5536653" y="438139"/>
              <a:ext cx="64207" cy="60795"/>
            </a:xfrm>
            <a:custGeom>
              <a:avLst/>
              <a:gdLst/>
              <a:ahLst/>
              <a:cxnLst/>
              <a:rect l="l" t="t" r="r" b="b"/>
              <a:pathLst>
                <a:path w="1656" h="1568" extrusionOk="0">
                  <a:moveTo>
                    <a:pt x="1474" y="182"/>
                  </a:moveTo>
                  <a:lnTo>
                    <a:pt x="1474" y="1391"/>
                  </a:lnTo>
                  <a:lnTo>
                    <a:pt x="177" y="1391"/>
                  </a:lnTo>
                  <a:lnTo>
                    <a:pt x="177" y="182"/>
                  </a:lnTo>
                  <a:close/>
                  <a:moveTo>
                    <a:pt x="1" y="0"/>
                  </a:moveTo>
                  <a:lnTo>
                    <a:pt x="1" y="1567"/>
                  </a:lnTo>
                  <a:lnTo>
                    <a:pt x="1656" y="1567"/>
                  </a:lnTo>
                  <a:lnTo>
                    <a:pt x="165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9" name="Google Shape;5939;p24"/>
          <p:cNvSpPr txBox="1">
            <a:spLocks noGrp="1"/>
          </p:cNvSpPr>
          <p:nvPr>
            <p:ph type="subTitle" idx="2"/>
          </p:nvPr>
        </p:nvSpPr>
        <p:spPr>
          <a:xfrm>
            <a:off x="4657984" y="1334050"/>
            <a:ext cx="3568500" cy="264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2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7">
  <p:cSld name="TITLE_ONLY_2">
    <p:spTree>
      <p:nvGrpSpPr>
        <p:cNvPr id="1" name="Shape 6745"/>
        <p:cNvGrpSpPr/>
        <p:nvPr/>
      </p:nvGrpSpPr>
      <p:grpSpPr>
        <a:xfrm>
          <a:off x="0" y="0"/>
          <a:ext cx="0" cy="0"/>
          <a:chOff x="0" y="0"/>
          <a:chExt cx="0" cy="0"/>
        </a:xfrm>
      </p:grpSpPr>
      <p:sp>
        <p:nvSpPr>
          <p:cNvPr id="6746" name="Google Shape;6746;p2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grpSp>
        <p:nvGrpSpPr>
          <p:cNvPr id="6747" name="Google Shape;6747;p28"/>
          <p:cNvGrpSpPr/>
          <p:nvPr/>
        </p:nvGrpSpPr>
        <p:grpSpPr>
          <a:xfrm>
            <a:off x="2671531" y="4608576"/>
            <a:ext cx="6597431" cy="594351"/>
            <a:chOff x="325150" y="4463150"/>
            <a:chExt cx="4458025" cy="406700"/>
          </a:xfrm>
        </p:grpSpPr>
        <p:sp>
          <p:nvSpPr>
            <p:cNvPr id="6748" name="Google Shape;6748;p28"/>
            <p:cNvSpPr/>
            <p:nvPr/>
          </p:nvSpPr>
          <p:spPr>
            <a:xfrm>
              <a:off x="342350" y="4497900"/>
              <a:ext cx="379150" cy="336275"/>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8"/>
            <p:cNvSpPr/>
            <p:nvPr/>
          </p:nvSpPr>
          <p:spPr>
            <a:xfrm>
              <a:off x="325150" y="4482875"/>
              <a:ext cx="268300" cy="99275"/>
            </a:xfrm>
            <a:custGeom>
              <a:avLst/>
              <a:gdLst/>
              <a:ahLst/>
              <a:cxnLst/>
              <a:rect l="l" t="t" r="r" b="b"/>
              <a:pathLst>
                <a:path w="10732"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8"/>
            <p:cNvSpPr/>
            <p:nvPr/>
          </p:nvSpPr>
          <p:spPr>
            <a:xfrm>
              <a:off x="639150" y="448287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8"/>
            <p:cNvSpPr/>
            <p:nvPr/>
          </p:nvSpPr>
          <p:spPr>
            <a:xfrm>
              <a:off x="325150" y="4750250"/>
              <a:ext cx="268300" cy="99575"/>
            </a:xfrm>
            <a:custGeom>
              <a:avLst/>
              <a:gdLst/>
              <a:ahLst/>
              <a:cxnLst/>
              <a:rect l="l" t="t" r="r" b="b"/>
              <a:pathLst>
                <a:path w="10732"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8"/>
            <p:cNvSpPr/>
            <p:nvPr/>
          </p:nvSpPr>
          <p:spPr>
            <a:xfrm>
              <a:off x="639150" y="47502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8"/>
            <p:cNvSpPr/>
            <p:nvPr/>
          </p:nvSpPr>
          <p:spPr>
            <a:xfrm>
              <a:off x="470100"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8"/>
            <p:cNvSpPr/>
            <p:nvPr/>
          </p:nvSpPr>
          <p:spPr>
            <a:xfrm>
              <a:off x="325150" y="4616550"/>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8"/>
            <p:cNvSpPr/>
            <p:nvPr/>
          </p:nvSpPr>
          <p:spPr>
            <a:xfrm>
              <a:off x="325150" y="4482875"/>
              <a:ext cx="268625" cy="31350"/>
            </a:xfrm>
            <a:custGeom>
              <a:avLst/>
              <a:gdLst/>
              <a:ahLst/>
              <a:cxnLst/>
              <a:rect l="l" t="t" r="r" b="b"/>
              <a:pathLst>
                <a:path w="10745" h="1254" extrusionOk="0">
                  <a:moveTo>
                    <a:pt x="0" y="1"/>
                  </a:moveTo>
                  <a:lnTo>
                    <a:pt x="1252"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8"/>
            <p:cNvSpPr/>
            <p:nvPr/>
          </p:nvSpPr>
          <p:spPr>
            <a:xfrm>
              <a:off x="470100" y="4616550"/>
              <a:ext cx="268625" cy="31350"/>
            </a:xfrm>
            <a:custGeom>
              <a:avLst/>
              <a:gdLst/>
              <a:ahLst/>
              <a:cxnLst/>
              <a:rect l="l" t="t" r="r" b="b"/>
              <a:pathLst>
                <a:path w="10745" h="1254" extrusionOk="0">
                  <a:moveTo>
                    <a:pt x="0" y="1"/>
                  </a:moveTo>
                  <a:lnTo>
                    <a:pt x="1252" y="1253"/>
                  </a:lnTo>
                  <a:lnTo>
                    <a:pt x="9492" y="1253"/>
                  </a:lnTo>
                  <a:lnTo>
                    <a:pt x="10744"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8"/>
            <p:cNvSpPr/>
            <p:nvPr/>
          </p:nvSpPr>
          <p:spPr>
            <a:xfrm>
              <a:off x="639150" y="4482875"/>
              <a:ext cx="99575" cy="31350"/>
            </a:xfrm>
            <a:custGeom>
              <a:avLst/>
              <a:gdLst/>
              <a:ahLst/>
              <a:cxnLst/>
              <a:rect l="l" t="t" r="r" b="b"/>
              <a:pathLst>
                <a:path w="3983" h="1254" extrusionOk="0">
                  <a:moveTo>
                    <a:pt x="0" y="1"/>
                  </a:moveTo>
                  <a:lnTo>
                    <a:pt x="1253"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8"/>
            <p:cNvSpPr/>
            <p:nvPr/>
          </p:nvSpPr>
          <p:spPr>
            <a:xfrm>
              <a:off x="325150" y="4750550"/>
              <a:ext cx="268625" cy="30700"/>
            </a:xfrm>
            <a:custGeom>
              <a:avLst/>
              <a:gdLst/>
              <a:ahLst/>
              <a:cxnLst/>
              <a:rect l="l" t="t" r="r" b="b"/>
              <a:pathLst>
                <a:path w="10745" h="1228" extrusionOk="0">
                  <a:moveTo>
                    <a:pt x="0" y="1"/>
                  </a:moveTo>
                  <a:lnTo>
                    <a:pt x="1252"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8"/>
            <p:cNvSpPr/>
            <p:nvPr/>
          </p:nvSpPr>
          <p:spPr>
            <a:xfrm>
              <a:off x="639150" y="4750550"/>
              <a:ext cx="99575" cy="30700"/>
            </a:xfrm>
            <a:custGeom>
              <a:avLst/>
              <a:gdLst/>
              <a:ahLst/>
              <a:cxnLst/>
              <a:rect l="l" t="t" r="r" b="b"/>
              <a:pathLst>
                <a:path w="3983" h="1228" extrusionOk="0">
                  <a:moveTo>
                    <a:pt x="0" y="1"/>
                  </a:moveTo>
                  <a:lnTo>
                    <a:pt x="1253"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8"/>
            <p:cNvSpPr/>
            <p:nvPr/>
          </p:nvSpPr>
          <p:spPr>
            <a:xfrm>
              <a:off x="326700" y="4616550"/>
              <a:ext cx="98950" cy="31350"/>
            </a:xfrm>
            <a:custGeom>
              <a:avLst/>
              <a:gdLst/>
              <a:ahLst/>
              <a:cxnLst/>
              <a:rect l="l" t="t" r="r" b="b"/>
              <a:pathLst>
                <a:path w="3958"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8"/>
            <p:cNvSpPr/>
            <p:nvPr/>
          </p:nvSpPr>
          <p:spPr>
            <a:xfrm>
              <a:off x="70615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8"/>
            <p:cNvSpPr/>
            <p:nvPr/>
          </p:nvSpPr>
          <p:spPr>
            <a:xfrm>
              <a:off x="688925"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8"/>
            <p:cNvSpPr/>
            <p:nvPr/>
          </p:nvSpPr>
          <p:spPr>
            <a:xfrm>
              <a:off x="100322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8"/>
            <p:cNvSpPr/>
            <p:nvPr/>
          </p:nvSpPr>
          <p:spPr>
            <a:xfrm>
              <a:off x="688925"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8"/>
            <p:cNvSpPr/>
            <p:nvPr/>
          </p:nvSpPr>
          <p:spPr>
            <a:xfrm>
              <a:off x="100322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8"/>
            <p:cNvSpPr/>
            <p:nvPr/>
          </p:nvSpPr>
          <p:spPr>
            <a:xfrm>
              <a:off x="834175"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8"/>
            <p:cNvSpPr/>
            <p:nvPr/>
          </p:nvSpPr>
          <p:spPr>
            <a:xfrm>
              <a:off x="689225"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8"/>
            <p:cNvSpPr/>
            <p:nvPr/>
          </p:nvSpPr>
          <p:spPr>
            <a:xfrm>
              <a:off x="688925"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8"/>
            <p:cNvSpPr/>
            <p:nvPr/>
          </p:nvSpPr>
          <p:spPr>
            <a:xfrm>
              <a:off x="834175" y="4616550"/>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8"/>
            <p:cNvSpPr/>
            <p:nvPr/>
          </p:nvSpPr>
          <p:spPr>
            <a:xfrm>
              <a:off x="1003225" y="4482875"/>
              <a:ext cx="99275" cy="31350"/>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8"/>
            <p:cNvSpPr/>
            <p:nvPr/>
          </p:nvSpPr>
          <p:spPr>
            <a:xfrm>
              <a:off x="688925"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8"/>
            <p:cNvSpPr/>
            <p:nvPr/>
          </p:nvSpPr>
          <p:spPr>
            <a:xfrm>
              <a:off x="1003225" y="4750550"/>
              <a:ext cx="99275" cy="30700"/>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8"/>
            <p:cNvSpPr/>
            <p:nvPr/>
          </p:nvSpPr>
          <p:spPr>
            <a:xfrm>
              <a:off x="690475" y="4616550"/>
              <a:ext cx="98975" cy="31350"/>
            </a:xfrm>
            <a:custGeom>
              <a:avLst/>
              <a:gdLst/>
              <a:ahLst/>
              <a:cxnLst/>
              <a:rect l="l" t="t" r="r" b="b"/>
              <a:pathLst>
                <a:path w="3959" h="1254" extrusionOk="0">
                  <a:moveTo>
                    <a:pt x="1" y="1"/>
                  </a:moveTo>
                  <a:lnTo>
                    <a:pt x="1253" y="1253"/>
                  </a:lnTo>
                  <a:lnTo>
                    <a:pt x="2706" y="1253"/>
                  </a:lnTo>
                  <a:lnTo>
                    <a:pt x="39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8"/>
            <p:cNvSpPr/>
            <p:nvPr/>
          </p:nvSpPr>
          <p:spPr>
            <a:xfrm>
              <a:off x="25673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8"/>
            <p:cNvSpPr/>
            <p:nvPr/>
          </p:nvSpPr>
          <p:spPr>
            <a:xfrm>
              <a:off x="2550075"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8"/>
            <p:cNvSpPr/>
            <p:nvPr/>
          </p:nvSpPr>
          <p:spPr>
            <a:xfrm>
              <a:off x="286437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8"/>
            <p:cNvSpPr/>
            <p:nvPr/>
          </p:nvSpPr>
          <p:spPr>
            <a:xfrm>
              <a:off x="2550075"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8"/>
            <p:cNvSpPr/>
            <p:nvPr/>
          </p:nvSpPr>
          <p:spPr>
            <a:xfrm>
              <a:off x="286437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8"/>
            <p:cNvSpPr/>
            <p:nvPr/>
          </p:nvSpPr>
          <p:spPr>
            <a:xfrm>
              <a:off x="2695025"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8"/>
            <p:cNvSpPr/>
            <p:nvPr/>
          </p:nvSpPr>
          <p:spPr>
            <a:xfrm>
              <a:off x="2549750"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8"/>
            <p:cNvSpPr/>
            <p:nvPr/>
          </p:nvSpPr>
          <p:spPr>
            <a:xfrm>
              <a:off x="2550075" y="4482875"/>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8"/>
            <p:cNvSpPr/>
            <p:nvPr/>
          </p:nvSpPr>
          <p:spPr>
            <a:xfrm>
              <a:off x="2694700" y="4616550"/>
              <a:ext cx="268950" cy="31350"/>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8"/>
            <p:cNvSpPr/>
            <p:nvPr/>
          </p:nvSpPr>
          <p:spPr>
            <a:xfrm>
              <a:off x="2864375" y="4482875"/>
              <a:ext cx="99275" cy="31350"/>
            </a:xfrm>
            <a:custGeom>
              <a:avLst/>
              <a:gdLst/>
              <a:ahLst/>
              <a:cxnLst/>
              <a:rect l="l" t="t" r="r" b="b"/>
              <a:pathLst>
                <a:path w="3971" h="1254" extrusionOk="0">
                  <a:moveTo>
                    <a:pt x="1" y="1"/>
                  </a:moveTo>
                  <a:lnTo>
                    <a:pt x="1253" y="1253"/>
                  </a:lnTo>
                  <a:lnTo>
                    <a:pt x="2718" y="1253"/>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8"/>
            <p:cNvSpPr/>
            <p:nvPr/>
          </p:nvSpPr>
          <p:spPr>
            <a:xfrm>
              <a:off x="2550075" y="4750550"/>
              <a:ext cx="268625" cy="30700"/>
            </a:xfrm>
            <a:custGeom>
              <a:avLst/>
              <a:gdLst/>
              <a:ahLst/>
              <a:cxnLst/>
              <a:rect l="l" t="t" r="r" b="b"/>
              <a:pathLst>
                <a:path w="10745" h="1228" extrusionOk="0">
                  <a:moveTo>
                    <a:pt x="0" y="1"/>
                  </a:moveTo>
                  <a:lnTo>
                    <a:pt x="1253" y="1228"/>
                  </a:lnTo>
                  <a:lnTo>
                    <a:pt x="9492"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8"/>
            <p:cNvSpPr/>
            <p:nvPr/>
          </p:nvSpPr>
          <p:spPr>
            <a:xfrm>
              <a:off x="2864375" y="4750550"/>
              <a:ext cx="99275" cy="30700"/>
            </a:xfrm>
            <a:custGeom>
              <a:avLst/>
              <a:gdLst/>
              <a:ahLst/>
              <a:cxnLst/>
              <a:rect l="l" t="t" r="r" b="b"/>
              <a:pathLst>
                <a:path w="3971" h="1228" extrusionOk="0">
                  <a:moveTo>
                    <a:pt x="1" y="1"/>
                  </a:moveTo>
                  <a:lnTo>
                    <a:pt x="1253" y="1228"/>
                  </a:lnTo>
                  <a:lnTo>
                    <a:pt x="2718" y="1228"/>
                  </a:lnTo>
                  <a:lnTo>
                    <a:pt x="3971"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8"/>
            <p:cNvSpPr/>
            <p:nvPr/>
          </p:nvSpPr>
          <p:spPr>
            <a:xfrm>
              <a:off x="2551325" y="4616550"/>
              <a:ext cx="99275" cy="31350"/>
            </a:xfrm>
            <a:custGeom>
              <a:avLst/>
              <a:gdLst/>
              <a:ahLst/>
              <a:cxnLst/>
              <a:rect l="l" t="t" r="r" b="b"/>
              <a:pathLst>
                <a:path w="3971"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8"/>
            <p:cNvSpPr/>
            <p:nvPr/>
          </p:nvSpPr>
          <p:spPr>
            <a:xfrm>
              <a:off x="2931375" y="44979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8"/>
            <p:cNvSpPr/>
            <p:nvPr/>
          </p:nvSpPr>
          <p:spPr>
            <a:xfrm>
              <a:off x="2913850" y="44828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8"/>
            <p:cNvSpPr/>
            <p:nvPr/>
          </p:nvSpPr>
          <p:spPr>
            <a:xfrm>
              <a:off x="3228175" y="4482875"/>
              <a:ext cx="99575" cy="99275"/>
            </a:xfrm>
            <a:custGeom>
              <a:avLst/>
              <a:gdLst/>
              <a:ahLst/>
              <a:cxnLst/>
              <a:rect l="l" t="t" r="r" b="b"/>
              <a:pathLst>
                <a:path w="3983" h="3971" extrusionOk="0">
                  <a:moveTo>
                    <a:pt x="0" y="1"/>
                  </a:moveTo>
                  <a:lnTo>
                    <a:pt x="0" y="3970"/>
                  </a:lnTo>
                  <a:lnTo>
                    <a:pt x="3982" y="3970"/>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8"/>
            <p:cNvSpPr/>
            <p:nvPr/>
          </p:nvSpPr>
          <p:spPr>
            <a:xfrm>
              <a:off x="2913850" y="47502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8"/>
            <p:cNvSpPr/>
            <p:nvPr/>
          </p:nvSpPr>
          <p:spPr>
            <a:xfrm>
              <a:off x="3228175" y="4750250"/>
              <a:ext cx="99575" cy="99575"/>
            </a:xfrm>
            <a:custGeom>
              <a:avLst/>
              <a:gdLst/>
              <a:ahLst/>
              <a:cxnLst/>
              <a:rect l="l" t="t" r="r" b="b"/>
              <a:pathLst>
                <a:path w="3983" h="3983" extrusionOk="0">
                  <a:moveTo>
                    <a:pt x="0" y="0"/>
                  </a:moveTo>
                  <a:lnTo>
                    <a:pt x="0" y="3982"/>
                  </a:lnTo>
                  <a:lnTo>
                    <a:pt x="3982" y="3982"/>
                  </a:lnTo>
                  <a:lnTo>
                    <a:pt x="398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8"/>
            <p:cNvSpPr/>
            <p:nvPr/>
          </p:nvSpPr>
          <p:spPr>
            <a:xfrm>
              <a:off x="3059100"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8"/>
            <p:cNvSpPr/>
            <p:nvPr/>
          </p:nvSpPr>
          <p:spPr>
            <a:xfrm>
              <a:off x="2913525" y="4616550"/>
              <a:ext cx="99600" cy="99275"/>
            </a:xfrm>
            <a:custGeom>
              <a:avLst/>
              <a:gdLst/>
              <a:ahLst/>
              <a:cxnLst/>
              <a:rect l="l" t="t" r="r" b="b"/>
              <a:pathLst>
                <a:path w="3984" h="3971" extrusionOk="0">
                  <a:moveTo>
                    <a:pt x="1" y="1"/>
                  </a:moveTo>
                  <a:lnTo>
                    <a:pt x="1" y="3971"/>
                  </a:lnTo>
                  <a:lnTo>
                    <a:pt x="3983" y="3971"/>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8"/>
            <p:cNvSpPr/>
            <p:nvPr/>
          </p:nvSpPr>
          <p:spPr>
            <a:xfrm>
              <a:off x="2914150" y="4482875"/>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8"/>
            <p:cNvSpPr/>
            <p:nvPr/>
          </p:nvSpPr>
          <p:spPr>
            <a:xfrm>
              <a:off x="3058800" y="4616550"/>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8"/>
            <p:cNvSpPr/>
            <p:nvPr/>
          </p:nvSpPr>
          <p:spPr>
            <a:xfrm>
              <a:off x="3228175" y="4482875"/>
              <a:ext cx="99575" cy="31350"/>
            </a:xfrm>
            <a:custGeom>
              <a:avLst/>
              <a:gdLst/>
              <a:ahLst/>
              <a:cxnLst/>
              <a:rect l="l" t="t" r="r" b="b"/>
              <a:pathLst>
                <a:path w="3983" h="1254" extrusionOk="0">
                  <a:moveTo>
                    <a:pt x="0" y="1"/>
                  </a:moveTo>
                  <a:lnTo>
                    <a:pt x="1252" y="1253"/>
                  </a:lnTo>
                  <a:lnTo>
                    <a:pt x="2730" y="1253"/>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8"/>
            <p:cNvSpPr/>
            <p:nvPr/>
          </p:nvSpPr>
          <p:spPr>
            <a:xfrm>
              <a:off x="2914150" y="4750550"/>
              <a:ext cx="268325" cy="30700"/>
            </a:xfrm>
            <a:custGeom>
              <a:avLst/>
              <a:gdLst/>
              <a:ahLst/>
              <a:cxnLst/>
              <a:rect l="l" t="t" r="r" b="b"/>
              <a:pathLst>
                <a:path w="10733" h="1228" extrusionOk="0">
                  <a:moveTo>
                    <a:pt x="1" y="1"/>
                  </a:moveTo>
                  <a:lnTo>
                    <a:pt x="1253" y="1228"/>
                  </a:lnTo>
                  <a:lnTo>
                    <a:pt x="9480" y="1228"/>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8"/>
            <p:cNvSpPr/>
            <p:nvPr/>
          </p:nvSpPr>
          <p:spPr>
            <a:xfrm>
              <a:off x="3228175" y="4750550"/>
              <a:ext cx="99575" cy="30700"/>
            </a:xfrm>
            <a:custGeom>
              <a:avLst/>
              <a:gdLst/>
              <a:ahLst/>
              <a:cxnLst/>
              <a:rect l="l" t="t" r="r" b="b"/>
              <a:pathLst>
                <a:path w="3983" h="1228" extrusionOk="0">
                  <a:moveTo>
                    <a:pt x="0" y="1"/>
                  </a:moveTo>
                  <a:lnTo>
                    <a:pt x="1252" y="1228"/>
                  </a:lnTo>
                  <a:lnTo>
                    <a:pt x="2730" y="1228"/>
                  </a:lnTo>
                  <a:lnTo>
                    <a:pt x="398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8"/>
            <p:cNvSpPr/>
            <p:nvPr/>
          </p:nvSpPr>
          <p:spPr>
            <a:xfrm>
              <a:off x="2915100" y="4616550"/>
              <a:ext cx="99575" cy="31350"/>
            </a:xfrm>
            <a:custGeom>
              <a:avLst/>
              <a:gdLst/>
              <a:ahLst/>
              <a:cxnLst/>
              <a:rect l="l" t="t" r="r" b="b"/>
              <a:pathLst>
                <a:path w="3983" h="1254" extrusionOk="0">
                  <a:moveTo>
                    <a:pt x="1"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8"/>
            <p:cNvSpPr/>
            <p:nvPr/>
          </p:nvSpPr>
          <p:spPr>
            <a:xfrm>
              <a:off x="1082125" y="4497900"/>
              <a:ext cx="379150" cy="336275"/>
            </a:xfrm>
            <a:custGeom>
              <a:avLst/>
              <a:gdLst/>
              <a:ahLst/>
              <a:cxnLst/>
              <a:rect l="l" t="t" r="r" b="b"/>
              <a:pathLst>
                <a:path w="15166" h="13451" extrusionOk="0">
                  <a:moveTo>
                    <a:pt x="1" y="1"/>
                  </a:moveTo>
                  <a:lnTo>
                    <a:pt x="1"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8"/>
            <p:cNvSpPr/>
            <p:nvPr/>
          </p:nvSpPr>
          <p:spPr>
            <a:xfrm>
              <a:off x="1064900" y="4482875"/>
              <a:ext cx="268650" cy="99275"/>
            </a:xfrm>
            <a:custGeom>
              <a:avLst/>
              <a:gdLst/>
              <a:ahLst/>
              <a:cxnLst/>
              <a:rect l="l" t="t" r="r" b="b"/>
              <a:pathLst>
                <a:path w="10746"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8"/>
            <p:cNvSpPr/>
            <p:nvPr/>
          </p:nvSpPr>
          <p:spPr>
            <a:xfrm>
              <a:off x="1379225" y="4482875"/>
              <a:ext cx="99575" cy="99275"/>
            </a:xfrm>
            <a:custGeom>
              <a:avLst/>
              <a:gdLst/>
              <a:ahLst/>
              <a:cxnLst/>
              <a:rect l="l" t="t" r="r" b="b"/>
              <a:pathLst>
                <a:path w="3983" h="3971" extrusionOk="0">
                  <a:moveTo>
                    <a:pt x="0" y="1"/>
                  </a:moveTo>
                  <a:lnTo>
                    <a:pt x="0" y="3970"/>
                  </a:lnTo>
                  <a:lnTo>
                    <a:pt x="3983" y="3970"/>
                  </a:lnTo>
                  <a:lnTo>
                    <a:pt x="398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8"/>
            <p:cNvSpPr/>
            <p:nvPr/>
          </p:nvSpPr>
          <p:spPr>
            <a:xfrm>
              <a:off x="1064900" y="4750250"/>
              <a:ext cx="268650" cy="99575"/>
            </a:xfrm>
            <a:custGeom>
              <a:avLst/>
              <a:gdLst/>
              <a:ahLst/>
              <a:cxnLst/>
              <a:rect l="l" t="t" r="r" b="b"/>
              <a:pathLst>
                <a:path w="10746"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8"/>
            <p:cNvSpPr/>
            <p:nvPr/>
          </p:nvSpPr>
          <p:spPr>
            <a:xfrm>
              <a:off x="1379225" y="4750250"/>
              <a:ext cx="99575" cy="99575"/>
            </a:xfrm>
            <a:custGeom>
              <a:avLst/>
              <a:gdLst/>
              <a:ahLst/>
              <a:cxnLst/>
              <a:rect l="l" t="t" r="r" b="b"/>
              <a:pathLst>
                <a:path w="3983" h="3983" extrusionOk="0">
                  <a:moveTo>
                    <a:pt x="0" y="0"/>
                  </a:moveTo>
                  <a:lnTo>
                    <a:pt x="0" y="3982"/>
                  </a:lnTo>
                  <a:lnTo>
                    <a:pt x="3983" y="3982"/>
                  </a:lnTo>
                  <a:lnTo>
                    <a:pt x="3983"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8"/>
            <p:cNvSpPr/>
            <p:nvPr/>
          </p:nvSpPr>
          <p:spPr>
            <a:xfrm>
              <a:off x="1210175"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8"/>
            <p:cNvSpPr/>
            <p:nvPr/>
          </p:nvSpPr>
          <p:spPr>
            <a:xfrm>
              <a:off x="1064900" y="4616550"/>
              <a:ext cx="99275" cy="99275"/>
            </a:xfrm>
            <a:custGeom>
              <a:avLst/>
              <a:gdLst/>
              <a:ahLst/>
              <a:cxnLst/>
              <a:rect l="l" t="t" r="r" b="b"/>
              <a:pathLst>
                <a:path w="3971" h="3971" extrusionOk="0">
                  <a:moveTo>
                    <a:pt x="1" y="1"/>
                  </a:moveTo>
                  <a:lnTo>
                    <a:pt x="1"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8"/>
            <p:cNvSpPr/>
            <p:nvPr/>
          </p:nvSpPr>
          <p:spPr>
            <a:xfrm>
              <a:off x="1064900" y="4482875"/>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8"/>
            <p:cNvSpPr/>
            <p:nvPr/>
          </p:nvSpPr>
          <p:spPr>
            <a:xfrm>
              <a:off x="1209850" y="4616550"/>
              <a:ext cx="268950" cy="31350"/>
            </a:xfrm>
            <a:custGeom>
              <a:avLst/>
              <a:gdLst/>
              <a:ahLst/>
              <a:cxnLst/>
              <a:rect l="l" t="t" r="r" b="b"/>
              <a:pathLst>
                <a:path w="10758" h="1254" extrusionOk="0">
                  <a:moveTo>
                    <a:pt x="1" y="1"/>
                  </a:moveTo>
                  <a:lnTo>
                    <a:pt x="1253" y="1253"/>
                  </a:lnTo>
                  <a:lnTo>
                    <a:pt x="9505" y="1253"/>
                  </a:lnTo>
                  <a:lnTo>
                    <a:pt x="10758"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8"/>
            <p:cNvSpPr/>
            <p:nvPr/>
          </p:nvSpPr>
          <p:spPr>
            <a:xfrm>
              <a:off x="1379225" y="4482875"/>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8"/>
            <p:cNvSpPr/>
            <p:nvPr/>
          </p:nvSpPr>
          <p:spPr>
            <a:xfrm>
              <a:off x="1064900" y="4750550"/>
              <a:ext cx="268650" cy="30700"/>
            </a:xfrm>
            <a:custGeom>
              <a:avLst/>
              <a:gdLst/>
              <a:ahLst/>
              <a:cxnLst/>
              <a:rect l="l" t="t" r="r" b="b"/>
              <a:pathLst>
                <a:path w="10746"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8"/>
            <p:cNvSpPr/>
            <p:nvPr/>
          </p:nvSpPr>
          <p:spPr>
            <a:xfrm>
              <a:off x="1379225" y="4750550"/>
              <a:ext cx="99575" cy="30700"/>
            </a:xfrm>
            <a:custGeom>
              <a:avLst/>
              <a:gdLst/>
              <a:ahLst/>
              <a:cxnLst/>
              <a:rect l="l" t="t" r="r" b="b"/>
              <a:pathLst>
                <a:path w="3983" h="1228" extrusionOk="0">
                  <a:moveTo>
                    <a:pt x="0" y="1"/>
                  </a:moveTo>
                  <a:lnTo>
                    <a:pt x="1253" y="1228"/>
                  </a:lnTo>
                  <a:lnTo>
                    <a:pt x="2730"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8"/>
            <p:cNvSpPr/>
            <p:nvPr/>
          </p:nvSpPr>
          <p:spPr>
            <a:xfrm>
              <a:off x="1066150" y="4616550"/>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8"/>
            <p:cNvSpPr/>
            <p:nvPr/>
          </p:nvSpPr>
          <p:spPr>
            <a:xfrm>
              <a:off x="2208825" y="4497900"/>
              <a:ext cx="379150" cy="336275"/>
            </a:xfrm>
            <a:custGeom>
              <a:avLst/>
              <a:gdLst/>
              <a:ahLst/>
              <a:cxnLst/>
              <a:rect l="l" t="t" r="r" b="b"/>
              <a:pathLst>
                <a:path w="15166" h="13451" extrusionOk="0">
                  <a:moveTo>
                    <a:pt x="1" y="1"/>
                  </a:moveTo>
                  <a:lnTo>
                    <a:pt x="1" y="13450"/>
                  </a:lnTo>
                  <a:lnTo>
                    <a:pt x="15166" y="13450"/>
                  </a:lnTo>
                  <a:lnTo>
                    <a:pt x="15166"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8"/>
            <p:cNvSpPr/>
            <p:nvPr/>
          </p:nvSpPr>
          <p:spPr>
            <a:xfrm>
              <a:off x="2191625" y="4482875"/>
              <a:ext cx="268625" cy="99275"/>
            </a:xfrm>
            <a:custGeom>
              <a:avLst/>
              <a:gdLst/>
              <a:ahLst/>
              <a:cxnLst/>
              <a:rect l="l" t="t" r="r" b="b"/>
              <a:pathLst>
                <a:path w="10745" h="3971" extrusionOk="0">
                  <a:moveTo>
                    <a:pt x="0" y="1"/>
                  </a:moveTo>
                  <a:lnTo>
                    <a:pt x="0" y="3970"/>
                  </a:lnTo>
                  <a:lnTo>
                    <a:pt x="10744" y="3970"/>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8"/>
            <p:cNvSpPr/>
            <p:nvPr/>
          </p:nvSpPr>
          <p:spPr>
            <a:xfrm>
              <a:off x="2505925" y="44828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8"/>
            <p:cNvSpPr/>
            <p:nvPr/>
          </p:nvSpPr>
          <p:spPr>
            <a:xfrm>
              <a:off x="2191625" y="4750250"/>
              <a:ext cx="268625" cy="99575"/>
            </a:xfrm>
            <a:custGeom>
              <a:avLst/>
              <a:gdLst/>
              <a:ahLst/>
              <a:cxnLst/>
              <a:rect l="l" t="t" r="r" b="b"/>
              <a:pathLst>
                <a:path w="10745" h="3983" extrusionOk="0">
                  <a:moveTo>
                    <a:pt x="0" y="0"/>
                  </a:moveTo>
                  <a:lnTo>
                    <a:pt x="0" y="3982"/>
                  </a:lnTo>
                  <a:lnTo>
                    <a:pt x="10744" y="3982"/>
                  </a:lnTo>
                  <a:lnTo>
                    <a:pt x="1074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8"/>
            <p:cNvSpPr/>
            <p:nvPr/>
          </p:nvSpPr>
          <p:spPr>
            <a:xfrm>
              <a:off x="2505925" y="47502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8"/>
            <p:cNvSpPr/>
            <p:nvPr/>
          </p:nvSpPr>
          <p:spPr>
            <a:xfrm>
              <a:off x="2336575"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8"/>
            <p:cNvSpPr/>
            <p:nvPr/>
          </p:nvSpPr>
          <p:spPr>
            <a:xfrm>
              <a:off x="2191625"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8"/>
            <p:cNvSpPr/>
            <p:nvPr/>
          </p:nvSpPr>
          <p:spPr>
            <a:xfrm>
              <a:off x="2191625" y="4482875"/>
              <a:ext cx="268300" cy="31350"/>
            </a:xfrm>
            <a:custGeom>
              <a:avLst/>
              <a:gdLst/>
              <a:ahLst/>
              <a:cxnLst/>
              <a:rect l="l" t="t" r="r" b="b"/>
              <a:pathLst>
                <a:path w="10732" h="1254" extrusionOk="0">
                  <a:moveTo>
                    <a:pt x="0" y="1"/>
                  </a:moveTo>
                  <a:lnTo>
                    <a:pt x="1252"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8"/>
            <p:cNvSpPr/>
            <p:nvPr/>
          </p:nvSpPr>
          <p:spPr>
            <a:xfrm>
              <a:off x="2336875" y="461655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8"/>
            <p:cNvSpPr/>
            <p:nvPr/>
          </p:nvSpPr>
          <p:spPr>
            <a:xfrm>
              <a:off x="2505925" y="44828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8"/>
            <p:cNvSpPr/>
            <p:nvPr/>
          </p:nvSpPr>
          <p:spPr>
            <a:xfrm>
              <a:off x="2191625" y="4750550"/>
              <a:ext cx="268300" cy="30700"/>
            </a:xfrm>
            <a:custGeom>
              <a:avLst/>
              <a:gdLst/>
              <a:ahLst/>
              <a:cxnLst/>
              <a:rect l="l" t="t" r="r" b="b"/>
              <a:pathLst>
                <a:path w="10732" h="1228" extrusionOk="0">
                  <a:moveTo>
                    <a:pt x="0" y="1"/>
                  </a:moveTo>
                  <a:lnTo>
                    <a:pt x="1252" y="1228"/>
                  </a:lnTo>
                  <a:lnTo>
                    <a:pt x="9480" y="1228"/>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8"/>
            <p:cNvSpPr/>
            <p:nvPr/>
          </p:nvSpPr>
          <p:spPr>
            <a:xfrm>
              <a:off x="2505925" y="4750550"/>
              <a:ext cx="99275" cy="30700"/>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8"/>
            <p:cNvSpPr/>
            <p:nvPr/>
          </p:nvSpPr>
          <p:spPr>
            <a:xfrm>
              <a:off x="2192875" y="4616550"/>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8"/>
            <p:cNvSpPr/>
            <p:nvPr/>
          </p:nvSpPr>
          <p:spPr>
            <a:xfrm>
              <a:off x="14481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8"/>
            <p:cNvSpPr/>
            <p:nvPr/>
          </p:nvSpPr>
          <p:spPr>
            <a:xfrm>
              <a:off x="1430875" y="4482875"/>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8"/>
            <p:cNvSpPr/>
            <p:nvPr/>
          </p:nvSpPr>
          <p:spPr>
            <a:xfrm>
              <a:off x="1745200"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8"/>
            <p:cNvSpPr/>
            <p:nvPr/>
          </p:nvSpPr>
          <p:spPr>
            <a:xfrm>
              <a:off x="1430875" y="47502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8"/>
            <p:cNvSpPr/>
            <p:nvPr/>
          </p:nvSpPr>
          <p:spPr>
            <a:xfrm>
              <a:off x="1745200"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8"/>
            <p:cNvSpPr/>
            <p:nvPr/>
          </p:nvSpPr>
          <p:spPr>
            <a:xfrm>
              <a:off x="1576125" y="4616550"/>
              <a:ext cx="268650" cy="99275"/>
            </a:xfrm>
            <a:custGeom>
              <a:avLst/>
              <a:gdLst/>
              <a:ahLst/>
              <a:cxnLst/>
              <a:rect l="l" t="t" r="r" b="b"/>
              <a:pathLst>
                <a:path w="10746" h="3971" extrusionOk="0">
                  <a:moveTo>
                    <a:pt x="1" y="1"/>
                  </a:moveTo>
                  <a:lnTo>
                    <a:pt x="1"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8"/>
            <p:cNvSpPr/>
            <p:nvPr/>
          </p:nvSpPr>
          <p:spPr>
            <a:xfrm>
              <a:off x="1430575" y="4616550"/>
              <a:ext cx="99575" cy="99275"/>
            </a:xfrm>
            <a:custGeom>
              <a:avLst/>
              <a:gdLst/>
              <a:ahLst/>
              <a:cxnLst/>
              <a:rect l="l" t="t" r="r" b="b"/>
              <a:pathLst>
                <a:path w="3983" h="3971" extrusionOk="0">
                  <a:moveTo>
                    <a:pt x="0" y="1"/>
                  </a:moveTo>
                  <a:lnTo>
                    <a:pt x="0" y="3971"/>
                  </a:lnTo>
                  <a:lnTo>
                    <a:pt x="3982" y="3971"/>
                  </a:lnTo>
                  <a:lnTo>
                    <a:pt x="39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8"/>
            <p:cNvSpPr/>
            <p:nvPr/>
          </p:nvSpPr>
          <p:spPr>
            <a:xfrm>
              <a:off x="1430875" y="448287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8"/>
            <p:cNvSpPr/>
            <p:nvPr/>
          </p:nvSpPr>
          <p:spPr>
            <a:xfrm>
              <a:off x="1575825" y="4616550"/>
              <a:ext cx="268625" cy="31350"/>
            </a:xfrm>
            <a:custGeom>
              <a:avLst/>
              <a:gdLst/>
              <a:ahLst/>
              <a:cxnLst/>
              <a:rect l="l" t="t" r="r" b="b"/>
              <a:pathLst>
                <a:path w="10745" h="1254" extrusionOk="0">
                  <a:moveTo>
                    <a:pt x="0" y="1"/>
                  </a:moveTo>
                  <a:lnTo>
                    <a:pt x="1253" y="1253"/>
                  </a:lnTo>
                  <a:lnTo>
                    <a:pt x="9492"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8"/>
            <p:cNvSpPr/>
            <p:nvPr/>
          </p:nvSpPr>
          <p:spPr>
            <a:xfrm>
              <a:off x="1745200" y="448287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28"/>
            <p:cNvSpPr/>
            <p:nvPr/>
          </p:nvSpPr>
          <p:spPr>
            <a:xfrm>
              <a:off x="1430875" y="4750550"/>
              <a:ext cx="268625" cy="30700"/>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28"/>
            <p:cNvSpPr/>
            <p:nvPr/>
          </p:nvSpPr>
          <p:spPr>
            <a:xfrm>
              <a:off x="1745200" y="4750550"/>
              <a:ext cx="99250" cy="30700"/>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8"/>
            <p:cNvSpPr/>
            <p:nvPr/>
          </p:nvSpPr>
          <p:spPr>
            <a:xfrm>
              <a:off x="1432125" y="46165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8"/>
            <p:cNvSpPr/>
            <p:nvPr/>
          </p:nvSpPr>
          <p:spPr>
            <a:xfrm>
              <a:off x="4022725"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8"/>
            <p:cNvSpPr/>
            <p:nvPr/>
          </p:nvSpPr>
          <p:spPr>
            <a:xfrm>
              <a:off x="4005500" y="4482875"/>
              <a:ext cx="268325" cy="99275"/>
            </a:xfrm>
            <a:custGeom>
              <a:avLst/>
              <a:gdLst/>
              <a:ahLst/>
              <a:cxnLst/>
              <a:rect l="l" t="t" r="r" b="b"/>
              <a:pathLst>
                <a:path w="10733" h="3971" extrusionOk="0">
                  <a:moveTo>
                    <a:pt x="0" y="1"/>
                  </a:moveTo>
                  <a:lnTo>
                    <a:pt x="0"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8"/>
            <p:cNvSpPr/>
            <p:nvPr/>
          </p:nvSpPr>
          <p:spPr>
            <a:xfrm>
              <a:off x="4319800" y="4482875"/>
              <a:ext cx="99275" cy="99275"/>
            </a:xfrm>
            <a:custGeom>
              <a:avLst/>
              <a:gdLst/>
              <a:ahLst/>
              <a:cxnLst/>
              <a:rect l="l" t="t" r="r" b="b"/>
              <a:pathLst>
                <a:path w="3971" h="3971" extrusionOk="0">
                  <a:moveTo>
                    <a:pt x="1" y="1"/>
                  </a:moveTo>
                  <a:lnTo>
                    <a:pt x="1"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8"/>
            <p:cNvSpPr/>
            <p:nvPr/>
          </p:nvSpPr>
          <p:spPr>
            <a:xfrm>
              <a:off x="4005500" y="4750250"/>
              <a:ext cx="268325" cy="99575"/>
            </a:xfrm>
            <a:custGeom>
              <a:avLst/>
              <a:gdLst/>
              <a:ahLst/>
              <a:cxnLst/>
              <a:rect l="l" t="t" r="r" b="b"/>
              <a:pathLst>
                <a:path w="10733" h="3983" extrusionOk="0">
                  <a:moveTo>
                    <a:pt x="0" y="0"/>
                  </a:moveTo>
                  <a:lnTo>
                    <a:pt x="0"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8"/>
            <p:cNvSpPr/>
            <p:nvPr/>
          </p:nvSpPr>
          <p:spPr>
            <a:xfrm>
              <a:off x="4319800" y="4750250"/>
              <a:ext cx="99275" cy="99575"/>
            </a:xfrm>
            <a:custGeom>
              <a:avLst/>
              <a:gdLst/>
              <a:ahLst/>
              <a:cxnLst/>
              <a:rect l="l" t="t" r="r" b="b"/>
              <a:pathLst>
                <a:path w="3971" h="3983" extrusionOk="0">
                  <a:moveTo>
                    <a:pt x="1" y="0"/>
                  </a:moveTo>
                  <a:lnTo>
                    <a:pt x="1"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8"/>
            <p:cNvSpPr/>
            <p:nvPr/>
          </p:nvSpPr>
          <p:spPr>
            <a:xfrm>
              <a:off x="4150450" y="4616550"/>
              <a:ext cx="268625" cy="99275"/>
            </a:xfrm>
            <a:custGeom>
              <a:avLst/>
              <a:gdLst/>
              <a:ahLst/>
              <a:cxnLst/>
              <a:rect l="l" t="t" r="r" b="b"/>
              <a:pathLst>
                <a:path w="10745" h="3971" extrusionOk="0">
                  <a:moveTo>
                    <a:pt x="0" y="1"/>
                  </a:moveTo>
                  <a:lnTo>
                    <a:pt x="0" y="3971"/>
                  </a:lnTo>
                  <a:lnTo>
                    <a:pt x="10744" y="3971"/>
                  </a:lnTo>
                  <a:lnTo>
                    <a:pt x="10744"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8"/>
            <p:cNvSpPr/>
            <p:nvPr/>
          </p:nvSpPr>
          <p:spPr>
            <a:xfrm>
              <a:off x="400550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8"/>
            <p:cNvSpPr/>
            <p:nvPr/>
          </p:nvSpPr>
          <p:spPr>
            <a:xfrm>
              <a:off x="4005500"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8"/>
            <p:cNvSpPr/>
            <p:nvPr/>
          </p:nvSpPr>
          <p:spPr>
            <a:xfrm>
              <a:off x="4150750" y="4616550"/>
              <a:ext cx="268325" cy="31350"/>
            </a:xfrm>
            <a:custGeom>
              <a:avLst/>
              <a:gdLst/>
              <a:ahLst/>
              <a:cxnLst/>
              <a:rect l="l" t="t" r="r" b="b"/>
              <a:pathLst>
                <a:path w="10733" h="1254" extrusionOk="0">
                  <a:moveTo>
                    <a:pt x="1" y="1"/>
                  </a:moveTo>
                  <a:lnTo>
                    <a:pt x="1253" y="1253"/>
                  </a:lnTo>
                  <a:lnTo>
                    <a:pt x="9480" y="1253"/>
                  </a:lnTo>
                  <a:lnTo>
                    <a:pt x="10732"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8"/>
            <p:cNvSpPr/>
            <p:nvPr/>
          </p:nvSpPr>
          <p:spPr>
            <a:xfrm>
              <a:off x="4319800" y="4482875"/>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8"/>
            <p:cNvSpPr/>
            <p:nvPr/>
          </p:nvSpPr>
          <p:spPr>
            <a:xfrm>
              <a:off x="4005500"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8"/>
            <p:cNvSpPr/>
            <p:nvPr/>
          </p:nvSpPr>
          <p:spPr>
            <a:xfrm>
              <a:off x="4319800" y="4750550"/>
              <a:ext cx="99275" cy="30700"/>
            </a:xfrm>
            <a:custGeom>
              <a:avLst/>
              <a:gdLst/>
              <a:ahLst/>
              <a:cxnLst/>
              <a:rect l="l" t="t" r="r" b="b"/>
              <a:pathLst>
                <a:path w="3971" h="1228" extrusionOk="0">
                  <a:moveTo>
                    <a:pt x="1" y="1"/>
                  </a:moveTo>
                  <a:lnTo>
                    <a:pt x="1253"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8"/>
            <p:cNvSpPr/>
            <p:nvPr/>
          </p:nvSpPr>
          <p:spPr>
            <a:xfrm>
              <a:off x="4006750" y="4616550"/>
              <a:ext cx="99250" cy="31350"/>
            </a:xfrm>
            <a:custGeom>
              <a:avLst/>
              <a:gdLst/>
              <a:ahLst/>
              <a:cxnLst/>
              <a:rect l="l" t="t" r="r" b="b"/>
              <a:pathLst>
                <a:path w="3970" h="1254" extrusionOk="0">
                  <a:moveTo>
                    <a:pt x="0"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8"/>
            <p:cNvSpPr/>
            <p:nvPr/>
          </p:nvSpPr>
          <p:spPr>
            <a:xfrm>
              <a:off x="438650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8"/>
            <p:cNvSpPr/>
            <p:nvPr/>
          </p:nvSpPr>
          <p:spPr>
            <a:xfrm>
              <a:off x="4369275" y="4482875"/>
              <a:ext cx="268625" cy="99275"/>
            </a:xfrm>
            <a:custGeom>
              <a:avLst/>
              <a:gdLst/>
              <a:ahLst/>
              <a:cxnLst/>
              <a:rect l="l" t="t" r="r" b="b"/>
              <a:pathLst>
                <a:path w="10745" h="3971" extrusionOk="0">
                  <a:moveTo>
                    <a:pt x="0" y="1"/>
                  </a:moveTo>
                  <a:lnTo>
                    <a:pt x="0"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8"/>
            <p:cNvSpPr/>
            <p:nvPr/>
          </p:nvSpPr>
          <p:spPr>
            <a:xfrm>
              <a:off x="4683575" y="4482875"/>
              <a:ext cx="99275" cy="99275"/>
            </a:xfrm>
            <a:custGeom>
              <a:avLst/>
              <a:gdLst/>
              <a:ahLst/>
              <a:cxnLst/>
              <a:rect l="l" t="t" r="r" b="b"/>
              <a:pathLst>
                <a:path w="3971" h="3971" extrusionOk="0">
                  <a:moveTo>
                    <a:pt x="1" y="1"/>
                  </a:moveTo>
                  <a:lnTo>
                    <a:pt x="1" y="3970"/>
                  </a:lnTo>
                  <a:lnTo>
                    <a:pt x="3971" y="3970"/>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8"/>
            <p:cNvSpPr/>
            <p:nvPr/>
          </p:nvSpPr>
          <p:spPr>
            <a:xfrm>
              <a:off x="4369275" y="4750250"/>
              <a:ext cx="268625" cy="99575"/>
            </a:xfrm>
            <a:custGeom>
              <a:avLst/>
              <a:gdLst/>
              <a:ahLst/>
              <a:cxnLst/>
              <a:rect l="l" t="t" r="r" b="b"/>
              <a:pathLst>
                <a:path w="10745" h="3983" extrusionOk="0">
                  <a:moveTo>
                    <a:pt x="0" y="0"/>
                  </a:moveTo>
                  <a:lnTo>
                    <a:pt x="0"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8"/>
            <p:cNvSpPr/>
            <p:nvPr/>
          </p:nvSpPr>
          <p:spPr>
            <a:xfrm>
              <a:off x="4683575" y="4750250"/>
              <a:ext cx="99275" cy="99575"/>
            </a:xfrm>
            <a:custGeom>
              <a:avLst/>
              <a:gdLst/>
              <a:ahLst/>
              <a:cxnLst/>
              <a:rect l="l" t="t" r="r" b="b"/>
              <a:pathLst>
                <a:path w="3971" h="3983" extrusionOk="0">
                  <a:moveTo>
                    <a:pt x="1" y="0"/>
                  </a:moveTo>
                  <a:lnTo>
                    <a:pt x="1" y="3982"/>
                  </a:lnTo>
                  <a:lnTo>
                    <a:pt x="3971" y="3982"/>
                  </a:lnTo>
                  <a:lnTo>
                    <a:pt x="397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8"/>
            <p:cNvSpPr/>
            <p:nvPr/>
          </p:nvSpPr>
          <p:spPr>
            <a:xfrm>
              <a:off x="4514525" y="4616550"/>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8"/>
            <p:cNvSpPr/>
            <p:nvPr/>
          </p:nvSpPr>
          <p:spPr>
            <a:xfrm>
              <a:off x="4369575" y="4616550"/>
              <a:ext cx="99275" cy="99275"/>
            </a:xfrm>
            <a:custGeom>
              <a:avLst/>
              <a:gdLst/>
              <a:ahLst/>
              <a:cxnLst/>
              <a:rect l="l" t="t" r="r" b="b"/>
              <a:pathLst>
                <a:path w="3971" h="3971" extrusionOk="0">
                  <a:moveTo>
                    <a:pt x="1" y="1"/>
                  </a:moveTo>
                  <a:lnTo>
                    <a:pt x="1" y="3971"/>
                  </a:lnTo>
                  <a:lnTo>
                    <a:pt x="3971" y="3971"/>
                  </a:lnTo>
                  <a:lnTo>
                    <a:pt x="397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8"/>
            <p:cNvSpPr/>
            <p:nvPr/>
          </p:nvSpPr>
          <p:spPr>
            <a:xfrm>
              <a:off x="4369275" y="4482875"/>
              <a:ext cx="268950" cy="31350"/>
            </a:xfrm>
            <a:custGeom>
              <a:avLst/>
              <a:gdLst/>
              <a:ahLst/>
              <a:cxnLst/>
              <a:rect l="l" t="t" r="r" b="b"/>
              <a:pathLst>
                <a:path w="10758" h="1254" extrusionOk="0">
                  <a:moveTo>
                    <a:pt x="0"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8"/>
            <p:cNvSpPr/>
            <p:nvPr/>
          </p:nvSpPr>
          <p:spPr>
            <a:xfrm>
              <a:off x="4514525" y="4616550"/>
              <a:ext cx="268650" cy="31350"/>
            </a:xfrm>
            <a:custGeom>
              <a:avLst/>
              <a:gdLst/>
              <a:ahLst/>
              <a:cxnLst/>
              <a:rect l="l" t="t" r="r" b="b"/>
              <a:pathLst>
                <a:path w="10746"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8"/>
            <p:cNvSpPr/>
            <p:nvPr/>
          </p:nvSpPr>
          <p:spPr>
            <a:xfrm>
              <a:off x="4683575" y="4482875"/>
              <a:ext cx="99600" cy="31350"/>
            </a:xfrm>
            <a:custGeom>
              <a:avLst/>
              <a:gdLst/>
              <a:ahLst/>
              <a:cxnLst/>
              <a:rect l="l" t="t" r="r" b="b"/>
              <a:pathLst>
                <a:path w="3984" h="1254" extrusionOk="0">
                  <a:moveTo>
                    <a:pt x="1" y="1"/>
                  </a:moveTo>
                  <a:lnTo>
                    <a:pt x="1253" y="1253"/>
                  </a:lnTo>
                  <a:lnTo>
                    <a:pt x="2731"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8"/>
            <p:cNvSpPr/>
            <p:nvPr/>
          </p:nvSpPr>
          <p:spPr>
            <a:xfrm>
              <a:off x="4369275" y="4750550"/>
              <a:ext cx="268950" cy="30700"/>
            </a:xfrm>
            <a:custGeom>
              <a:avLst/>
              <a:gdLst/>
              <a:ahLst/>
              <a:cxnLst/>
              <a:rect l="l" t="t" r="r" b="b"/>
              <a:pathLst>
                <a:path w="10758" h="1228" extrusionOk="0">
                  <a:moveTo>
                    <a:pt x="0"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8"/>
            <p:cNvSpPr/>
            <p:nvPr/>
          </p:nvSpPr>
          <p:spPr>
            <a:xfrm>
              <a:off x="4683575" y="4750550"/>
              <a:ext cx="99600" cy="30700"/>
            </a:xfrm>
            <a:custGeom>
              <a:avLst/>
              <a:gdLst/>
              <a:ahLst/>
              <a:cxnLst/>
              <a:rect l="l" t="t" r="r" b="b"/>
              <a:pathLst>
                <a:path w="3984" h="1228" extrusionOk="0">
                  <a:moveTo>
                    <a:pt x="1" y="1"/>
                  </a:moveTo>
                  <a:lnTo>
                    <a:pt x="1253" y="1228"/>
                  </a:lnTo>
                  <a:lnTo>
                    <a:pt x="2731" y="1228"/>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8"/>
            <p:cNvSpPr/>
            <p:nvPr/>
          </p:nvSpPr>
          <p:spPr>
            <a:xfrm>
              <a:off x="4370525" y="4616550"/>
              <a:ext cx="99575" cy="31350"/>
            </a:xfrm>
            <a:custGeom>
              <a:avLst/>
              <a:gdLst/>
              <a:ahLst/>
              <a:cxnLst/>
              <a:rect l="l" t="t" r="r" b="b"/>
              <a:pathLst>
                <a:path w="3983" h="1254" extrusionOk="0">
                  <a:moveTo>
                    <a:pt x="0" y="1"/>
                  </a:moveTo>
                  <a:lnTo>
                    <a:pt x="1253" y="1253"/>
                  </a:lnTo>
                  <a:lnTo>
                    <a:pt x="2730" y="1253"/>
                  </a:lnTo>
                  <a:lnTo>
                    <a:pt x="398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8"/>
            <p:cNvSpPr/>
            <p:nvPr/>
          </p:nvSpPr>
          <p:spPr>
            <a:xfrm>
              <a:off x="3664575" y="4497900"/>
              <a:ext cx="379150" cy="336275"/>
            </a:xfrm>
            <a:custGeom>
              <a:avLst/>
              <a:gdLst/>
              <a:ahLst/>
              <a:cxnLst/>
              <a:rect l="l" t="t" r="r" b="b"/>
              <a:pathLst>
                <a:path w="15166"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8"/>
            <p:cNvSpPr/>
            <p:nvPr/>
          </p:nvSpPr>
          <p:spPr>
            <a:xfrm>
              <a:off x="3647350" y="4482875"/>
              <a:ext cx="268625" cy="99275"/>
            </a:xfrm>
            <a:custGeom>
              <a:avLst/>
              <a:gdLst/>
              <a:ahLst/>
              <a:cxnLst/>
              <a:rect l="l" t="t" r="r" b="b"/>
              <a:pathLst>
                <a:path w="10745" h="3971" extrusionOk="0">
                  <a:moveTo>
                    <a:pt x="1" y="1"/>
                  </a:moveTo>
                  <a:lnTo>
                    <a:pt x="1" y="3970"/>
                  </a:lnTo>
                  <a:lnTo>
                    <a:pt x="10745" y="3970"/>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8"/>
            <p:cNvSpPr/>
            <p:nvPr/>
          </p:nvSpPr>
          <p:spPr>
            <a:xfrm>
              <a:off x="3961675"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8"/>
            <p:cNvSpPr/>
            <p:nvPr/>
          </p:nvSpPr>
          <p:spPr>
            <a:xfrm>
              <a:off x="3647350" y="4750250"/>
              <a:ext cx="268625" cy="99575"/>
            </a:xfrm>
            <a:custGeom>
              <a:avLst/>
              <a:gdLst/>
              <a:ahLst/>
              <a:cxnLst/>
              <a:rect l="l" t="t" r="r" b="b"/>
              <a:pathLst>
                <a:path w="10745" h="3983" extrusionOk="0">
                  <a:moveTo>
                    <a:pt x="1" y="0"/>
                  </a:moveTo>
                  <a:lnTo>
                    <a:pt x="1" y="3982"/>
                  </a:lnTo>
                  <a:lnTo>
                    <a:pt x="10745" y="3982"/>
                  </a:lnTo>
                  <a:lnTo>
                    <a:pt x="1074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8"/>
            <p:cNvSpPr/>
            <p:nvPr/>
          </p:nvSpPr>
          <p:spPr>
            <a:xfrm>
              <a:off x="3961675"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8"/>
            <p:cNvSpPr/>
            <p:nvPr/>
          </p:nvSpPr>
          <p:spPr>
            <a:xfrm>
              <a:off x="3792300" y="4616550"/>
              <a:ext cx="268625" cy="99275"/>
            </a:xfrm>
            <a:custGeom>
              <a:avLst/>
              <a:gdLst/>
              <a:ahLst/>
              <a:cxnLst/>
              <a:rect l="l" t="t" r="r" b="b"/>
              <a:pathLst>
                <a:path w="10745" h="3971" extrusionOk="0">
                  <a:moveTo>
                    <a:pt x="0" y="1"/>
                  </a:moveTo>
                  <a:lnTo>
                    <a:pt x="0" y="3971"/>
                  </a:lnTo>
                  <a:lnTo>
                    <a:pt x="10745" y="3971"/>
                  </a:lnTo>
                  <a:lnTo>
                    <a:pt x="10745"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8"/>
            <p:cNvSpPr/>
            <p:nvPr/>
          </p:nvSpPr>
          <p:spPr>
            <a:xfrm>
              <a:off x="364705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8"/>
            <p:cNvSpPr/>
            <p:nvPr/>
          </p:nvSpPr>
          <p:spPr>
            <a:xfrm>
              <a:off x="3647350" y="4482875"/>
              <a:ext cx="268625" cy="31350"/>
            </a:xfrm>
            <a:custGeom>
              <a:avLst/>
              <a:gdLst/>
              <a:ahLst/>
              <a:cxnLst/>
              <a:rect l="l" t="t" r="r" b="b"/>
              <a:pathLst>
                <a:path w="10745" h="1254" extrusionOk="0">
                  <a:moveTo>
                    <a:pt x="1"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8"/>
            <p:cNvSpPr/>
            <p:nvPr/>
          </p:nvSpPr>
          <p:spPr>
            <a:xfrm>
              <a:off x="3792300" y="4616550"/>
              <a:ext cx="268625" cy="31350"/>
            </a:xfrm>
            <a:custGeom>
              <a:avLst/>
              <a:gdLst/>
              <a:ahLst/>
              <a:cxnLst/>
              <a:rect l="l" t="t" r="r" b="b"/>
              <a:pathLst>
                <a:path w="10745" h="1254" extrusionOk="0">
                  <a:moveTo>
                    <a:pt x="0" y="1"/>
                  </a:moveTo>
                  <a:lnTo>
                    <a:pt x="1253" y="1253"/>
                  </a:lnTo>
                  <a:lnTo>
                    <a:pt x="9493" y="1253"/>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28"/>
            <p:cNvSpPr/>
            <p:nvPr/>
          </p:nvSpPr>
          <p:spPr>
            <a:xfrm>
              <a:off x="3961675" y="4482875"/>
              <a:ext cx="99250" cy="31350"/>
            </a:xfrm>
            <a:custGeom>
              <a:avLst/>
              <a:gdLst/>
              <a:ahLst/>
              <a:cxnLst/>
              <a:rect l="l" t="t" r="r" b="b"/>
              <a:pathLst>
                <a:path w="3970" h="1254" extrusionOk="0">
                  <a:moveTo>
                    <a:pt x="0" y="1"/>
                  </a:moveTo>
                  <a:lnTo>
                    <a:pt x="1252"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28"/>
            <p:cNvSpPr/>
            <p:nvPr/>
          </p:nvSpPr>
          <p:spPr>
            <a:xfrm>
              <a:off x="3647350" y="4750550"/>
              <a:ext cx="268625" cy="30700"/>
            </a:xfrm>
            <a:custGeom>
              <a:avLst/>
              <a:gdLst/>
              <a:ahLst/>
              <a:cxnLst/>
              <a:rect l="l" t="t" r="r" b="b"/>
              <a:pathLst>
                <a:path w="10745" h="1228" extrusionOk="0">
                  <a:moveTo>
                    <a:pt x="1" y="1"/>
                  </a:moveTo>
                  <a:lnTo>
                    <a:pt x="1253" y="1228"/>
                  </a:lnTo>
                  <a:lnTo>
                    <a:pt x="9493" y="1228"/>
                  </a:lnTo>
                  <a:lnTo>
                    <a:pt x="10745"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8"/>
            <p:cNvSpPr/>
            <p:nvPr/>
          </p:nvSpPr>
          <p:spPr>
            <a:xfrm>
              <a:off x="3961675" y="4750550"/>
              <a:ext cx="99250" cy="30700"/>
            </a:xfrm>
            <a:custGeom>
              <a:avLst/>
              <a:gdLst/>
              <a:ahLst/>
              <a:cxnLst/>
              <a:rect l="l" t="t" r="r" b="b"/>
              <a:pathLst>
                <a:path w="3970" h="1228" extrusionOk="0">
                  <a:moveTo>
                    <a:pt x="0" y="1"/>
                  </a:moveTo>
                  <a:lnTo>
                    <a:pt x="1252" y="1228"/>
                  </a:lnTo>
                  <a:lnTo>
                    <a:pt x="2718"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8"/>
            <p:cNvSpPr/>
            <p:nvPr/>
          </p:nvSpPr>
          <p:spPr>
            <a:xfrm>
              <a:off x="3648600" y="4616550"/>
              <a:ext cx="99275" cy="31350"/>
            </a:xfrm>
            <a:custGeom>
              <a:avLst/>
              <a:gdLst/>
              <a:ahLst/>
              <a:cxnLst/>
              <a:rect l="l" t="t" r="r" b="b"/>
              <a:pathLst>
                <a:path w="3971" h="1254" extrusionOk="0">
                  <a:moveTo>
                    <a:pt x="1" y="1"/>
                  </a:moveTo>
                  <a:lnTo>
                    <a:pt x="1253" y="1253"/>
                  </a:lnTo>
                  <a:lnTo>
                    <a:pt x="2718"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8"/>
            <p:cNvSpPr/>
            <p:nvPr/>
          </p:nvSpPr>
          <p:spPr>
            <a:xfrm>
              <a:off x="3294850" y="4497900"/>
              <a:ext cx="379125" cy="336275"/>
            </a:xfrm>
            <a:custGeom>
              <a:avLst/>
              <a:gdLst/>
              <a:ahLst/>
              <a:cxnLst/>
              <a:rect l="l" t="t" r="r" b="b"/>
              <a:pathLst>
                <a:path w="15165" h="13451" extrusionOk="0">
                  <a:moveTo>
                    <a:pt x="0" y="1"/>
                  </a:moveTo>
                  <a:lnTo>
                    <a:pt x="0" y="13450"/>
                  </a:lnTo>
                  <a:lnTo>
                    <a:pt x="15165" y="13450"/>
                  </a:lnTo>
                  <a:lnTo>
                    <a:pt x="1516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8"/>
            <p:cNvSpPr/>
            <p:nvPr/>
          </p:nvSpPr>
          <p:spPr>
            <a:xfrm>
              <a:off x="3277625" y="4482875"/>
              <a:ext cx="268325" cy="99275"/>
            </a:xfrm>
            <a:custGeom>
              <a:avLst/>
              <a:gdLst/>
              <a:ahLst/>
              <a:cxnLst/>
              <a:rect l="l" t="t" r="r" b="b"/>
              <a:pathLst>
                <a:path w="10733" h="3971" extrusionOk="0">
                  <a:moveTo>
                    <a:pt x="1" y="1"/>
                  </a:moveTo>
                  <a:lnTo>
                    <a:pt x="1" y="3970"/>
                  </a:lnTo>
                  <a:lnTo>
                    <a:pt x="10732" y="3970"/>
                  </a:lnTo>
                  <a:lnTo>
                    <a:pt x="1073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8"/>
            <p:cNvSpPr/>
            <p:nvPr/>
          </p:nvSpPr>
          <p:spPr>
            <a:xfrm>
              <a:off x="3591950" y="4482875"/>
              <a:ext cx="99250" cy="99275"/>
            </a:xfrm>
            <a:custGeom>
              <a:avLst/>
              <a:gdLst/>
              <a:ahLst/>
              <a:cxnLst/>
              <a:rect l="l" t="t" r="r" b="b"/>
              <a:pathLst>
                <a:path w="3970" h="3971" extrusionOk="0">
                  <a:moveTo>
                    <a:pt x="0" y="1"/>
                  </a:moveTo>
                  <a:lnTo>
                    <a:pt x="0" y="3970"/>
                  </a:lnTo>
                  <a:lnTo>
                    <a:pt x="3970" y="3970"/>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28"/>
            <p:cNvSpPr/>
            <p:nvPr/>
          </p:nvSpPr>
          <p:spPr>
            <a:xfrm>
              <a:off x="3277625" y="4750250"/>
              <a:ext cx="268325" cy="99575"/>
            </a:xfrm>
            <a:custGeom>
              <a:avLst/>
              <a:gdLst/>
              <a:ahLst/>
              <a:cxnLst/>
              <a:rect l="l" t="t" r="r" b="b"/>
              <a:pathLst>
                <a:path w="10733" h="3983" extrusionOk="0">
                  <a:moveTo>
                    <a:pt x="1" y="0"/>
                  </a:moveTo>
                  <a:lnTo>
                    <a:pt x="1" y="3982"/>
                  </a:lnTo>
                  <a:lnTo>
                    <a:pt x="10732" y="3982"/>
                  </a:lnTo>
                  <a:lnTo>
                    <a:pt x="10732"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8"/>
            <p:cNvSpPr/>
            <p:nvPr/>
          </p:nvSpPr>
          <p:spPr>
            <a:xfrm>
              <a:off x="3591950" y="4750250"/>
              <a:ext cx="99250" cy="99575"/>
            </a:xfrm>
            <a:custGeom>
              <a:avLst/>
              <a:gdLst/>
              <a:ahLst/>
              <a:cxnLst/>
              <a:rect l="l" t="t" r="r" b="b"/>
              <a:pathLst>
                <a:path w="3970" h="3983" extrusionOk="0">
                  <a:moveTo>
                    <a:pt x="0" y="0"/>
                  </a:moveTo>
                  <a:lnTo>
                    <a:pt x="0" y="3982"/>
                  </a:lnTo>
                  <a:lnTo>
                    <a:pt x="3970" y="3982"/>
                  </a:lnTo>
                  <a:lnTo>
                    <a:pt x="397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8"/>
            <p:cNvSpPr/>
            <p:nvPr/>
          </p:nvSpPr>
          <p:spPr>
            <a:xfrm>
              <a:off x="3422875" y="4616550"/>
              <a:ext cx="268325" cy="99275"/>
            </a:xfrm>
            <a:custGeom>
              <a:avLst/>
              <a:gdLst/>
              <a:ahLst/>
              <a:cxnLst/>
              <a:rect l="l" t="t" r="r" b="b"/>
              <a:pathLst>
                <a:path w="10733" h="3971" extrusionOk="0">
                  <a:moveTo>
                    <a:pt x="1" y="1"/>
                  </a:moveTo>
                  <a:lnTo>
                    <a:pt x="1" y="3971"/>
                  </a:lnTo>
                  <a:lnTo>
                    <a:pt x="10733" y="3971"/>
                  </a:lnTo>
                  <a:lnTo>
                    <a:pt x="10733"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8"/>
            <p:cNvSpPr/>
            <p:nvPr/>
          </p:nvSpPr>
          <p:spPr>
            <a:xfrm>
              <a:off x="3277950" y="4616550"/>
              <a:ext cx="99250" cy="99275"/>
            </a:xfrm>
            <a:custGeom>
              <a:avLst/>
              <a:gdLst/>
              <a:ahLst/>
              <a:cxnLst/>
              <a:rect l="l" t="t" r="r" b="b"/>
              <a:pathLst>
                <a:path w="3970" h="3971" extrusionOk="0">
                  <a:moveTo>
                    <a:pt x="0" y="1"/>
                  </a:moveTo>
                  <a:lnTo>
                    <a:pt x="0" y="3971"/>
                  </a:lnTo>
                  <a:lnTo>
                    <a:pt x="3970" y="3971"/>
                  </a:lnTo>
                  <a:lnTo>
                    <a:pt x="3970"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8"/>
            <p:cNvSpPr/>
            <p:nvPr/>
          </p:nvSpPr>
          <p:spPr>
            <a:xfrm>
              <a:off x="3277625" y="4482875"/>
              <a:ext cx="268950" cy="31350"/>
            </a:xfrm>
            <a:custGeom>
              <a:avLst/>
              <a:gdLst/>
              <a:ahLst/>
              <a:cxnLst/>
              <a:rect l="l" t="t" r="r" b="b"/>
              <a:pathLst>
                <a:path w="10758" h="1254" extrusionOk="0">
                  <a:moveTo>
                    <a:pt x="1" y="1"/>
                  </a:moveTo>
                  <a:lnTo>
                    <a:pt x="1253" y="1253"/>
                  </a:lnTo>
                  <a:lnTo>
                    <a:pt x="9505" y="1253"/>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8"/>
            <p:cNvSpPr/>
            <p:nvPr/>
          </p:nvSpPr>
          <p:spPr>
            <a:xfrm>
              <a:off x="3422875" y="4616550"/>
              <a:ext cx="268325" cy="31350"/>
            </a:xfrm>
            <a:custGeom>
              <a:avLst/>
              <a:gdLst/>
              <a:ahLst/>
              <a:cxnLst/>
              <a:rect l="l" t="t" r="r" b="b"/>
              <a:pathLst>
                <a:path w="10733" h="1254" extrusionOk="0">
                  <a:moveTo>
                    <a:pt x="1" y="1"/>
                  </a:moveTo>
                  <a:lnTo>
                    <a:pt x="1253" y="1253"/>
                  </a:lnTo>
                  <a:lnTo>
                    <a:pt x="9480" y="1253"/>
                  </a:lnTo>
                  <a:lnTo>
                    <a:pt x="10733"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8"/>
            <p:cNvSpPr/>
            <p:nvPr/>
          </p:nvSpPr>
          <p:spPr>
            <a:xfrm>
              <a:off x="3591950" y="4482875"/>
              <a:ext cx="99250" cy="31350"/>
            </a:xfrm>
            <a:custGeom>
              <a:avLst/>
              <a:gdLst/>
              <a:ahLst/>
              <a:cxnLst/>
              <a:rect l="l" t="t" r="r" b="b"/>
              <a:pathLst>
                <a:path w="3970" h="1254" extrusionOk="0">
                  <a:moveTo>
                    <a:pt x="0" y="1"/>
                  </a:moveTo>
                  <a:lnTo>
                    <a:pt x="1252" y="1253"/>
                  </a:lnTo>
                  <a:lnTo>
                    <a:pt x="2717" y="1253"/>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8"/>
            <p:cNvSpPr/>
            <p:nvPr/>
          </p:nvSpPr>
          <p:spPr>
            <a:xfrm>
              <a:off x="3277625" y="4750550"/>
              <a:ext cx="268950" cy="30700"/>
            </a:xfrm>
            <a:custGeom>
              <a:avLst/>
              <a:gdLst/>
              <a:ahLst/>
              <a:cxnLst/>
              <a:rect l="l" t="t" r="r" b="b"/>
              <a:pathLst>
                <a:path w="10758" h="1228" extrusionOk="0">
                  <a:moveTo>
                    <a:pt x="1" y="1"/>
                  </a:moveTo>
                  <a:lnTo>
                    <a:pt x="1253" y="1228"/>
                  </a:lnTo>
                  <a:lnTo>
                    <a:pt x="9505" y="1228"/>
                  </a:lnTo>
                  <a:lnTo>
                    <a:pt x="107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8"/>
            <p:cNvSpPr/>
            <p:nvPr/>
          </p:nvSpPr>
          <p:spPr>
            <a:xfrm>
              <a:off x="3591950" y="4750550"/>
              <a:ext cx="99250" cy="30700"/>
            </a:xfrm>
            <a:custGeom>
              <a:avLst/>
              <a:gdLst/>
              <a:ahLst/>
              <a:cxnLst/>
              <a:rect l="l" t="t" r="r" b="b"/>
              <a:pathLst>
                <a:path w="3970" h="1228" extrusionOk="0">
                  <a:moveTo>
                    <a:pt x="0" y="1"/>
                  </a:moveTo>
                  <a:lnTo>
                    <a:pt x="1252" y="1228"/>
                  </a:lnTo>
                  <a:lnTo>
                    <a:pt x="2717" y="1228"/>
                  </a:lnTo>
                  <a:lnTo>
                    <a:pt x="3970"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8"/>
            <p:cNvSpPr/>
            <p:nvPr/>
          </p:nvSpPr>
          <p:spPr>
            <a:xfrm>
              <a:off x="3279200" y="4616550"/>
              <a:ext cx="98950" cy="31350"/>
            </a:xfrm>
            <a:custGeom>
              <a:avLst/>
              <a:gdLst/>
              <a:ahLst/>
              <a:cxnLst/>
              <a:rect l="l" t="t" r="r" b="b"/>
              <a:pathLst>
                <a:path w="3958" h="1254" extrusionOk="0">
                  <a:moveTo>
                    <a:pt x="0" y="1"/>
                  </a:moveTo>
                  <a:lnTo>
                    <a:pt x="1252" y="1253"/>
                  </a:lnTo>
                  <a:lnTo>
                    <a:pt x="2705" y="1253"/>
                  </a:lnTo>
                  <a:lnTo>
                    <a:pt x="3957" y="1"/>
                  </a:lnTo>
                  <a:close/>
                </a:path>
              </a:pathLst>
            </a:custGeom>
            <a:solidFill>
              <a:srgbClr val="FF8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8"/>
            <p:cNvSpPr/>
            <p:nvPr/>
          </p:nvSpPr>
          <p:spPr>
            <a:xfrm>
              <a:off x="1819700" y="4463150"/>
              <a:ext cx="406700" cy="406700"/>
            </a:xfrm>
            <a:custGeom>
              <a:avLst/>
              <a:gdLst/>
              <a:ahLst/>
              <a:cxnLst/>
              <a:rect l="l" t="t" r="r" b="b"/>
              <a:pathLst>
                <a:path w="16268" h="16268" extrusionOk="0">
                  <a:moveTo>
                    <a:pt x="0" y="1"/>
                  </a:moveTo>
                  <a:lnTo>
                    <a:pt x="0" y="16268"/>
                  </a:lnTo>
                  <a:lnTo>
                    <a:pt x="16267" y="16268"/>
                  </a:lnTo>
                  <a:lnTo>
                    <a:pt x="1626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8"/>
            <p:cNvSpPr/>
            <p:nvPr/>
          </p:nvSpPr>
          <p:spPr>
            <a:xfrm>
              <a:off x="2046050" y="4485700"/>
              <a:ext cx="158750" cy="179725"/>
            </a:xfrm>
            <a:custGeom>
              <a:avLst/>
              <a:gdLst/>
              <a:ahLst/>
              <a:cxnLst/>
              <a:rect l="l" t="t" r="r" b="b"/>
              <a:pathLst>
                <a:path w="6350" h="7189" extrusionOk="0">
                  <a:moveTo>
                    <a:pt x="0" y="1"/>
                  </a:moveTo>
                  <a:lnTo>
                    <a:pt x="0" y="7188"/>
                  </a:lnTo>
                  <a:lnTo>
                    <a:pt x="6349" y="7188"/>
                  </a:lnTo>
                  <a:lnTo>
                    <a:pt x="634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8"/>
            <p:cNvSpPr/>
            <p:nvPr/>
          </p:nvSpPr>
          <p:spPr>
            <a:xfrm>
              <a:off x="1841625" y="4485400"/>
              <a:ext cx="178150" cy="90175"/>
            </a:xfrm>
            <a:custGeom>
              <a:avLst/>
              <a:gdLst/>
              <a:ahLst/>
              <a:cxnLst/>
              <a:rect l="l" t="t" r="r" b="b"/>
              <a:pathLst>
                <a:path w="7126" h="3607" extrusionOk="0">
                  <a:moveTo>
                    <a:pt x="0" y="0"/>
                  </a:moveTo>
                  <a:lnTo>
                    <a:pt x="0" y="3607"/>
                  </a:lnTo>
                  <a:lnTo>
                    <a:pt x="7125" y="360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8"/>
            <p:cNvSpPr/>
            <p:nvPr/>
          </p:nvSpPr>
          <p:spPr>
            <a:xfrm>
              <a:off x="1841625" y="4743050"/>
              <a:ext cx="178150" cy="103950"/>
            </a:xfrm>
            <a:custGeom>
              <a:avLst/>
              <a:gdLst/>
              <a:ahLst/>
              <a:cxnLst/>
              <a:rect l="l" t="t" r="r" b="b"/>
              <a:pathLst>
                <a:path w="7126" h="4158" extrusionOk="0">
                  <a:moveTo>
                    <a:pt x="0" y="0"/>
                  </a:moveTo>
                  <a:lnTo>
                    <a:pt x="0" y="4157"/>
                  </a:lnTo>
                  <a:lnTo>
                    <a:pt x="7125" y="4157"/>
                  </a:lnTo>
                  <a:lnTo>
                    <a:pt x="712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8"/>
            <p:cNvSpPr/>
            <p:nvPr/>
          </p:nvSpPr>
          <p:spPr>
            <a:xfrm>
              <a:off x="1922075" y="4596200"/>
              <a:ext cx="97375" cy="130275"/>
            </a:xfrm>
            <a:custGeom>
              <a:avLst/>
              <a:gdLst/>
              <a:ahLst/>
              <a:cxnLst/>
              <a:rect l="l" t="t" r="r" b="b"/>
              <a:pathLst>
                <a:path w="3895" h="5211" extrusionOk="0">
                  <a:moveTo>
                    <a:pt x="0" y="1"/>
                  </a:moveTo>
                  <a:lnTo>
                    <a:pt x="0" y="5210"/>
                  </a:lnTo>
                  <a:lnTo>
                    <a:pt x="3895" y="5210"/>
                  </a:lnTo>
                  <a:lnTo>
                    <a:pt x="3895"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8"/>
            <p:cNvSpPr/>
            <p:nvPr/>
          </p:nvSpPr>
          <p:spPr>
            <a:xfrm>
              <a:off x="1841625" y="4596200"/>
              <a:ext cx="58875" cy="65150"/>
            </a:xfrm>
            <a:custGeom>
              <a:avLst/>
              <a:gdLst/>
              <a:ahLst/>
              <a:cxnLst/>
              <a:rect l="l" t="t" r="r" b="b"/>
              <a:pathLst>
                <a:path w="2355" h="2606" extrusionOk="0">
                  <a:moveTo>
                    <a:pt x="0" y="1"/>
                  </a:moveTo>
                  <a:lnTo>
                    <a:pt x="0" y="2606"/>
                  </a:lnTo>
                  <a:lnTo>
                    <a:pt x="2354" y="2606"/>
                  </a:lnTo>
                  <a:lnTo>
                    <a:pt x="2354"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8"/>
            <p:cNvSpPr/>
            <p:nvPr/>
          </p:nvSpPr>
          <p:spPr>
            <a:xfrm>
              <a:off x="2146525" y="4688575"/>
              <a:ext cx="58275" cy="58250"/>
            </a:xfrm>
            <a:custGeom>
              <a:avLst/>
              <a:gdLst/>
              <a:ahLst/>
              <a:cxnLst/>
              <a:rect l="l" t="t" r="r" b="b"/>
              <a:pathLst>
                <a:path w="2331" h="2330" extrusionOk="0">
                  <a:moveTo>
                    <a:pt x="1" y="0"/>
                  </a:moveTo>
                  <a:lnTo>
                    <a:pt x="1" y="2329"/>
                  </a:lnTo>
                  <a:lnTo>
                    <a:pt x="2330" y="2329"/>
                  </a:lnTo>
                  <a:lnTo>
                    <a:pt x="2330"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8"/>
            <p:cNvSpPr/>
            <p:nvPr/>
          </p:nvSpPr>
          <p:spPr>
            <a:xfrm>
              <a:off x="2146525" y="4769950"/>
              <a:ext cx="58275" cy="77050"/>
            </a:xfrm>
            <a:custGeom>
              <a:avLst/>
              <a:gdLst/>
              <a:ahLst/>
              <a:cxnLst/>
              <a:rect l="l" t="t" r="r" b="b"/>
              <a:pathLst>
                <a:path w="2331" h="3082" extrusionOk="0">
                  <a:moveTo>
                    <a:pt x="1" y="1"/>
                  </a:moveTo>
                  <a:lnTo>
                    <a:pt x="1" y="3081"/>
                  </a:lnTo>
                  <a:lnTo>
                    <a:pt x="2330" y="3081"/>
                  </a:lnTo>
                  <a:lnTo>
                    <a:pt x="2330"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8"/>
            <p:cNvSpPr/>
            <p:nvPr/>
          </p:nvSpPr>
          <p:spPr>
            <a:xfrm>
              <a:off x="2047300" y="4688575"/>
              <a:ext cx="71700" cy="158100"/>
            </a:xfrm>
            <a:custGeom>
              <a:avLst/>
              <a:gdLst/>
              <a:ahLst/>
              <a:cxnLst/>
              <a:rect l="l" t="t" r="r" b="b"/>
              <a:pathLst>
                <a:path w="2868" h="6324" extrusionOk="0">
                  <a:moveTo>
                    <a:pt x="0" y="0"/>
                  </a:moveTo>
                  <a:lnTo>
                    <a:pt x="0" y="6324"/>
                  </a:lnTo>
                  <a:lnTo>
                    <a:pt x="2868" y="6324"/>
                  </a:lnTo>
                  <a:lnTo>
                    <a:pt x="2868"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8"/>
            <p:cNvSpPr/>
            <p:nvPr/>
          </p:nvSpPr>
          <p:spPr>
            <a:xfrm>
              <a:off x="2045725" y="4485700"/>
              <a:ext cx="158750" cy="18175"/>
            </a:xfrm>
            <a:custGeom>
              <a:avLst/>
              <a:gdLst/>
              <a:ahLst/>
              <a:cxnLst/>
              <a:rect l="l" t="t" r="r" b="b"/>
              <a:pathLst>
                <a:path w="6350" h="727" extrusionOk="0">
                  <a:moveTo>
                    <a:pt x="1" y="1"/>
                  </a:moveTo>
                  <a:lnTo>
                    <a:pt x="1" y="727"/>
                  </a:lnTo>
                  <a:lnTo>
                    <a:pt x="6350" y="727"/>
                  </a:lnTo>
                  <a:lnTo>
                    <a:pt x="6350"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8"/>
            <p:cNvSpPr/>
            <p:nvPr/>
          </p:nvSpPr>
          <p:spPr>
            <a:xfrm>
              <a:off x="1841300" y="4485700"/>
              <a:ext cx="178150" cy="18175"/>
            </a:xfrm>
            <a:custGeom>
              <a:avLst/>
              <a:gdLst/>
              <a:ahLst/>
              <a:cxnLst/>
              <a:rect l="l" t="t" r="r" b="b"/>
              <a:pathLst>
                <a:path w="7126" h="727" extrusionOk="0">
                  <a:moveTo>
                    <a:pt x="1" y="1"/>
                  </a:moveTo>
                  <a:lnTo>
                    <a:pt x="1" y="727"/>
                  </a:lnTo>
                  <a:lnTo>
                    <a:pt x="7126" y="727"/>
                  </a:lnTo>
                  <a:lnTo>
                    <a:pt x="7126"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8"/>
            <p:cNvSpPr/>
            <p:nvPr/>
          </p:nvSpPr>
          <p:spPr>
            <a:xfrm>
              <a:off x="1841300" y="4743050"/>
              <a:ext cx="178150" cy="17850"/>
            </a:xfrm>
            <a:custGeom>
              <a:avLst/>
              <a:gdLst/>
              <a:ahLst/>
              <a:cxnLst/>
              <a:rect l="l" t="t" r="r" b="b"/>
              <a:pathLst>
                <a:path w="7126" h="714" extrusionOk="0">
                  <a:moveTo>
                    <a:pt x="1" y="0"/>
                  </a:moveTo>
                  <a:lnTo>
                    <a:pt x="1" y="714"/>
                  </a:lnTo>
                  <a:lnTo>
                    <a:pt x="7126" y="714"/>
                  </a:lnTo>
                  <a:lnTo>
                    <a:pt x="7126" y="38"/>
                  </a:lnTo>
                  <a:lnTo>
                    <a:pt x="3231" y="38"/>
                  </a:lnTo>
                  <a:lnTo>
                    <a:pt x="3231"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8"/>
            <p:cNvSpPr/>
            <p:nvPr/>
          </p:nvSpPr>
          <p:spPr>
            <a:xfrm>
              <a:off x="1922075" y="4595900"/>
              <a:ext cx="97375" cy="17875"/>
            </a:xfrm>
            <a:custGeom>
              <a:avLst/>
              <a:gdLst/>
              <a:ahLst/>
              <a:cxnLst/>
              <a:rect l="l" t="t" r="r" b="b"/>
              <a:pathLst>
                <a:path w="3895" h="715" extrusionOk="0">
                  <a:moveTo>
                    <a:pt x="0" y="0"/>
                  </a:moveTo>
                  <a:lnTo>
                    <a:pt x="0" y="714"/>
                  </a:lnTo>
                  <a:lnTo>
                    <a:pt x="3895" y="714"/>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8"/>
            <p:cNvSpPr/>
            <p:nvPr/>
          </p:nvSpPr>
          <p:spPr>
            <a:xfrm>
              <a:off x="1841300" y="4595900"/>
              <a:ext cx="59200" cy="17875"/>
            </a:xfrm>
            <a:custGeom>
              <a:avLst/>
              <a:gdLst/>
              <a:ahLst/>
              <a:cxnLst/>
              <a:rect l="l" t="t" r="r" b="b"/>
              <a:pathLst>
                <a:path w="2368" h="715" extrusionOk="0">
                  <a:moveTo>
                    <a:pt x="1" y="0"/>
                  </a:moveTo>
                  <a:lnTo>
                    <a:pt x="1" y="714"/>
                  </a:lnTo>
                  <a:lnTo>
                    <a:pt x="2367" y="714"/>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8"/>
            <p:cNvSpPr/>
            <p:nvPr/>
          </p:nvSpPr>
          <p:spPr>
            <a:xfrm>
              <a:off x="2146525" y="4688875"/>
              <a:ext cx="58575" cy="18175"/>
            </a:xfrm>
            <a:custGeom>
              <a:avLst/>
              <a:gdLst/>
              <a:ahLst/>
              <a:cxnLst/>
              <a:rect l="l" t="t" r="r" b="b"/>
              <a:pathLst>
                <a:path w="2343" h="727" extrusionOk="0">
                  <a:moveTo>
                    <a:pt x="1" y="1"/>
                  </a:moveTo>
                  <a:lnTo>
                    <a:pt x="1" y="727"/>
                  </a:lnTo>
                  <a:lnTo>
                    <a:pt x="2343" y="727"/>
                  </a:lnTo>
                  <a:lnTo>
                    <a:pt x="234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8"/>
            <p:cNvSpPr/>
            <p:nvPr/>
          </p:nvSpPr>
          <p:spPr>
            <a:xfrm>
              <a:off x="2146525" y="4769650"/>
              <a:ext cx="58575" cy="17875"/>
            </a:xfrm>
            <a:custGeom>
              <a:avLst/>
              <a:gdLst/>
              <a:ahLst/>
              <a:cxnLst/>
              <a:rect l="l" t="t" r="r" b="b"/>
              <a:pathLst>
                <a:path w="2343" h="715" extrusionOk="0">
                  <a:moveTo>
                    <a:pt x="1" y="0"/>
                  </a:moveTo>
                  <a:lnTo>
                    <a:pt x="1" y="714"/>
                  </a:lnTo>
                  <a:lnTo>
                    <a:pt x="2343" y="714"/>
                  </a:lnTo>
                  <a:lnTo>
                    <a:pt x="234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8"/>
            <p:cNvSpPr/>
            <p:nvPr/>
          </p:nvSpPr>
          <p:spPr>
            <a:xfrm>
              <a:off x="2047300" y="4688875"/>
              <a:ext cx="71400" cy="18175"/>
            </a:xfrm>
            <a:custGeom>
              <a:avLst/>
              <a:gdLst/>
              <a:ahLst/>
              <a:cxnLst/>
              <a:rect l="l" t="t" r="r" b="b"/>
              <a:pathLst>
                <a:path w="2856" h="727" extrusionOk="0">
                  <a:moveTo>
                    <a:pt x="0" y="1"/>
                  </a:moveTo>
                  <a:lnTo>
                    <a:pt x="0" y="727"/>
                  </a:lnTo>
                  <a:lnTo>
                    <a:pt x="2855" y="727"/>
                  </a:lnTo>
                  <a:lnTo>
                    <a:pt x="285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8"/>
            <p:cNvSpPr/>
            <p:nvPr/>
          </p:nvSpPr>
          <p:spPr>
            <a:xfrm>
              <a:off x="1922075" y="4743050"/>
              <a:ext cx="97375" cy="1275"/>
            </a:xfrm>
            <a:custGeom>
              <a:avLst/>
              <a:gdLst/>
              <a:ahLst/>
              <a:cxnLst/>
              <a:rect l="l" t="t" r="r" b="b"/>
              <a:pathLst>
                <a:path w="3895" h="51" extrusionOk="0">
                  <a:moveTo>
                    <a:pt x="0" y="0"/>
                  </a:moveTo>
                  <a:lnTo>
                    <a:pt x="0" y="50"/>
                  </a:lnTo>
                  <a:lnTo>
                    <a:pt x="3895" y="50"/>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8"/>
            <p:cNvSpPr/>
            <p:nvPr/>
          </p:nvSpPr>
          <p:spPr>
            <a:xfrm>
              <a:off x="2078600" y="4547700"/>
              <a:ext cx="31650" cy="31625"/>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8"/>
            <p:cNvSpPr/>
            <p:nvPr/>
          </p:nvSpPr>
          <p:spPr>
            <a:xfrm>
              <a:off x="2055425" y="4735825"/>
              <a:ext cx="31650" cy="31650"/>
            </a:xfrm>
            <a:custGeom>
              <a:avLst/>
              <a:gdLst/>
              <a:ahLst/>
              <a:cxnLst/>
              <a:rect l="l" t="t" r="r" b="b"/>
              <a:pathLst>
                <a:path w="1266" h="1266" extrusionOk="0">
                  <a:moveTo>
                    <a:pt x="1" y="1"/>
                  </a:moveTo>
                  <a:lnTo>
                    <a:pt x="1" y="1266"/>
                  </a:lnTo>
                  <a:lnTo>
                    <a:pt x="1266" y="1266"/>
                  </a:lnTo>
                  <a:lnTo>
                    <a:pt x="1266"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8"/>
            <p:cNvSpPr/>
            <p:nvPr/>
          </p:nvSpPr>
          <p:spPr>
            <a:xfrm>
              <a:off x="1979350" y="4771850"/>
              <a:ext cx="31650" cy="31625"/>
            </a:xfrm>
            <a:custGeom>
              <a:avLst/>
              <a:gdLst/>
              <a:ahLst/>
              <a:cxnLst/>
              <a:rect l="l" t="t" r="r" b="b"/>
              <a:pathLst>
                <a:path w="1266" h="1265"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8"/>
            <p:cNvSpPr/>
            <p:nvPr/>
          </p:nvSpPr>
          <p:spPr>
            <a:xfrm>
              <a:off x="1970900" y="4531725"/>
              <a:ext cx="31650" cy="31650"/>
            </a:xfrm>
            <a:custGeom>
              <a:avLst/>
              <a:gdLst/>
              <a:ahLst/>
              <a:cxnLst/>
              <a:rect l="l" t="t" r="r" b="b"/>
              <a:pathLst>
                <a:path w="1266" h="1266" extrusionOk="0">
                  <a:moveTo>
                    <a:pt x="1" y="0"/>
                  </a:moveTo>
                  <a:lnTo>
                    <a:pt x="1" y="1265"/>
                  </a:lnTo>
                  <a:lnTo>
                    <a:pt x="1266" y="1265"/>
                  </a:lnTo>
                  <a:lnTo>
                    <a:pt x="1266"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8"/>
            <p:cNvSpPr/>
            <p:nvPr/>
          </p:nvSpPr>
          <p:spPr>
            <a:xfrm>
              <a:off x="1906425" y="4510425"/>
              <a:ext cx="31625" cy="31650"/>
            </a:xfrm>
            <a:custGeom>
              <a:avLst/>
              <a:gdLst/>
              <a:ahLst/>
              <a:cxnLst/>
              <a:rect l="l" t="t" r="r" b="b"/>
              <a:pathLst>
                <a:path w="1265" h="1266" extrusionOk="0">
                  <a:moveTo>
                    <a:pt x="0" y="1"/>
                  </a:moveTo>
                  <a:lnTo>
                    <a:pt x="0" y="1266"/>
                  </a:lnTo>
                  <a:lnTo>
                    <a:pt x="1265" y="1266"/>
                  </a:lnTo>
                  <a:lnTo>
                    <a:pt x="1265"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8"/>
            <p:cNvSpPr/>
            <p:nvPr/>
          </p:nvSpPr>
          <p:spPr>
            <a:xfrm>
              <a:off x="2139650" y="4612800"/>
              <a:ext cx="31950" cy="31650"/>
            </a:xfrm>
            <a:custGeom>
              <a:avLst/>
              <a:gdLst/>
              <a:ahLst/>
              <a:cxnLst/>
              <a:rect l="l" t="t" r="r" b="b"/>
              <a:pathLst>
                <a:path w="1278" h="1266" extrusionOk="0">
                  <a:moveTo>
                    <a:pt x="0" y="1"/>
                  </a:moveTo>
                  <a:lnTo>
                    <a:pt x="0" y="1265"/>
                  </a:lnTo>
                  <a:lnTo>
                    <a:pt x="1278" y="1265"/>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8"/>
            <p:cNvSpPr/>
            <p:nvPr/>
          </p:nvSpPr>
          <p:spPr>
            <a:xfrm>
              <a:off x="1847550" y="4760875"/>
              <a:ext cx="84250" cy="31650"/>
            </a:xfrm>
            <a:custGeom>
              <a:avLst/>
              <a:gdLst/>
              <a:ahLst/>
              <a:cxnLst/>
              <a:rect l="l" t="t" r="r" b="b"/>
              <a:pathLst>
                <a:path w="3370" h="1266" extrusionOk="0">
                  <a:moveTo>
                    <a:pt x="1" y="1"/>
                  </a:moveTo>
                  <a:lnTo>
                    <a:pt x="1" y="1266"/>
                  </a:lnTo>
                  <a:lnTo>
                    <a:pt x="3370" y="1266"/>
                  </a:lnTo>
                  <a:lnTo>
                    <a:pt x="3370"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8"/>
            <p:cNvSpPr/>
            <p:nvPr/>
          </p:nvSpPr>
          <p:spPr>
            <a:xfrm>
              <a:off x="1922075" y="4657250"/>
              <a:ext cx="73600" cy="31650"/>
            </a:xfrm>
            <a:custGeom>
              <a:avLst/>
              <a:gdLst/>
              <a:ahLst/>
              <a:cxnLst/>
              <a:rect l="l" t="t" r="r" b="b"/>
              <a:pathLst>
                <a:path w="2944" h="1266" extrusionOk="0">
                  <a:moveTo>
                    <a:pt x="0" y="1"/>
                  </a:moveTo>
                  <a:lnTo>
                    <a:pt x="0" y="1266"/>
                  </a:lnTo>
                  <a:lnTo>
                    <a:pt x="2943" y="1266"/>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7" name="Google Shape;6917;p28"/>
          <p:cNvGrpSpPr/>
          <p:nvPr/>
        </p:nvGrpSpPr>
        <p:grpSpPr>
          <a:xfrm>
            <a:off x="-40245" y="4608580"/>
            <a:ext cx="594351" cy="594356"/>
            <a:chOff x="5203575" y="518925"/>
            <a:chExt cx="406700" cy="406675"/>
          </a:xfrm>
        </p:grpSpPr>
        <p:sp>
          <p:nvSpPr>
            <p:cNvPr id="6918" name="Google Shape;6918;p28"/>
            <p:cNvSpPr/>
            <p:nvPr/>
          </p:nvSpPr>
          <p:spPr>
            <a:xfrm>
              <a:off x="5203575" y="518925"/>
              <a:ext cx="406700" cy="406675"/>
            </a:xfrm>
            <a:custGeom>
              <a:avLst/>
              <a:gdLst/>
              <a:ahLst/>
              <a:cxnLst/>
              <a:rect l="l" t="t" r="r" b="b"/>
              <a:pathLst>
                <a:path w="16268" h="16267" extrusionOk="0">
                  <a:moveTo>
                    <a:pt x="1" y="0"/>
                  </a:moveTo>
                  <a:lnTo>
                    <a:pt x="1" y="16267"/>
                  </a:lnTo>
                  <a:lnTo>
                    <a:pt x="16267" y="16267"/>
                  </a:lnTo>
                  <a:lnTo>
                    <a:pt x="1626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8"/>
            <p:cNvSpPr/>
            <p:nvPr/>
          </p:nvSpPr>
          <p:spPr>
            <a:xfrm>
              <a:off x="5225500" y="541775"/>
              <a:ext cx="159050" cy="179725"/>
            </a:xfrm>
            <a:custGeom>
              <a:avLst/>
              <a:gdLst/>
              <a:ahLst/>
              <a:cxnLst/>
              <a:rect l="l" t="t" r="r" b="b"/>
              <a:pathLst>
                <a:path w="6362" h="7189" extrusionOk="0">
                  <a:moveTo>
                    <a:pt x="0" y="0"/>
                  </a:moveTo>
                  <a:lnTo>
                    <a:pt x="0" y="7188"/>
                  </a:lnTo>
                  <a:lnTo>
                    <a:pt x="6362" y="7188"/>
                  </a:lnTo>
                  <a:lnTo>
                    <a:pt x="6362"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8"/>
            <p:cNvSpPr/>
            <p:nvPr/>
          </p:nvSpPr>
          <p:spPr>
            <a:xfrm>
              <a:off x="5410825" y="541775"/>
              <a:ext cx="177850" cy="89875"/>
            </a:xfrm>
            <a:custGeom>
              <a:avLst/>
              <a:gdLst/>
              <a:ahLst/>
              <a:cxnLst/>
              <a:rect l="l" t="t" r="r" b="b"/>
              <a:pathLst>
                <a:path w="7114" h="3595" extrusionOk="0">
                  <a:moveTo>
                    <a:pt x="1" y="0"/>
                  </a:moveTo>
                  <a:lnTo>
                    <a:pt x="1" y="3594"/>
                  </a:lnTo>
                  <a:lnTo>
                    <a:pt x="7113" y="3594"/>
                  </a:lnTo>
                  <a:lnTo>
                    <a:pt x="7113"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8"/>
            <p:cNvSpPr/>
            <p:nvPr/>
          </p:nvSpPr>
          <p:spPr>
            <a:xfrm>
              <a:off x="5410825" y="799100"/>
              <a:ext cx="177850" cy="103975"/>
            </a:xfrm>
            <a:custGeom>
              <a:avLst/>
              <a:gdLst/>
              <a:ahLst/>
              <a:cxnLst/>
              <a:rect l="l" t="t" r="r" b="b"/>
              <a:pathLst>
                <a:path w="7114" h="4159" extrusionOk="0">
                  <a:moveTo>
                    <a:pt x="1" y="1"/>
                  </a:moveTo>
                  <a:lnTo>
                    <a:pt x="1" y="4158"/>
                  </a:lnTo>
                  <a:lnTo>
                    <a:pt x="7113" y="4158"/>
                  </a:lnTo>
                  <a:lnTo>
                    <a:pt x="7113"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8"/>
            <p:cNvSpPr/>
            <p:nvPr/>
          </p:nvSpPr>
          <p:spPr>
            <a:xfrm>
              <a:off x="5410825" y="651975"/>
              <a:ext cx="97400" cy="130550"/>
            </a:xfrm>
            <a:custGeom>
              <a:avLst/>
              <a:gdLst/>
              <a:ahLst/>
              <a:cxnLst/>
              <a:rect l="l" t="t" r="r" b="b"/>
              <a:pathLst>
                <a:path w="3896" h="5222" extrusionOk="0">
                  <a:moveTo>
                    <a:pt x="1" y="0"/>
                  </a:moveTo>
                  <a:lnTo>
                    <a:pt x="1" y="5222"/>
                  </a:lnTo>
                  <a:lnTo>
                    <a:pt x="3895" y="5222"/>
                  </a:lnTo>
                  <a:lnTo>
                    <a:pt x="3895"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8"/>
            <p:cNvSpPr/>
            <p:nvPr/>
          </p:nvSpPr>
          <p:spPr>
            <a:xfrm>
              <a:off x="5529475" y="651975"/>
              <a:ext cx="59200" cy="65125"/>
            </a:xfrm>
            <a:custGeom>
              <a:avLst/>
              <a:gdLst/>
              <a:ahLst/>
              <a:cxnLst/>
              <a:rect l="l" t="t" r="r" b="b"/>
              <a:pathLst>
                <a:path w="2368" h="2605" extrusionOk="0">
                  <a:moveTo>
                    <a:pt x="1" y="0"/>
                  </a:moveTo>
                  <a:lnTo>
                    <a:pt x="1" y="2605"/>
                  </a:lnTo>
                  <a:lnTo>
                    <a:pt x="2367" y="2605"/>
                  </a:lnTo>
                  <a:lnTo>
                    <a:pt x="2367"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8"/>
            <p:cNvSpPr/>
            <p:nvPr/>
          </p:nvSpPr>
          <p:spPr>
            <a:xfrm>
              <a:off x="5225500" y="744625"/>
              <a:ext cx="58250" cy="58575"/>
            </a:xfrm>
            <a:custGeom>
              <a:avLst/>
              <a:gdLst/>
              <a:ahLst/>
              <a:cxnLst/>
              <a:rect l="l" t="t" r="r" b="b"/>
              <a:pathLst>
                <a:path w="2330" h="2343" extrusionOk="0">
                  <a:moveTo>
                    <a:pt x="0" y="1"/>
                  </a:moveTo>
                  <a:lnTo>
                    <a:pt x="0" y="2342"/>
                  </a:lnTo>
                  <a:lnTo>
                    <a:pt x="2329" y="2342"/>
                  </a:lnTo>
                  <a:lnTo>
                    <a:pt x="2329"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8"/>
            <p:cNvSpPr/>
            <p:nvPr/>
          </p:nvSpPr>
          <p:spPr>
            <a:xfrm>
              <a:off x="5225500" y="825725"/>
              <a:ext cx="58250" cy="77350"/>
            </a:xfrm>
            <a:custGeom>
              <a:avLst/>
              <a:gdLst/>
              <a:ahLst/>
              <a:cxnLst/>
              <a:rect l="l" t="t" r="r" b="b"/>
              <a:pathLst>
                <a:path w="2330" h="3094" extrusionOk="0">
                  <a:moveTo>
                    <a:pt x="0" y="0"/>
                  </a:moveTo>
                  <a:lnTo>
                    <a:pt x="0" y="3093"/>
                  </a:lnTo>
                  <a:lnTo>
                    <a:pt x="2329" y="3093"/>
                  </a:lnTo>
                  <a:lnTo>
                    <a:pt x="2329" y="0"/>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8"/>
            <p:cNvSpPr/>
            <p:nvPr/>
          </p:nvSpPr>
          <p:spPr>
            <a:xfrm>
              <a:off x="5311275" y="744625"/>
              <a:ext cx="71725" cy="158450"/>
            </a:xfrm>
            <a:custGeom>
              <a:avLst/>
              <a:gdLst/>
              <a:ahLst/>
              <a:cxnLst/>
              <a:rect l="l" t="t" r="r" b="b"/>
              <a:pathLst>
                <a:path w="2869" h="6338" extrusionOk="0">
                  <a:moveTo>
                    <a:pt x="0" y="1"/>
                  </a:moveTo>
                  <a:lnTo>
                    <a:pt x="0" y="6337"/>
                  </a:lnTo>
                  <a:lnTo>
                    <a:pt x="2868" y="6337"/>
                  </a:lnTo>
                  <a:lnTo>
                    <a:pt x="2868" y="1"/>
                  </a:lnTo>
                  <a:close/>
                </a:path>
              </a:pathLst>
            </a:custGeom>
            <a:solidFill>
              <a:srgbClr val="BD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8"/>
            <p:cNvSpPr/>
            <p:nvPr/>
          </p:nvSpPr>
          <p:spPr>
            <a:xfrm>
              <a:off x="5225500" y="541775"/>
              <a:ext cx="159050" cy="17850"/>
            </a:xfrm>
            <a:custGeom>
              <a:avLst/>
              <a:gdLst/>
              <a:ahLst/>
              <a:cxnLst/>
              <a:rect l="l" t="t" r="r" b="b"/>
              <a:pathLst>
                <a:path w="6362" h="714" extrusionOk="0">
                  <a:moveTo>
                    <a:pt x="0" y="0"/>
                  </a:moveTo>
                  <a:lnTo>
                    <a:pt x="0" y="714"/>
                  </a:lnTo>
                  <a:lnTo>
                    <a:pt x="6362" y="714"/>
                  </a:lnTo>
                  <a:lnTo>
                    <a:pt x="6362"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8"/>
            <p:cNvSpPr/>
            <p:nvPr/>
          </p:nvSpPr>
          <p:spPr>
            <a:xfrm>
              <a:off x="5410825" y="541775"/>
              <a:ext cx="177850" cy="17850"/>
            </a:xfrm>
            <a:custGeom>
              <a:avLst/>
              <a:gdLst/>
              <a:ahLst/>
              <a:cxnLst/>
              <a:rect l="l" t="t" r="r" b="b"/>
              <a:pathLst>
                <a:path w="7114" h="714" extrusionOk="0">
                  <a:moveTo>
                    <a:pt x="1" y="0"/>
                  </a:moveTo>
                  <a:lnTo>
                    <a:pt x="1" y="714"/>
                  </a:lnTo>
                  <a:lnTo>
                    <a:pt x="7113" y="714"/>
                  </a:lnTo>
                  <a:lnTo>
                    <a:pt x="7113"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8"/>
            <p:cNvSpPr/>
            <p:nvPr/>
          </p:nvSpPr>
          <p:spPr>
            <a:xfrm>
              <a:off x="5410825" y="799100"/>
              <a:ext cx="177850" cy="18175"/>
            </a:xfrm>
            <a:custGeom>
              <a:avLst/>
              <a:gdLst/>
              <a:ahLst/>
              <a:cxnLst/>
              <a:rect l="l" t="t" r="r" b="b"/>
              <a:pathLst>
                <a:path w="7114" h="727" extrusionOk="0">
                  <a:moveTo>
                    <a:pt x="3908" y="1"/>
                  </a:moveTo>
                  <a:lnTo>
                    <a:pt x="3908" y="51"/>
                  </a:lnTo>
                  <a:lnTo>
                    <a:pt x="1" y="51"/>
                  </a:lnTo>
                  <a:lnTo>
                    <a:pt x="1" y="727"/>
                  </a:lnTo>
                  <a:lnTo>
                    <a:pt x="7113" y="727"/>
                  </a:lnTo>
                  <a:lnTo>
                    <a:pt x="7113"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8"/>
            <p:cNvSpPr/>
            <p:nvPr/>
          </p:nvSpPr>
          <p:spPr>
            <a:xfrm>
              <a:off x="5410825" y="651975"/>
              <a:ext cx="97400" cy="18175"/>
            </a:xfrm>
            <a:custGeom>
              <a:avLst/>
              <a:gdLst/>
              <a:ahLst/>
              <a:cxnLst/>
              <a:rect l="l" t="t" r="r" b="b"/>
              <a:pathLst>
                <a:path w="3896" h="727" extrusionOk="0">
                  <a:moveTo>
                    <a:pt x="1" y="0"/>
                  </a:moveTo>
                  <a:lnTo>
                    <a:pt x="1" y="726"/>
                  </a:lnTo>
                  <a:lnTo>
                    <a:pt x="3895" y="726"/>
                  </a:lnTo>
                  <a:lnTo>
                    <a:pt x="3895"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8"/>
            <p:cNvSpPr/>
            <p:nvPr/>
          </p:nvSpPr>
          <p:spPr>
            <a:xfrm>
              <a:off x="5529475" y="651975"/>
              <a:ext cx="59200" cy="18175"/>
            </a:xfrm>
            <a:custGeom>
              <a:avLst/>
              <a:gdLst/>
              <a:ahLst/>
              <a:cxnLst/>
              <a:rect l="l" t="t" r="r" b="b"/>
              <a:pathLst>
                <a:path w="2368" h="727" extrusionOk="0">
                  <a:moveTo>
                    <a:pt x="1" y="0"/>
                  </a:moveTo>
                  <a:lnTo>
                    <a:pt x="1" y="726"/>
                  </a:lnTo>
                  <a:lnTo>
                    <a:pt x="2367" y="726"/>
                  </a:lnTo>
                  <a:lnTo>
                    <a:pt x="2367"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8"/>
            <p:cNvSpPr/>
            <p:nvPr/>
          </p:nvSpPr>
          <p:spPr>
            <a:xfrm>
              <a:off x="5225500" y="744625"/>
              <a:ext cx="58250" cy="18200"/>
            </a:xfrm>
            <a:custGeom>
              <a:avLst/>
              <a:gdLst/>
              <a:ahLst/>
              <a:cxnLst/>
              <a:rect l="l" t="t" r="r" b="b"/>
              <a:pathLst>
                <a:path w="2330" h="728" extrusionOk="0">
                  <a:moveTo>
                    <a:pt x="0" y="1"/>
                  </a:moveTo>
                  <a:lnTo>
                    <a:pt x="0" y="727"/>
                  </a:lnTo>
                  <a:lnTo>
                    <a:pt x="2329" y="727"/>
                  </a:lnTo>
                  <a:lnTo>
                    <a:pt x="2329"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8"/>
            <p:cNvSpPr/>
            <p:nvPr/>
          </p:nvSpPr>
          <p:spPr>
            <a:xfrm>
              <a:off x="5225500" y="825725"/>
              <a:ext cx="58250" cy="18175"/>
            </a:xfrm>
            <a:custGeom>
              <a:avLst/>
              <a:gdLst/>
              <a:ahLst/>
              <a:cxnLst/>
              <a:rect l="l" t="t" r="r" b="b"/>
              <a:pathLst>
                <a:path w="2330" h="727" extrusionOk="0">
                  <a:moveTo>
                    <a:pt x="0" y="0"/>
                  </a:moveTo>
                  <a:lnTo>
                    <a:pt x="0" y="726"/>
                  </a:lnTo>
                  <a:lnTo>
                    <a:pt x="2329" y="726"/>
                  </a:lnTo>
                  <a:lnTo>
                    <a:pt x="2329" y="0"/>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8"/>
            <p:cNvSpPr/>
            <p:nvPr/>
          </p:nvSpPr>
          <p:spPr>
            <a:xfrm>
              <a:off x="5311275" y="744625"/>
              <a:ext cx="71725" cy="18200"/>
            </a:xfrm>
            <a:custGeom>
              <a:avLst/>
              <a:gdLst/>
              <a:ahLst/>
              <a:cxnLst/>
              <a:rect l="l" t="t" r="r" b="b"/>
              <a:pathLst>
                <a:path w="2869" h="728" extrusionOk="0">
                  <a:moveTo>
                    <a:pt x="0" y="1"/>
                  </a:moveTo>
                  <a:lnTo>
                    <a:pt x="0" y="727"/>
                  </a:lnTo>
                  <a:lnTo>
                    <a:pt x="2868" y="727"/>
                  </a:lnTo>
                  <a:lnTo>
                    <a:pt x="2868"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8"/>
            <p:cNvSpPr/>
            <p:nvPr/>
          </p:nvSpPr>
          <p:spPr>
            <a:xfrm>
              <a:off x="5410825" y="799100"/>
              <a:ext cx="97400" cy="1275"/>
            </a:xfrm>
            <a:custGeom>
              <a:avLst/>
              <a:gdLst/>
              <a:ahLst/>
              <a:cxnLst/>
              <a:rect l="l" t="t" r="r" b="b"/>
              <a:pathLst>
                <a:path w="3896" h="51" extrusionOk="0">
                  <a:moveTo>
                    <a:pt x="1" y="1"/>
                  </a:moveTo>
                  <a:lnTo>
                    <a:pt x="1" y="51"/>
                  </a:lnTo>
                  <a:lnTo>
                    <a:pt x="3895" y="51"/>
                  </a:lnTo>
                  <a:lnTo>
                    <a:pt x="3895" y="1"/>
                  </a:lnTo>
                  <a:close/>
                </a:path>
              </a:pathLst>
            </a:custGeom>
            <a:solidFill>
              <a:srgbClr val="D7C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8"/>
            <p:cNvSpPr/>
            <p:nvPr/>
          </p:nvSpPr>
          <p:spPr>
            <a:xfrm>
              <a:off x="5319725" y="603750"/>
              <a:ext cx="31950" cy="31950"/>
            </a:xfrm>
            <a:custGeom>
              <a:avLst/>
              <a:gdLst/>
              <a:ahLst/>
              <a:cxnLst/>
              <a:rect l="l" t="t" r="r" b="b"/>
              <a:pathLst>
                <a:path w="1278" h="1278" extrusionOk="0">
                  <a:moveTo>
                    <a:pt x="1" y="1"/>
                  </a:moveTo>
                  <a:lnTo>
                    <a:pt x="1" y="1278"/>
                  </a:lnTo>
                  <a:lnTo>
                    <a:pt x="1278" y="1278"/>
                  </a:lnTo>
                  <a:lnTo>
                    <a:pt x="1278"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8"/>
            <p:cNvSpPr/>
            <p:nvPr/>
          </p:nvSpPr>
          <p:spPr>
            <a:xfrm>
              <a:off x="5342900" y="792225"/>
              <a:ext cx="31950" cy="31625"/>
            </a:xfrm>
            <a:custGeom>
              <a:avLst/>
              <a:gdLst/>
              <a:ahLst/>
              <a:cxnLst/>
              <a:rect l="l" t="t" r="r" b="b"/>
              <a:pathLst>
                <a:path w="1278" h="1265" extrusionOk="0">
                  <a:moveTo>
                    <a:pt x="0" y="0"/>
                  </a:moveTo>
                  <a:lnTo>
                    <a:pt x="0"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8"/>
            <p:cNvSpPr/>
            <p:nvPr/>
          </p:nvSpPr>
          <p:spPr>
            <a:xfrm>
              <a:off x="5419275" y="828225"/>
              <a:ext cx="31650" cy="31625"/>
            </a:xfrm>
            <a:custGeom>
              <a:avLst/>
              <a:gdLst/>
              <a:ahLst/>
              <a:cxnLst/>
              <a:rect l="l" t="t" r="r" b="b"/>
              <a:pathLst>
                <a:path w="1266" h="1265" extrusionOk="0">
                  <a:moveTo>
                    <a:pt x="1" y="0"/>
                  </a:moveTo>
                  <a:lnTo>
                    <a:pt x="1"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8"/>
            <p:cNvSpPr/>
            <p:nvPr/>
          </p:nvSpPr>
          <p:spPr>
            <a:xfrm>
              <a:off x="5427725" y="587800"/>
              <a:ext cx="31975" cy="31950"/>
            </a:xfrm>
            <a:custGeom>
              <a:avLst/>
              <a:gdLst/>
              <a:ahLst/>
              <a:cxnLst/>
              <a:rect l="l" t="t" r="r" b="b"/>
              <a:pathLst>
                <a:path w="1279" h="1278" extrusionOk="0">
                  <a:moveTo>
                    <a:pt x="1" y="0"/>
                  </a:moveTo>
                  <a:lnTo>
                    <a:pt x="1" y="1277"/>
                  </a:lnTo>
                  <a:lnTo>
                    <a:pt x="1278" y="1277"/>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8"/>
            <p:cNvSpPr/>
            <p:nvPr/>
          </p:nvSpPr>
          <p:spPr>
            <a:xfrm>
              <a:off x="5491900" y="566825"/>
              <a:ext cx="31975" cy="31625"/>
            </a:xfrm>
            <a:custGeom>
              <a:avLst/>
              <a:gdLst/>
              <a:ahLst/>
              <a:cxnLst/>
              <a:rect l="l" t="t" r="r" b="b"/>
              <a:pathLst>
                <a:path w="1279" h="1265" extrusionOk="0">
                  <a:moveTo>
                    <a:pt x="1" y="0"/>
                  </a:moveTo>
                  <a:lnTo>
                    <a:pt x="1" y="1265"/>
                  </a:lnTo>
                  <a:lnTo>
                    <a:pt x="1278" y="1265"/>
                  </a:lnTo>
                  <a:lnTo>
                    <a:pt x="1278"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8"/>
            <p:cNvSpPr/>
            <p:nvPr/>
          </p:nvSpPr>
          <p:spPr>
            <a:xfrm>
              <a:off x="5259000" y="668875"/>
              <a:ext cx="31625" cy="31650"/>
            </a:xfrm>
            <a:custGeom>
              <a:avLst/>
              <a:gdLst/>
              <a:ahLst/>
              <a:cxnLst/>
              <a:rect l="l" t="t" r="r" b="b"/>
              <a:pathLst>
                <a:path w="1265" h="1266" extrusionOk="0">
                  <a:moveTo>
                    <a:pt x="0" y="0"/>
                  </a:moveTo>
                  <a:lnTo>
                    <a:pt x="0" y="1265"/>
                  </a:lnTo>
                  <a:lnTo>
                    <a:pt x="1265" y="1265"/>
                  </a:lnTo>
                  <a:lnTo>
                    <a:pt x="1265" y="0"/>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8"/>
            <p:cNvSpPr/>
            <p:nvPr/>
          </p:nvSpPr>
          <p:spPr>
            <a:xfrm>
              <a:off x="5498800" y="817250"/>
              <a:ext cx="84225" cy="31650"/>
            </a:xfrm>
            <a:custGeom>
              <a:avLst/>
              <a:gdLst/>
              <a:ahLst/>
              <a:cxnLst/>
              <a:rect l="l" t="t" r="r" b="b"/>
              <a:pathLst>
                <a:path w="3369" h="1266" extrusionOk="0">
                  <a:moveTo>
                    <a:pt x="0" y="1"/>
                  </a:moveTo>
                  <a:lnTo>
                    <a:pt x="0" y="1266"/>
                  </a:lnTo>
                  <a:lnTo>
                    <a:pt x="3369" y="1266"/>
                  </a:lnTo>
                  <a:lnTo>
                    <a:pt x="3369"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8"/>
            <p:cNvSpPr/>
            <p:nvPr/>
          </p:nvSpPr>
          <p:spPr>
            <a:xfrm>
              <a:off x="5434625" y="713000"/>
              <a:ext cx="73600" cy="31975"/>
            </a:xfrm>
            <a:custGeom>
              <a:avLst/>
              <a:gdLst/>
              <a:ahLst/>
              <a:cxnLst/>
              <a:rect l="l" t="t" r="r" b="b"/>
              <a:pathLst>
                <a:path w="2944" h="1279" extrusionOk="0">
                  <a:moveTo>
                    <a:pt x="0" y="1"/>
                  </a:moveTo>
                  <a:lnTo>
                    <a:pt x="0" y="1278"/>
                  </a:lnTo>
                  <a:lnTo>
                    <a:pt x="2943" y="1278"/>
                  </a:lnTo>
                  <a:lnTo>
                    <a:pt x="2943" y="1"/>
                  </a:lnTo>
                  <a:close/>
                </a:path>
              </a:pathLst>
            </a:custGeom>
            <a:solidFill>
              <a:srgbClr val="B09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4" name="Google Shape;6944;p28"/>
          <p:cNvSpPr txBox="1">
            <a:spLocks noGrp="1"/>
          </p:cNvSpPr>
          <p:nvPr>
            <p:ph type="subTitle" idx="1"/>
          </p:nvPr>
        </p:nvSpPr>
        <p:spPr>
          <a:xfrm>
            <a:off x="728325" y="1208150"/>
            <a:ext cx="4023900" cy="3168000"/>
          </a:xfrm>
          <a:prstGeom prst="rect">
            <a:avLst/>
          </a:prstGeom>
        </p:spPr>
        <p:txBody>
          <a:bodyPr spcFirstLastPara="1" wrap="square" lIns="91425" tIns="91425" rIns="91425" bIns="91425" anchor="t" anchorCtr="0">
            <a:noAutofit/>
          </a:bodyPr>
          <a:lstStyle>
            <a:lvl1pPr lvl="0">
              <a:spcBef>
                <a:spcPts val="0"/>
              </a:spcBef>
              <a:spcAft>
                <a:spcPts val="0"/>
              </a:spcAft>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grpSp>
        <p:nvGrpSpPr>
          <p:cNvPr id="6945" name="Google Shape;6945;p28"/>
          <p:cNvGrpSpPr/>
          <p:nvPr/>
        </p:nvGrpSpPr>
        <p:grpSpPr>
          <a:xfrm flipH="1">
            <a:off x="208608" y="3"/>
            <a:ext cx="249040" cy="3093483"/>
            <a:chOff x="3793592" y="319803"/>
            <a:chExt cx="249040" cy="3093483"/>
          </a:xfrm>
        </p:grpSpPr>
        <p:sp>
          <p:nvSpPr>
            <p:cNvPr id="6946" name="Google Shape;6946;p28"/>
            <p:cNvSpPr/>
            <p:nvPr/>
          </p:nvSpPr>
          <p:spPr>
            <a:xfrm>
              <a:off x="3980131" y="542168"/>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8"/>
            <p:cNvSpPr/>
            <p:nvPr/>
          </p:nvSpPr>
          <p:spPr>
            <a:xfrm>
              <a:off x="3869278" y="542168"/>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8"/>
            <p:cNvSpPr/>
            <p:nvPr/>
          </p:nvSpPr>
          <p:spPr>
            <a:xfrm>
              <a:off x="3869278" y="431083"/>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8"/>
            <p:cNvSpPr/>
            <p:nvPr/>
          </p:nvSpPr>
          <p:spPr>
            <a:xfrm>
              <a:off x="3813599" y="319803"/>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8"/>
            <p:cNvSpPr/>
            <p:nvPr/>
          </p:nvSpPr>
          <p:spPr>
            <a:xfrm>
              <a:off x="3876102" y="2179918"/>
              <a:ext cx="57151" cy="53971"/>
            </a:xfrm>
            <a:custGeom>
              <a:avLst/>
              <a:gdLst/>
              <a:ahLst/>
              <a:cxnLst/>
              <a:rect l="l" t="t" r="r" b="b"/>
              <a:pathLst>
                <a:path w="1474" h="1392" extrusionOk="0">
                  <a:moveTo>
                    <a:pt x="0" y="0"/>
                  </a:moveTo>
                  <a:lnTo>
                    <a:pt x="0" y="1392"/>
                  </a:lnTo>
                  <a:lnTo>
                    <a:pt x="1474" y="1392"/>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8"/>
            <p:cNvSpPr/>
            <p:nvPr/>
          </p:nvSpPr>
          <p:spPr>
            <a:xfrm>
              <a:off x="3876102" y="2284373"/>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8"/>
            <p:cNvSpPr/>
            <p:nvPr/>
          </p:nvSpPr>
          <p:spPr>
            <a:xfrm>
              <a:off x="3876102" y="2388829"/>
              <a:ext cx="57151" cy="54010"/>
            </a:xfrm>
            <a:custGeom>
              <a:avLst/>
              <a:gdLst/>
              <a:ahLst/>
              <a:cxnLst/>
              <a:rect l="l" t="t" r="r" b="b"/>
              <a:pathLst>
                <a:path w="1474" h="1393"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8"/>
            <p:cNvSpPr/>
            <p:nvPr/>
          </p:nvSpPr>
          <p:spPr>
            <a:xfrm>
              <a:off x="3854117" y="2853411"/>
              <a:ext cx="101313" cy="559875"/>
            </a:xfrm>
            <a:custGeom>
              <a:avLst/>
              <a:gdLst/>
              <a:ahLst/>
              <a:cxnLst/>
              <a:rect l="l" t="t" r="r" b="b"/>
              <a:pathLst>
                <a:path w="2613" h="14440" extrusionOk="0">
                  <a:moveTo>
                    <a:pt x="2437" y="182"/>
                  </a:moveTo>
                  <a:lnTo>
                    <a:pt x="2437" y="14263"/>
                  </a:lnTo>
                  <a:lnTo>
                    <a:pt x="177" y="14263"/>
                  </a:lnTo>
                  <a:lnTo>
                    <a:pt x="177" y="182"/>
                  </a:lnTo>
                  <a:close/>
                  <a:moveTo>
                    <a:pt x="1" y="0"/>
                  </a:moveTo>
                  <a:lnTo>
                    <a:pt x="1" y="14439"/>
                  </a:lnTo>
                  <a:lnTo>
                    <a:pt x="2612" y="14439"/>
                  </a:lnTo>
                  <a:lnTo>
                    <a:pt x="2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8"/>
            <p:cNvSpPr/>
            <p:nvPr/>
          </p:nvSpPr>
          <p:spPr>
            <a:xfrm>
              <a:off x="3793592" y="1219462"/>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8"/>
            <p:cNvSpPr/>
            <p:nvPr/>
          </p:nvSpPr>
          <p:spPr>
            <a:xfrm>
              <a:off x="3838143" y="1264051"/>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8"/>
            <p:cNvSpPr/>
            <p:nvPr/>
          </p:nvSpPr>
          <p:spPr>
            <a:xfrm>
              <a:off x="3882267" y="1308602"/>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8"/>
            <p:cNvSpPr/>
            <p:nvPr/>
          </p:nvSpPr>
          <p:spPr>
            <a:xfrm>
              <a:off x="3926818" y="1352920"/>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8"/>
            <p:cNvSpPr/>
            <p:nvPr/>
          </p:nvSpPr>
          <p:spPr>
            <a:xfrm>
              <a:off x="3971368" y="1397509"/>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8"/>
            <p:cNvSpPr/>
            <p:nvPr/>
          </p:nvSpPr>
          <p:spPr>
            <a:xfrm>
              <a:off x="3971368" y="1219462"/>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8"/>
            <p:cNvSpPr/>
            <p:nvPr/>
          </p:nvSpPr>
          <p:spPr>
            <a:xfrm>
              <a:off x="3926818" y="1264051"/>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8"/>
            <p:cNvSpPr/>
            <p:nvPr/>
          </p:nvSpPr>
          <p:spPr>
            <a:xfrm>
              <a:off x="3838143" y="1352920"/>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8"/>
            <p:cNvSpPr/>
            <p:nvPr/>
          </p:nvSpPr>
          <p:spPr>
            <a:xfrm>
              <a:off x="3793592" y="139750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3" name="Google Shape;6963;p28"/>
          <p:cNvGrpSpPr/>
          <p:nvPr/>
        </p:nvGrpSpPr>
        <p:grpSpPr>
          <a:xfrm flipH="1">
            <a:off x="8668283" y="1415178"/>
            <a:ext cx="249040" cy="3093483"/>
            <a:chOff x="3793592" y="319803"/>
            <a:chExt cx="249040" cy="3093483"/>
          </a:xfrm>
        </p:grpSpPr>
        <p:sp>
          <p:nvSpPr>
            <p:cNvPr id="6964" name="Google Shape;6964;p28"/>
            <p:cNvSpPr/>
            <p:nvPr/>
          </p:nvSpPr>
          <p:spPr>
            <a:xfrm>
              <a:off x="3980131" y="542168"/>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8"/>
            <p:cNvSpPr/>
            <p:nvPr/>
          </p:nvSpPr>
          <p:spPr>
            <a:xfrm>
              <a:off x="3869278" y="542168"/>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8"/>
            <p:cNvSpPr/>
            <p:nvPr/>
          </p:nvSpPr>
          <p:spPr>
            <a:xfrm>
              <a:off x="3869278" y="431083"/>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8"/>
            <p:cNvSpPr/>
            <p:nvPr/>
          </p:nvSpPr>
          <p:spPr>
            <a:xfrm>
              <a:off x="3813599" y="319803"/>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8"/>
            <p:cNvSpPr/>
            <p:nvPr/>
          </p:nvSpPr>
          <p:spPr>
            <a:xfrm>
              <a:off x="3876102" y="2179918"/>
              <a:ext cx="57151" cy="53971"/>
            </a:xfrm>
            <a:custGeom>
              <a:avLst/>
              <a:gdLst/>
              <a:ahLst/>
              <a:cxnLst/>
              <a:rect l="l" t="t" r="r" b="b"/>
              <a:pathLst>
                <a:path w="1474" h="1392" extrusionOk="0">
                  <a:moveTo>
                    <a:pt x="0" y="0"/>
                  </a:moveTo>
                  <a:lnTo>
                    <a:pt x="0" y="1392"/>
                  </a:lnTo>
                  <a:lnTo>
                    <a:pt x="1474" y="1392"/>
                  </a:lnTo>
                  <a:lnTo>
                    <a:pt x="1474"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8"/>
            <p:cNvSpPr/>
            <p:nvPr/>
          </p:nvSpPr>
          <p:spPr>
            <a:xfrm>
              <a:off x="3876102" y="2284373"/>
              <a:ext cx="57151" cy="53971"/>
            </a:xfrm>
            <a:custGeom>
              <a:avLst/>
              <a:gdLst/>
              <a:ahLst/>
              <a:cxnLst/>
              <a:rect l="l" t="t" r="r" b="b"/>
              <a:pathLst>
                <a:path w="1474" h="1392"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8"/>
            <p:cNvSpPr/>
            <p:nvPr/>
          </p:nvSpPr>
          <p:spPr>
            <a:xfrm>
              <a:off x="3876102" y="2388829"/>
              <a:ext cx="57151" cy="54010"/>
            </a:xfrm>
            <a:custGeom>
              <a:avLst/>
              <a:gdLst/>
              <a:ahLst/>
              <a:cxnLst/>
              <a:rect l="l" t="t" r="r" b="b"/>
              <a:pathLst>
                <a:path w="1474" h="1393" extrusionOk="0">
                  <a:moveTo>
                    <a:pt x="0" y="1"/>
                  </a:moveTo>
                  <a:lnTo>
                    <a:pt x="0" y="1392"/>
                  </a:lnTo>
                  <a:lnTo>
                    <a:pt x="1474" y="1392"/>
                  </a:lnTo>
                  <a:lnTo>
                    <a:pt x="1474"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8"/>
            <p:cNvSpPr/>
            <p:nvPr/>
          </p:nvSpPr>
          <p:spPr>
            <a:xfrm>
              <a:off x="3854117" y="2853411"/>
              <a:ext cx="101313" cy="559875"/>
            </a:xfrm>
            <a:custGeom>
              <a:avLst/>
              <a:gdLst/>
              <a:ahLst/>
              <a:cxnLst/>
              <a:rect l="l" t="t" r="r" b="b"/>
              <a:pathLst>
                <a:path w="2613" h="14440" extrusionOk="0">
                  <a:moveTo>
                    <a:pt x="2437" y="182"/>
                  </a:moveTo>
                  <a:lnTo>
                    <a:pt x="2437" y="14263"/>
                  </a:lnTo>
                  <a:lnTo>
                    <a:pt x="177" y="14263"/>
                  </a:lnTo>
                  <a:lnTo>
                    <a:pt x="177" y="182"/>
                  </a:lnTo>
                  <a:close/>
                  <a:moveTo>
                    <a:pt x="1" y="0"/>
                  </a:moveTo>
                  <a:lnTo>
                    <a:pt x="1" y="14439"/>
                  </a:lnTo>
                  <a:lnTo>
                    <a:pt x="2612" y="14439"/>
                  </a:lnTo>
                  <a:lnTo>
                    <a:pt x="2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8"/>
            <p:cNvSpPr/>
            <p:nvPr/>
          </p:nvSpPr>
          <p:spPr>
            <a:xfrm>
              <a:off x="3793592" y="1219462"/>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8"/>
            <p:cNvSpPr/>
            <p:nvPr/>
          </p:nvSpPr>
          <p:spPr>
            <a:xfrm>
              <a:off x="3838143" y="1264051"/>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8"/>
            <p:cNvSpPr/>
            <p:nvPr/>
          </p:nvSpPr>
          <p:spPr>
            <a:xfrm>
              <a:off x="3882267" y="1308602"/>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8"/>
            <p:cNvSpPr/>
            <p:nvPr/>
          </p:nvSpPr>
          <p:spPr>
            <a:xfrm>
              <a:off x="3926818" y="1352920"/>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8"/>
            <p:cNvSpPr/>
            <p:nvPr/>
          </p:nvSpPr>
          <p:spPr>
            <a:xfrm>
              <a:off x="3971368" y="1397509"/>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8"/>
            <p:cNvSpPr/>
            <p:nvPr/>
          </p:nvSpPr>
          <p:spPr>
            <a:xfrm>
              <a:off x="3971368" y="1219462"/>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8"/>
            <p:cNvSpPr/>
            <p:nvPr/>
          </p:nvSpPr>
          <p:spPr>
            <a:xfrm>
              <a:off x="3926818" y="1264051"/>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8"/>
            <p:cNvSpPr/>
            <p:nvPr/>
          </p:nvSpPr>
          <p:spPr>
            <a:xfrm>
              <a:off x="3838143" y="1352920"/>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8"/>
            <p:cNvSpPr/>
            <p:nvPr/>
          </p:nvSpPr>
          <p:spPr>
            <a:xfrm>
              <a:off x="3793592" y="139750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1pPr>
            <a:lvl2pPr lvl="1">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2pPr>
            <a:lvl3pPr lvl="2">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3pPr>
            <a:lvl4pPr lvl="3">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4pPr>
            <a:lvl5pPr lvl="4">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5pPr>
            <a:lvl6pPr lvl="5">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6pPr>
            <a:lvl7pPr lvl="6">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7pPr>
            <a:lvl8pPr lvl="7">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8pPr>
            <a:lvl9pPr lvl="8">
              <a:lnSpc>
                <a:spcPct val="100000"/>
              </a:lnSpc>
              <a:spcBef>
                <a:spcPts val="0"/>
              </a:spcBef>
              <a:spcAft>
                <a:spcPts val="0"/>
              </a:spcAft>
              <a:buClr>
                <a:schemeClr val="dk1"/>
              </a:buClr>
              <a:buSzPts val="4000"/>
              <a:buFont typeface="VT323"/>
              <a:buNone/>
              <a:defRPr sz="40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Ubuntu"/>
              <a:buChar char="●"/>
              <a:defRPr sz="1800">
                <a:solidFill>
                  <a:schemeClr val="dk2"/>
                </a:solidFill>
                <a:latin typeface="Ubuntu"/>
                <a:ea typeface="Ubuntu"/>
                <a:cs typeface="Ubuntu"/>
                <a:sym typeface="Ubuntu"/>
              </a:defRPr>
            </a:lvl1pPr>
            <a:lvl2pPr marL="914400" lvl="1"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00000"/>
              </a:lnSpc>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59" r:id="rId5"/>
    <p:sldLayoutId id="2147483668" r:id="rId6"/>
    <p:sldLayoutId id="2147483669" r:id="rId7"/>
    <p:sldLayoutId id="2147483670" r:id="rId8"/>
    <p:sldLayoutId id="2147483674"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852"/>
        <p:cNvGrpSpPr/>
        <p:nvPr/>
      </p:nvGrpSpPr>
      <p:grpSpPr>
        <a:xfrm>
          <a:off x="0" y="0"/>
          <a:ext cx="0" cy="0"/>
          <a:chOff x="0" y="0"/>
          <a:chExt cx="0" cy="0"/>
        </a:xfrm>
      </p:grpSpPr>
      <p:sp>
        <p:nvSpPr>
          <p:cNvPr id="7853" name="Google Shape;7853;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854" name="Google Shape;7854;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watch?v=DZ-3g31jk90" TargetMode="External"/><Relationship Id="rId3" Type="http://schemas.openxmlformats.org/officeDocument/2006/relationships/hyperlink" Target="https://www.youtube.com/watch?v=Cry7FOHZGN4" TargetMode="External"/><Relationship Id="rId7" Type="http://schemas.openxmlformats.org/officeDocument/2006/relationships/hyperlink" Target="https://www.youtube.com/watch?v=bvlPtAErGp0" TargetMode="External"/><Relationship Id="rId12" Type="http://schemas.openxmlformats.org/officeDocument/2006/relationships/hyperlink" Target="https://forum.unity.com/threads/unity-grid-based-building-snap-to-grid-and-follow-mouse-while-snapping.543795/"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hyperlink" Target="https://www.youtube.com/watch?v=63zWZ2rJZ68" TargetMode="External"/><Relationship Id="rId11" Type="http://schemas.openxmlformats.org/officeDocument/2006/relationships/hyperlink" Target="https://answers.unity.com/questions/960170/how-to-find-width-and-height-of-sprite-object-unit.html" TargetMode="External"/><Relationship Id="rId5" Type="http://schemas.openxmlformats.org/officeDocument/2006/relationships/hyperlink" Target="https://www.youtube.com/watch?v=b8YUfee_pzc" TargetMode="External"/><Relationship Id="rId10" Type="http://schemas.openxmlformats.org/officeDocument/2006/relationships/hyperlink" Target="https://www.youtube.com/watch?v=alU04hvz6L4&amp;list=RDCMUCFK6NCbuCIVzA6Yj1G_ZqCg&amp;index=3" TargetMode="External"/><Relationship Id="rId4" Type="http://schemas.openxmlformats.org/officeDocument/2006/relationships/hyperlink" Target="https://www.youtube.com/watch?v=U2DU7sH1GxI&amp;list=PL_4rJ_acBNMH3SExL3yIOzaqj5IP5CJLC&amp;index=2" TargetMode="External"/><Relationship Id="rId9" Type="http://schemas.openxmlformats.org/officeDocument/2006/relationships/hyperlink" Target="https://www.youtube.com/watch?v=waEsGu--9P8"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seliel-the-shaper.itch.io/gentle-forest" TargetMode="External"/><Relationship Id="rId13" Type="http://schemas.openxmlformats.org/officeDocument/2006/relationships/hyperlink" Target="https://alexs-assets.itch.io/16x16-rpg-item-pack" TargetMode="External"/><Relationship Id="rId3" Type="http://schemas.openxmlformats.org/officeDocument/2006/relationships/hyperlink" Target="https://unitycodemonkey.com/utils.php" TargetMode="External"/><Relationship Id="rId7" Type="http://schemas.openxmlformats.org/officeDocument/2006/relationships/hyperlink" Target="https://szadiart.itch.io/houses-pack" TargetMode="External"/><Relationship Id="rId12" Type="http://schemas.openxmlformats.org/officeDocument/2006/relationships/hyperlink" Target="https://0x72.itch.io/16x16-dungeon-tileset" TargetMode="External"/><Relationship Id="rId2" Type="http://schemas.openxmlformats.org/officeDocument/2006/relationships/notesSlide" Target="../notesSlides/notesSlide19.xml"/><Relationship Id="rId16" Type="http://schemas.openxmlformats.org/officeDocument/2006/relationships/hyperlink" Target="https://ansimuz.itch.io/tiny-rpg-town" TargetMode="External"/><Relationship Id="rId1" Type="http://schemas.openxmlformats.org/officeDocument/2006/relationships/slideLayout" Target="../slideLayouts/slideLayout9.xml"/><Relationship Id="rId6" Type="http://schemas.openxmlformats.org/officeDocument/2006/relationships/hyperlink" Target="https://finalbossblues.itch.io/tf-beach-tileset" TargetMode="External"/><Relationship Id="rId11" Type="http://schemas.openxmlformats.org/officeDocument/2006/relationships/hyperlink" Target="https://beast-pixels.itch.io/overworld-tileset-grass-biome" TargetMode="External"/><Relationship Id="rId5" Type="http://schemas.openxmlformats.org/officeDocument/2006/relationships/hyperlink" Target="https://finalbossblues.itch.io/tf-jungle-tileset" TargetMode="External"/><Relationship Id="rId15" Type="http://schemas.openxmlformats.org/officeDocument/2006/relationships/hyperlink" Target="https://ansimuz.itch.io/top-down-adventure-assets" TargetMode="External"/><Relationship Id="rId10" Type="http://schemas.openxmlformats.org/officeDocument/2006/relationships/hyperlink" Target="https://ansimuz.itch.io/patreons-top-down-collection" TargetMode="External"/><Relationship Id="rId4" Type="http://schemas.openxmlformats.org/officeDocument/2006/relationships/hyperlink" Target="https://www.youtube.com/watch?v=7pRD5P7IUiw" TargetMode="External"/><Relationship Id="rId9" Type="http://schemas.openxmlformats.org/officeDocument/2006/relationships/hyperlink" Target="https://cainos.itch.io/pixel-art-top-down-basic" TargetMode="External"/><Relationship Id="rId14" Type="http://schemas.openxmlformats.org/officeDocument/2006/relationships/hyperlink" Target="https://finalbossblues.itch.io/ashlands-tilese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fonts.google.com/specimen/VT323"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s://fonts.google.com/specimen/Ubunt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59"/>
        <p:cNvGrpSpPr/>
        <p:nvPr/>
      </p:nvGrpSpPr>
      <p:grpSpPr>
        <a:xfrm>
          <a:off x="0" y="0"/>
          <a:ext cx="0" cy="0"/>
          <a:chOff x="0" y="0"/>
          <a:chExt cx="0" cy="0"/>
        </a:xfrm>
      </p:grpSpPr>
      <p:sp>
        <p:nvSpPr>
          <p:cNvPr id="7860" name="Google Shape;7860;p34"/>
          <p:cNvSpPr txBox="1">
            <a:spLocks noGrp="1"/>
          </p:cNvSpPr>
          <p:nvPr>
            <p:ph type="ctrTitle"/>
          </p:nvPr>
        </p:nvSpPr>
        <p:spPr>
          <a:xfrm>
            <a:off x="4497671" y="747841"/>
            <a:ext cx="4040841" cy="9742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sz="6000" b="1" dirty="0">
                <a:latin typeface="Garamond" panose="02020404030301010803" pitchFamily="18" charset="0"/>
              </a:rPr>
              <a:t>Εργασίες Στην Πόλη</a:t>
            </a:r>
            <a:endParaRPr sz="6000" b="1" dirty="0">
              <a:latin typeface="Garamond" panose="02020404030301010803" pitchFamily="18" charset="0"/>
            </a:endParaRPr>
          </a:p>
        </p:txBody>
      </p:sp>
      <p:sp>
        <p:nvSpPr>
          <p:cNvPr id="7861" name="Google Shape;7861;p34"/>
          <p:cNvSpPr txBox="1">
            <a:spLocks noGrp="1"/>
          </p:cNvSpPr>
          <p:nvPr>
            <p:ph type="subTitle" idx="1"/>
          </p:nvPr>
        </p:nvSpPr>
        <p:spPr>
          <a:xfrm>
            <a:off x="4572000" y="2121766"/>
            <a:ext cx="4040840" cy="1967257"/>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r>
              <a:rPr lang="el-GR" dirty="0">
                <a:latin typeface="Georgia" panose="02040502050405020303" pitchFamily="18" charset="0"/>
              </a:rPr>
              <a:t>Ομάδα Ανάπτυξης</a:t>
            </a:r>
            <a:r>
              <a:rPr lang="en" dirty="0">
                <a:latin typeface="Georgia" panose="02040502050405020303" pitchFamily="18" charset="0"/>
              </a:rPr>
              <a:t>:</a:t>
            </a:r>
          </a:p>
          <a:p>
            <a:pPr marL="342900" lvl="0" algn="l" rtl="0">
              <a:spcBef>
                <a:spcPts val="0"/>
              </a:spcBef>
              <a:spcAft>
                <a:spcPts val="0"/>
              </a:spcAft>
              <a:buClr>
                <a:schemeClr val="tx1"/>
              </a:buClr>
              <a:buFont typeface="Arial" panose="020B0604020202020204" pitchFamily="34" charset="0"/>
              <a:buChar char="•"/>
            </a:pPr>
            <a:r>
              <a:rPr lang="el-GR" dirty="0"/>
              <a:t>Νικόλας Πατέρας </a:t>
            </a:r>
            <a:r>
              <a:rPr lang="el-GR" dirty="0">
                <a:solidFill>
                  <a:schemeClr val="tx2"/>
                </a:solidFill>
              </a:rPr>
              <a:t>Π17172</a:t>
            </a:r>
          </a:p>
          <a:p>
            <a:pPr marL="342900" lvl="0" algn="l" rtl="0">
              <a:spcBef>
                <a:spcPts val="0"/>
              </a:spcBef>
              <a:spcAft>
                <a:spcPts val="0"/>
              </a:spcAft>
              <a:buClr>
                <a:schemeClr val="tx1"/>
              </a:buClr>
              <a:buFont typeface="Arial" panose="020B0604020202020204" pitchFamily="34" charset="0"/>
              <a:buChar char="•"/>
            </a:pPr>
            <a:r>
              <a:rPr lang="el-GR" dirty="0"/>
              <a:t>Βασίλειος Ζάρτηλας Παπαχαραλάμπους </a:t>
            </a:r>
            <a:r>
              <a:rPr lang="el-GR" dirty="0">
                <a:solidFill>
                  <a:schemeClr val="tx2"/>
                </a:solidFill>
              </a:rPr>
              <a:t>Π17168</a:t>
            </a:r>
            <a:endParaRPr dirty="0">
              <a:solidFill>
                <a:schemeClr val="tx2"/>
              </a:solidFill>
            </a:endParaRPr>
          </a:p>
        </p:txBody>
      </p:sp>
      <p:grpSp>
        <p:nvGrpSpPr>
          <p:cNvPr id="7862" name="Google Shape;7862;p34"/>
          <p:cNvGrpSpPr/>
          <p:nvPr/>
        </p:nvGrpSpPr>
        <p:grpSpPr>
          <a:xfrm>
            <a:off x="728026" y="880675"/>
            <a:ext cx="3844099" cy="3293925"/>
            <a:chOff x="728026" y="880675"/>
            <a:chExt cx="3844099" cy="3293925"/>
          </a:xfrm>
        </p:grpSpPr>
        <p:sp>
          <p:nvSpPr>
            <p:cNvPr id="7863" name="Google Shape;7863;p34"/>
            <p:cNvSpPr/>
            <p:nvPr/>
          </p:nvSpPr>
          <p:spPr>
            <a:xfrm>
              <a:off x="969500" y="880675"/>
              <a:ext cx="3326700" cy="18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34"/>
            <p:cNvSpPr/>
            <p:nvPr/>
          </p:nvSpPr>
          <p:spPr>
            <a:xfrm>
              <a:off x="887350" y="1043500"/>
              <a:ext cx="481800" cy="47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34"/>
            <p:cNvSpPr/>
            <p:nvPr/>
          </p:nvSpPr>
          <p:spPr>
            <a:xfrm>
              <a:off x="4029925" y="1043500"/>
              <a:ext cx="481800" cy="47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34"/>
            <p:cNvSpPr/>
            <p:nvPr/>
          </p:nvSpPr>
          <p:spPr>
            <a:xfrm>
              <a:off x="3679075" y="1043500"/>
              <a:ext cx="481800" cy="8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34"/>
            <p:cNvSpPr/>
            <p:nvPr/>
          </p:nvSpPr>
          <p:spPr>
            <a:xfrm>
              <a:off x="1241225" y="1043500"/>
              <a:ext cx="481800" cy="8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34"/>
            <p:cNvSpPr/>
            <p:nvPr/>
          </p:nvSpPr>
          <p:spPr>
            <a:xfrm>
              <a:off x="4280825" y="1443150"/>
              <a:ext cx="291300" cy="233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34"/>
            <p:cNvSpPr/>
            <p:nvPr/>
          </p:nvSpPr>
          <p:spPr>
            <a:xfrm>
              <a:off x="728026" y="1406100"/>
              <a:ext cx="291300" cy="233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34"/>
            <p:cNvSpPr/>
            <p:nvPr/>
          </p:nvSpPr>
          <p:spPr>
            <a:xfrm>
              <a:off x="954250" y="3322500"/>
              <a:ext cx="4149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34"/>
            <p:cNvSpPr/>
            <p:nvPr/>
          </p:nvSpPr>
          <p:spPr>
            <a:xfrm>
              <a:off x="865875" y="3700900"/>
              <a:ext cx="857100" cy="47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34"/>
            <p:cNvSpPr/>
            <p:nvPr/>
          </p:nvSpPr>
          <p:spPr>
            <a:xfrm>
              <a:off x="3679075" y="3700900"/>
              <a:ext cx="665100" cy="473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34"/>
            <p:cNvSpPr/>
            <p:nvPr/>
          </p:nvSpPr>
          <p:spPr>
            <a:xfrm>
              <a:off x="4029925" y="3322500"/>
              <a:ext cx="4149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34"/>
            <p:cNvSpPr/>
            <p:nvPr/>
          </p:nvSpPr>
          <p:spPr>
            <a:xfrm>
              <a:off x="3712525" y="3322500"/>
              <a:ext cx="414900" cy="414900"/>
            </a:xfrm>
            <a:prstGeom prst="rect">
              <a:avLst/>
            </a:prstGeom>
            <a:solidFill>
              <a:srgbClr val="292929">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34"/>
            <p:cNvSpPr/>
            <p:nvPr/>
          </p:nvSpPr>
          <p:spPr>
            <a:xfrm>
              <a:off x="3369075" y="3700900"/>
              <a:ext cx="414900" cy="414900"/>
            </a:xfrm>
            <a:prstGeom prst="rect">
              <a:avLst/>
            </a:prstGeom>
            <a:solidFill>
              <a:srgbClr val="292929">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34"/>
            <p:cNvSpPr/>
            <p:nvPr/>
          </p:nvSpPr>
          <p:spPr>
            <a:xfrm>
              <a:off x="3712525" y="1129300"/>
              <a:ext cx="414900" cy="414900"/>
            </a:xfrm>
            <a:prstGeom prst="rect">
              <a:avLst/>
            </a:prstGeom>
            <a:solidFill>
              <a:srgbClr val="292929">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34"/>
            <p:cNvSpPr/>
            <p:nvPr/>
          </p:nvSpPr>
          <p:spPr>
            <a:xfrm>
              <a:off x="3369075" y="1043500"/>
              <a:ext cx="414900" cy="85800"/>
            </a:xfrm>
            <a:prstGeom prst="rect">
              <a:avLst/>
            </a:prstGeom>
            <a:solidFill>
              <a:srgbClr val="292929">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78" name="Google Shape;7878;p34"/>
          <p:cNvPicPr preferRelativeResize="0"/>
          <p:nvPr/>
        </p:nvPicPr>
        <p:blipFill>
          <a:blip r:embed="rId3"/>
          <a:srcRect l="12529" r="12529"/>
          <a:stretch/>
        </p:blipFill>
        <p:spPr>
          <a:xfrm>
            <a:off x="897302" y="662542"/>
            <a:ext cx="3502020" cy="3560652"/>
          </a:xfrm>
          <a:prstGeom prst="rect">
            <a:avLst/>
          </a:prstGeom>
          <a:noFill/>
          <a:ln>
            <a:noFill/>
          </a:ln>
        </p:spPr>
      </p:pic>
      <p:grpSp>
        <p:nvGrpSpPr>
          <p:cNvPr id="7879" name="Google Shape;7879;p34"/>
          <p:cNvGrpSpPr/>
          <p:nvPr/>
        </p:nvGrpSpPr>
        <p:grpSpPr>
          <a:xfrm>
            <a:off x="820627" y="545858"/>
            <a:ext cx="3726402" cy="3720841"/>
            <a:chOff x="836275" y="756823"/>
            <a:chExt cx="3567300" cy="3561977"/>
          </a:xfrm>
        </p:grpSpPr>
        <p:sp>
          <p:nvSpPr>
            <p:cNvPr id="7880" name="Google Shape;7880;p34"/>
            <p:cNvSpPr/>
            <p:nvPr/>
          </p:nvSpPr>
          <p:spPr>
            <a:xfrm>
              <a:off x="836325" y="826800"/>
              <a:ext cx="762300" cy="42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34"/>
            <p:cNvSpPr/>
            <p:nvPr/>
          </p:nvSpPr>
          <p:spPr>
            <a:xfrm>
              <a:off x="909650" y="1211700"/>
              <a:ext cx="384900" cy="42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34"/>
            <p:cNvSpPr/>
            <p:nvPr/>
          </p:nvSpPr>
          <p:spPr>
            <a:xfrm>
              <a:off x="3844725" y="3544625"/>
              <a:ext cx="514200" cy="3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34"/>
            <p:cNvSpPr/>
            <p:nvPr/>
          </p:nvSpPr>
          <p:spPr>
            <a:xfrm>
              <a:off x="3530875" y="3892200"/>
              <a:ext cx="872700" cy="42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34"/>
            <p:cNvSpPr/>
            <p:nvPr/>
          </p:nvSpPr>
          <p:spPr>
            <a:xfrm>
              <a:off x="836275" y="3892150"/>
              <a:ext cx="762300" cy="42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34"/>
            <p:cNvSpPr/>
            <p:nvPr/>
          </p:nvSpPr>
          <p:spPr>
            <a:xfrm>
              <a:off x="836275" y="3544625"/>
              <a:ext cx="458400" cy="3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34"/>
            <p:cNvSpPr/>
            <p:nvPr/>
          </p:nvSpPr>
          <p:spPr>
            <a:xfrm>
              <a:off x="3844725" y="1388000"/>
              <a:ext cx="458400" cy="3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34"/>
            <p:cNvSpPr/>
            <p:nvPr/>
          </p:nvSpPr>
          <p:spPr>
            <a:xfrm>
              <a:off x="3459825" y="824725"/>
              <a:ext cx="899100" cy="60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34"/>
            <p:cNvSpPr/>
            <p:nvPr/>
          </p:nvSpPr>
          <p:spPr>
            <a:xfrm>
              <a:off x="909650" y="3339600"/>
              <a:ext cx="384900" cy="384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34"/>
            <p:cNvSpPr/>
            <p:nvPr/>
          </p:nvSpPr>
          <p:spPr>
            <a:xfrm>
              <a:off x="1218350" y="3549898"/>
              <a:ext cx="384900" cy="384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34"/>
            <p:cNvSpPr/>
            <p:nvPr/>
          </p:nvSpPr>
          <p:spPr>
            <a:xfrm>
              <a:off x="3145971" y="3892148"/>
              <a:ext cx="384900" cy="384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34"/>
            <p:cNvSpPr/>
            <p:nvPr/>
          </p:nvSpPr>
          <p:spPr>
            <a:xfrm>
              <a:off x="3530875" y="3415800"/>
              <a:ext cx="537300" cy="5307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34"/>
            <p:cNvSpPr/>
            <p:nvPr/>
          </p:nvSpPr>
          <p:spPr>
            <a:xfrm>
              <a:off x="1558025" y="3892150"/>
              <a:ext cx="384900" cy="384900"/>
            </a:xfrm>
            <a:prstGeom prst="rect">
              <a:avLst/>
            </a:prstGeom>
            <a:solidFill>
              <a:srgbClr val="29292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34"/>
            <p:cNvSpPr/>
            <p:nvPr/>
          </p:nvSpPr>
          <p:spPr>
            <a:xfrm>
              <a:off x="3317500" y="3603675"/>
              <a:ext cx="384900" cy="384900"/>
            </a:xfrm>
            <a:prstGeom prst="rect">
              <a:avLst/>
            </a:prstGeom>
            <a:solidFill>
              <a:srgbClr val="29292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34"/>
            <p:cNvSpPr/>
            <p:nvPr/>
          </p:nvSpPr>
          <p:spPr>
            <a:xfrm>
              <a:off x="3974025" y="3218775"/>
              <a:ext cx="384900" cy="384900"/>
            </a:xfrm>
            <a:prstGeom prst="rect">
              <a:avLst/>
            </a:prstGeom>
            <a:solidFill>
              <a:srgbClr val="29292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34"/>
            <p:cNvSpPr/>
            <p:nvPr/>
          </p:nvSpPr>
          <p:spPr>
            <a:xfrm>
              <a:off x="2267925" y="3913000"/>
              <a:ext cx="384900" cy="384900"/>
            </a:xfrm>
            <a:prstGeom prst="rect">
              <a:avLst/>
            </a:prstGeom>
            <a:solidFill>
              <a:srgbClr val="292929">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34"/>
            <p:cNvSpPr/>
            <p:nvPr/>
          </p:nvSpPr>
          <p:spPr>
            <a:xfrm>
              <a:off x="4068175" y="1772900"/>
              <a:ext cx="198300" cy="1776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34"/>
            <p:cNvSpPr/>
            <p:nvPr/>
          </p:nvSpPr>
          <p:spPr>
            <a:xfrm>
              <a:off x="3176525" y="756823"/>
              <a:ext cx="384900" cy="384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34"/>
            <p:cNvSpPr/>
            <p:nvPr/>
          </p:nvSpPr>
          <p:spPr>
            <a:xfrm>
              <a:off x="3530875" y="1253398"/>
              <a:ext cx="384900" cy="384900"/>
            </a:xfrm>
            <a:prstGeom prst="rect">
              <a:avLst/>
            </a:prstGeom>
            <a:solidFill>
              <a:srgbClr val="292929">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219655" y="891379"/>
            <a:ext cx="5776965" cy="3551081"/>
          </a:xfrm>
          <a:prstGeom prst="rect">
            <a:avLst/>
          </a:prstGeom>
        </p:spPr>
        <p:txBody>
          <a:bodyPr spcFirstLastPara="1" wrap="square" lIns="91425" tIns="91425" rIns="91425" bIns="91425" anchor="ctr" anchorCtr="0">
            <a:noAutofit/>
          </a:bodyPr>
          <a:lstStyle/>
          <a:p>
            <a:pPr marL="0" marR="0" indent="360045" algn="just">
              <a:lnSpc>
                <a:spcPct val="107000"/>
              </a:lnSpc>
              <a:spcBef>
                <a:spcPts val="0"/>
              </a:spcBef>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Για την κάμερα χρησιμοποιήσαμε την προκαθορισμένη επιλογή από 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Unity</a:t>
            </a:r>
            <a:r>
              <a:rPr lang="el-GR" sz="1800" dirty="0">
                <a:effectLst/>
                <a:latin typeface="Calibri" panose="020F0502020204030204" pitchFamily="34" charset="0"/>
                <a:ea typeface="Calibri" panose="020F0502020204030204" pitchFamily="34" charset="0"/>
                <a:cs typeface="Times New Roman" panose="02020603050405020304" pitchFamily="18" charset="0"/>
              </a:rPr>
              <a:t>. Η επιλογή μας αυτή έγινε εφόσον η κάμερα δείχνει ήδη με την κάτοψη όπως ζητήθηκε και στην εκφώνηση.</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r>
              <a:rPr lang="el-GR" sz="1800" dirty="0">
                <a:effectLst/>
                <a:latin typeface="Calibri" panose="020F0502020204030204" pitchFamily="34" charset="0"/>
                <a:ea typeface="Calibri" panose="020F0502020204030204" pitchFamily="34" charset="0"/>
                <a:cs typeface="Times New Roman" panose="02020603050405020304" pitchFamily="18" charset="0"/>
              </a:rPr>
              <a:t>	Να συμπληρώσουμε ότι η αίσθηση του γρασιδιού όπου είναι το λαχανί χρώμα έγινε μέσω της ρύθμισης της κάμερας εφόσον επιλέξαμε να έχει </a:t>
            </a:r>
            <a:r>
              <a:rPr lang="en-US" sz="1800" dirty="0">
                <a:effectLst/>
                <a:latin typeface="Calibri" panose="020F0502020204030204" pitchFamily="34" charset="0"/>
                <a:ea typeface="Calibri" panose="020F0502020204030204" pitchFamily="34" charset="0"/>
                <a:cs typeface="Times New Roman" panose="02020603050405020304" pitchFamily="18" charset="0"/>
              </a:rPr>
              <a:t>Background </a:t>
            </a:r>
            <a:r>
              <a:rPr lang="el-GR" sz="1800" dirty="0">
                <a:effectLst/>
                <a:latin typeface="Calibri" panose="020F0502020204030204" pitchFamily="34" charset="0"/>
                <a:ea typeface="Calibri" panose="020F0502020204030204" pitchFamily="34" charset="0"/>
                <a:cs typeface="Times New Roman" panose="02020603050405020304" pitchFamily="18" charset="0"/>
              </a:rPr>
              <a:t>χρώμα. Δεν προβήκαμε στο να τοποθετήσουμε κάποιο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asset</a:t>
            </a:r>
            <a:r>
              <a:rPr lang="el-GR" sz="1800" dirty="0">
                <a:effectLst/>
                <a:latin typeface="Calibri" panose="020F0502020204030204" pitchFamily="34" charset="0"/>
                <a:ea typeface="Calibri" panose="020F0502020204030204" pitchFamily="34" charset="0"/>
                <a:cs typeface="Times New Roman" panose="02020603050405020304" pitchFamily="18" charset="0"/>
              </a:rPr>
              <a:t> για να κρατήσουμε χαμηλά τον όγκο της εργασίες και να δώσουμε έμφαση στους </a:t>
            </a:r>
            <a:r>
              <a:rPr lang="en-US" sz="1800" dirty="0">
                <a:effectLst/>
                <a:latin typeface="Calibri" panose="020F0502020204030204" pitchFamily="34" charset="0"/>
                <a:ea typeface="Calibri" panose="020F0502020204030204" pitchFamily="34" charset="0"/>
                <a:cs typeface="Times New Roman" panose="02020603050405020304" pitchFamily="18" charset="0"/>
              </a:rPr>
              <a:t>NPCs</a:t>
            </a:r>
            <a:r>
              <a:rPr lang="el-GR" sz="1800" dirty="0">
                <a:effectLst/>
                <a:latin typeface="Calibri" panose="020F0502020204030204" pitchFamily="34" charset="0"/>
                <a:ea typeface="Calibri" panose="020F0502020204030204" pitchFamily="34" charset="0"/>
                <a:cs typeface="Times New Roman" panose="02020603050405020304" pitchFamily="18" charset="0"/>
              </a:rPr>
              <a:t> μας.</a:t>
            </a:r>
            <a:endParaRPr dirty="0"/>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18679"/>
            <a:ext cx="713364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dirty="0"/>
              <a:t> (1/</a:t>
            </a:r>
            <a:r>
              <a:rPr lang="en-US" dirty="0"/>
              <a:t>6</a:t>
            </a:r>
            <a:r>
              <a:rPr lang="el-GR" dirty="0"/>
              <a:t>)</a:t>
            </a:r>
            <a:r>
              <a:rPr lang="en-US" dirty="0"/>
              <a:t>: </a:t>
            </a:r>
            <a:r>
              <a:rPr lang="el-GR" b="1" dirty="0">
                <a:latin typeface="Garamond" panose="02020404030301010803" pitchFamily="18" charset="0"/>
              </a:rPr>
              <a:t>Κάμερα</a:t>
            </a:r>
          </a:p>
        </p:txBody>
      </p:sp>
      <p:pic>
        <p:nvPicPr>
          <p:cNvPr id="5" name="Picture 4">
            <a:extLst>
              <a:ext uri="{FF2B5EF4-FFF2-40B4-BE49-F238E27FC236}">
                <a16:creationId xmlns:a16="http://schemas.microsoft.com/office/drawing/2014/main" id="{18488A64-DE05-4501-886D-1B52B9E96BF5}"/>
              </a:ext>
            </a:extLst>
          </p:cNvPr>
          <p:cNvPicPr/>
          <p:nvPr/>
        </p:nvPicPr>
        <p:blipFill>
          <a:blip r:embed="rId3"/>
          <a:stretch>
            <a:fillRect/>
          </a:stretch>
        </p:blipFill>
        <p:spPr>
          <a:xfrm>
            <a:off x="6142671" y="1234042"/>
            <a:ext cx="2713355" cy="2865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219655" y="891379"/>
            <a:ext cx="4253285" cy="3551081"/>
          </a:xfrm>
          <a:prstGeom prst="rect">
            <a:avLst/>
          </a:prstGeom>
        </p:spPr>
        <p:txBody>
          <a:bodyPr spcFirstLastPara="1" wrap="square" lIns="91425" tIns="91425" rIns="91425" bIns="91425" anchor="ctr" anchorCtr="0">
            <a:noAutofit/>
          </a:bodyPr>
          <a:lstStyle/>
          <a:p>
            <a:pPr marL="114300" indent="0" algn="just">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	Οι </a:t>
            </a:r>
            <a:r>
              <a:rPr lang="en-US" sz="1800" dirty="0">
                <a:effectLst/>
                <a:latin typeface="Calibri" panose="020F0502020204030204" pitchFamily="34" charset="0"/>
                <a:ea typeface="Calibri" panose="020F0502020204030204" pitchFamily="34" charset="0"/>
                <a:cs typeface="Times New Roman" panose="02020603050405020304" pitchFamily="18" charset="0"/>
              </a:rPr>
              <a:t>NPCs</a:t>
            </a:r>
            <a:r>
              <a:rPr lang="el-GR" sz="1800" dirty="0">
                <a:effectLst/>
                <a:latin typeface="Calibri" panose="020F0502020204030204" pitchFamily="34" charset="0"/>
                <a:ea typeface="Calibri" panose="020F0502020204030204" pitchFamily="34" charset="0"/>
                <a:cs typeface="Times New Roman" panose="02020603050405020304" pitchFamily="18" charset="0"/>
              </a:rPr>
              <a:t> μας επιλέχτηκαν και αποκόπηκαν μέσω μια φωτογραφίες. Έχουμε επιλέξει να τοποθετήσουμε 4 μικρά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τερατάκια</a:t>
            </a:r>
            <a:r>
              <a:rPr lang="el-GR" sz="1800" dirty="0">
                <a:effectLst/>
                <a:latin typeface="Calibri" panose="020F0502020204030204" pitchFamily="34" charset="0"/>
                <a:ea typeface="Calibri" panose="020F0502020204030204" pitchFamily="34" charset="0"/>
                <a:cs typeface="Times New Roman" panose="02020603050405020304" pitchFamily="18" charset="0"/>
              </a:rPr>
              <a:t> όπου θα ανταγωνίζονται για το ποιος θα επιβιώσει.</a:t>
            </a: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18679"/>
            <a:ext cx="733176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b="1" dirty="0"/>
              <a:t> (2/</a:t>
            </a:r>
            <a:r>
              <a:rPr lang="en-US" b="1" dirty="0"/>
              <a:t>6</a:t>
            </a:r>
            <a:r>
              <a:rPr lang="el-GR" b="1" dirty="0"/>
              <a:t>)</a:t>
            </a:r>
            <a:r>
              <a:rPr lang="en-US" b="1" dirty="0"/>
              <a:t>:</a:t>
            </a:r>
            <a:r>
              <a:rPr lang="el-GR" b="1" dirty="0"/>
              <a:t> </a:t>
            </a:r>
            <a:r>
              <a:rPr lang="en-US" b="1" dirty="0"/>
              <a:t>NPCs</a:t>
            </a:r>
            <a:endParaRPr lang="el-GR" b="1" dirty="0">
              <a:latin typeface="Garamond" panose="02020404030301010803" pitchFamily="18" charset="0"/>
            </a:endParaRPr>
          </a:p>
        </p:txBody>
      </p:sp>
      <p:pic>
        <p:nvPicPr>
          <p:cNvPr id="4" name="Picture 3">
            <a:extLst>
              <a:ext uri="{FF2B5EF4-FFF2-40B4-BE49-F238E27FC236}">
                <a16:creationId xmlns:a16="http://schemas.microsoft.com/office/drawing/2014/main" id="{570C5B74-9DF4-4CA2-929F-30DDCEC22718}"/>
              </a:ext>
            </a:extLst>
          </p:cNvPr>
          <p:cNvPicPr>
            <a:picLocks noChangeAspect="1"/>
          </p:cNvPicPr>
          <p:nvPr/>
        </p:nvPicPr>
        <p:blipFill>
          <a:blip r:embed="rId3"/>
          <a:stretch>
            <a:fillRect/>
          </a:stretch>
        </p:blipFill>
        <p:spPr>
          <a:xfrm>
            <a:off x="5002530" y="3214693"/>
            <a:ext cx="1495425" cy="809625"/>
          </a:xfrm>
          <a:prstGeom prst="rect">
            <a:avLst/>
          </a:prstGeom>
        </p:spPr>
      </p:pic>
      <p:pic>
        <p:nvPicPr>
          <p:cNvPr id="10" name="Picture 9">
            <a:extLst>
              <a:ext uri="{FF2B5EF4-FFF2-40B4-BE49-F238E27FC236}">
                <a16:creationId xmlns:a16="http://schemas.microsoft.com/office/drawing/2014/main" id="{9F0646CB-1590-44C3-9C64-52EBCECE035F}"/>
              </a:ext>
            </a:extLst>
          </p:cNvPr>
          <p:cNvPicPr>
            <a:picLocks noChangeAspect="1"/>
          </p:cNvPicPr>
          <p:nvPr/>
        </p:nvPicPr>
        <p:blipFill>
          <a:blip r:embed="rId4"/>
          <a:stretch>
            <a:fillRect/>
          </a:stretch>
        </p:blipFill>
        <p:spPr>
          <a:xfrm>
            <a:off x="4926330" y="1115378"/>
            <a:ext cx="723900" cy="704850"/>
          </a:xfrm>
          <a:prstGeom prst="rect">
            <a:avLst/>
          </a:prstGeom>
        </p:spPr>
      </p:pic>
      <p:pic>
        <p:nvPicPr>
          <p:cNvPr id="12" name="Picture 11">
            <a:extLst>
              <a:ext uri="{FF2B5EF4-FFF2-40B4-BE49-F238E27FC236}">
                <a16:creationId xmlns:a16="http://schemas.microsoft.com/office/drawing/2014/main" id="{A93C6114-BF7A-4D4E-B243-EB0EC8480B18}"/>
              </a:ext>
            </a:extLst>
          </p:cNvPr>
          <p:cNvPicPr>
            <a:picLocks noChangeAspect="1"/>
          </p:cNvPicPr>
          <p:nvPr/>
        </p:nvPicPr>
        <p:blipFill>
          <a:blip r:embed="rId5"/>
          <a:stretch>
            <a:fillRect/>
          </a:stretch>
        </p:blipFill>
        <p:spPr>
          <a:xfrm>
            <a:off x="5002530" y="2139635"/>
            <a:ext cx="647700" cy="755651"/>
          </a:xfrm>
          <a:prstGeom prst="rect">
            <a:avLst/>
          </a:prstGeom>
        </p:spPr>
      </p:pic>
      <p:pic>
        <p:nvPicPr>
          <p:cNvPr id="14" name="Picture 13">
            <a:extLst>
              <a:ext uri="{FF2B5EF4-FFF2-40B4-BE49-F238E27FC236}">
                <a16:creationId xmlns:a16="http://schemas.microsoft.com/office/drawing/2014/main" id="{972B3F91-A497-4D66-BAB5-664E5EBC70DC}"/>
              </a:ext>
            </a:extLst>
          </p:cNvPr>
          <p:cNvPicPr>
            <a:picLocks noChangeAspect="1"/>
          </p:cNvPicPr>
          <p:nvPr/>
        </p:nvPicPr>
        <p:blipFill>
          <a:blip r:embed="rId6"/>
          <a:stretch>
            <a:fillRect/>
          </a:stretch>
        </p:blipFill>
        <p:spPr>
          <a:xfrm>
            <a:off x="5869305" y="1954289"/>
            <a:ext cx="647700" cy="991791"/>
          </a:xfrm>
          <a:prstGeom prst="rect">
            <a:avLst/>
          </a:prstGeom>
        </p:spPr>
      </p:pic>
      <p:pic>
        <p:nvPicPr>
          <p:cNvPr id="16" name="Picture 15">
            <a:extLst>
              <a:ext uri="{FF2B5EF4-FFF2-40B4-BE49-F238E27FC236}">
                <a16:creationId xmlns:a16="http://schemas.microsoft.com/office/drawing/2014/main" id="{F56B6B00-7F63-4345-8FE6-94100A317B20}"/>
              </a:ext>
            </a:extLst>
          </p:cNvPr>
          <p:cNvPicPr>
            <a:picLocks noChangeAspect="1"/>
          </p:cNvPicPr>
          <p:nvPr/>
        </p:nvPicPr>
        <p:blipFill>
          <a:blip r:embed="rId7"/>
          <a:stretch>
            <a:fillRect/>
          </a:stretch>
        </p:blipFill>
        <p:spPr>
          <a:xfrm>
            <a:off x="5869305" y="1068388"/>
            <a:ext cx="647700" cy="798830"/>
          </a:xfrm>
          <a:prstGeom prst="rect">
            <a:avLst/>
          </a:prstGeom>
        </p:spPr>
      </p:pic>
      <p:pic>
        <p:nvPicPr>
          <p:cNvPr id="3" name="Picture 2">
            <a:extLst>
              <a:ext uri="{FF2B5EF4-FFF2-40B4-BE49-F238E27FC236}">
                <a16:creationId xmlns:a16="http://schemas.microsoft.com/office/drawing/2014/main" id="{BAC4B571-B98C-41E3-894F-3E9662D2787F}"/>
              </a:ext>
            </a:extLst>
          </p:cNvPr>
          <p:cNvPicPr>
            <a:picLocks noChangeAspect="1"/>
          </p:cNvPicPr>
          <p:nvPr/>
        </p:nvPicPr>
        <p:blipFill>
          <a:blip r:embed="rId8"/>
          <a:stretch>
            <a:fillRect/>
          </a:stretch>
        </p:blipFill>
        <p:spPr>
          <a:xfrm>
            <a:off x="6687170" y="1763874"/>
            <a:ext cx="864250" cy="751522"/>
          </a:xfrm>
          <a:prstGeom prst="rect">
            <a:avLst/>
          </a:prstGeom>
        </p:spPr>
      </p:pic>
    </p:spTree>
    <p:extLst>
      <p:ext uri="{BB962C8B-B14F-4D97-AF65-F5344CB8AC3E}">
        <p14:creationId xmlns:p14="http://schemas.microsoft.com/office/powerpoint/2010/main" val="369190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219655" y="1110453"/>
            <a:ext cx="3107745" cy="3141667"/>
          </a:xfrm>
          <a:prstGeom prst="rect">
            <a:avLst/>
          </a:prstGeom>
        </p:spPr>
        <p:txBody>
          <a:bodyPr spcFirstLastPara="1" wrap="square" lIns="91425" tIns="91425" rIns="91425" bIns="91425" anchor="ctr" anchorCtr="0">
            <a:noAutofit/>
          </a:bodyPr>
          <a:lstStyle/>
          <a:p>
            <a:pPr marL="114300" indent="0" algn="just">
              <a:lnSpc>
                <a:spcPct val="107000"/>
              </a:lnSpc>
              <a:spcAft>
                <a:spcPts val="800"/>
              </a:spcAft>
            </a:pPr>
            <a:r>
              <a:rPr lang="el-GR" sz="1800" dirty="0">
                <a:latin typeface="Calibri" panose="020F0502020204030204" pitchFamily="34" charset="0"/>
                <a:ea typeface="Calibri" panose="020F0502020204030204" pitchFamily="34" charset="0"/>
                <a:cs typeface="Times New Roman" panose="02020603050405020304" pitchFamily="18" charset="0"/>
              </a:rPr>
              <a:t>Έχουμε τοποθετήσει συνολικά 7 κτήρια. Υπάρχουν 3 στην σειρά σαν συνοικία, έχουμε μία έπαυλη, δύο σπίτια στο κέντρο και ένα πάνω αριστερά. Να σημειώσουμε ότι δυστυχώς είχαμε περιορισμένες σχεδιάστηκες δυνατότητες.   </a:t>
            </a: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18679"/>
            <a:ext cx="718698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b="1" dirty="0"/>
              <a:t> (3/</a:t>
            </a:r>
            <a:r>
              <a:rPr lang="en-US" b="1" dirty="0"/>
              <a:t>6</a:t>
            </a:r>
            <a:r>
              <a:rPr lang="el-GR" b="1" dirty="0"/>
              <a:t>)</a:t>
            </a:r>
            <a:r>
              <a:rPr lang="en-US" b="1" dirty="0"/>
              <a:t>: </a:t>
            </a:r>
            <a:r>
              <a:rPr lang="el-GR" b="1" dirty="0">
                <a:latin typeface="Garamond" panose="02020404030301010803" pitchFamily="18" charset="0"/>
              </a:rPr>
              <a:t>Κτήρια</a:t>
            </a:r>
          </a:p>
        </p:txBody>
      </p:sp>
      <p:pic>
        <p:nvPicPr>
          <p:cNvPr id="3" name="Picture 2">
            <a:extLst>
              <a:ext uri="{FF2B5EF4-FFF2-40B4-BE49-F238E27FC236}">
                <a16:creationId xmlns:a16="http://schemas.microsoft.com/office/drawing/2014/main" id="{1B59ED10-5CFA-407D-B307-02032DFB498A}"/>
              </a:ext>
            </a:extLst>
          </p:cNvPr>
          <p:cNvPicPr>
            <a:picLocks noChangeAspect="1"/>
          </p:cNvPicPr>
          <p:nvPr/>
        </p:nvPicPr>
        <p:blipFill>
          <a:blip r:embed="rId3"/>
          <a:stretch>
            <a:fillRect/>
          </a:stretch>
        </p:blipFill>
        <p:spPr>
          <a:xfrm>
            <a:off x="3467100" y="1104103"/>
            <a:ext cx="1600200" cy="1857375"/>
          </a:xfrm>
          <a:prstGeom prst="rect">
            <a:avLst/>
          </a:prstGeom>
        </p:spPr>
      </p:pic>
      <p:pic>
        <p:nvPicPr>
          <p:cNvPr id="5" name="Picture 4">
            <a:extLst>
              <a:ext uri="{FF2B5EF4-FFF2-40B4-BE49-F238E27FC236}">
                <a16:creationId xmlns:a16="http://schemas.microsoft.com/office/drawing/2014/main" id="{8C5A1AD6-A934-488E-81C0-08FE8B06684C}"/>
              </a:ext>
            </a:extLst>
          </p:cNvPr>
          <p:cNvPicPr>
            <a:picLocks noChangeAspect="1"/>
          </p:cNvPicPr>
          <p:nvPr/>
        </p:nvPicPr>
        <p:blipFill>
          <a:blip r:embed="rId4"/>
          <a:stretch>
            <a:fillRect/>
          </a:stretch>
        </p:blipFill>
        <p:spPr>
          <a:xfrm>
            <a:off x="5410200" y="2793998"/>
            <a:ext cx="1247775" cy="1466850"/>
          </a:xfrm>
          <a:prstGeom prst="rect">
            <a:avLst/>
          </a:prstGeom>
        </p:spPr>
      </p:pic>
      <p:pic>
        <p:nvPicPr>
          <p:cNvPr id="8" name="Picture 7">
            <a:extLst>
              <a:ext uri="{FF2B5EF4-FFF2-40B4-BE49-F238E27FC236}">
                <a16:creationId xmlns:a16="http://schemas.microsoft.com/office/drawing/2014/main" id="{DC9A39BC-37B6-4505-BD25-90BF608BAFE2}"/>
              </a:ext>
            </a:extLst>
          </p:cNvPr>
          <p:cNvPicPr>
            <a:picLocks noChangeAspect="1"/>
          </p:cNvPicPr>
          <p:nvPr/>
        </p:nvPicPr>
        <p:blipFill>
          <a:blip r:embed="rId5"/>
          <a:stretch>
            <a:fillRect/>
          </a:stretch>
        </p:blipFill>
        <p:spPr>
          <a:xfrm>
            <a:off x="6983412" y="2892824"/>
            <a:ext cx="1743075" cy="857250"/>
          </a:xfrm>
          <a:prstGeom prst="rect">
            <a:avLst/>
          </a:prstGeom>
        </p:spPr>
      </p:pic>
      <p:pic>
        <p:nvPicPr>
          <p:cNvPr id="10" name="Picture 9">
            <a:extLst>
              <a:ext uri="{FF2B5EF4-FFF2-40B4-BE49-F238E27FC236}">
                <a16:creationId xmlns:a16="http://schemas.microsoft.com/office/drawing/2014/main" id="{4F375CD2-A10B-44A7-B2F9-8C94EED0DA39}"/>
              </a:ext>
            </a:extLst>
          </p:cNvPr>
          <p:cNvPicPr>
            <a:picLocks noChangeAspect="1"/>
          </p:cNvPicPr>
          <p:nvPr/>
        </p:nvPicPr>
        <p:blipFill>
          <a:blip r:embed="rId6"/>
          <a:stretch>
            <a:fillRect/>
          </a:stretch>
        </p:blipFill>
        <p:spPr>
          <a:xfrm>
            <a:off x="5961855" y="1241025"/>
            <a:ext cx="1975645" cy="1210511"/>
          </a:xfrm>
          <a:prstGeom prst="rect">
            <a:avLst/>
          </a:prstGeom>
        </p:spPr>
      </p:pic>
    </p:spTree>
    <p:extLst>
      <p:ext uri="{BB962C8B-B14F-4D97-AF65-F5344CB8AC3E}">
        <p14:creationId xmlns:p14="http://schemas.microsoft.com/office/powerpoint/2010/main" val="231395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219654" y="1192849"/>
            <a:ext cx="4177085" cy="3141667"/>
          </a:xfrm>
          <a:prstGeom prst="rect">
            <a:avLst/>
          </a:prstGeom>
        </p:spPr>
        <p:txBody>
          <a:bodyPr spcFirstLastPara="1" wrap="square" lIns="91425" tIns="91425" rIns="91425" bIns="91425" anchor="ctr" anchorCtr="0">
            <a:noAutofit/>
          </a:bodyPr>
          <a:lstStyle/>
          <a:p>
            <a:pPr marL="114300" indent="0" algn="just">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	Για το παιχνίδι οι </a:t>
            </a:r>
            <a:r>
              <a:rPr lang="en-US" sz="1800" dirty="0">
                <a:effectLst/>
                <a:latin typeface="Calibri" panose="020F0502020204030204" pitchFamily="34" charset="0"/>
                <a:ea typeface="Calibri" panose="020F0502020204030204" pitchFamily="34" charset="0"/>
                <a:cs typeface="Times New Roman" panose="02020603050405020304" pitchFamily="18" charset="0"/>
              </a:rPr>
              <a:t>NPCs</a:t>
            </a:r>
            <a:r>
              <a:rPr lang="el-GR" sz="1800" dirty="0">
                <a:effectLst/>
                <a:latin typeface="Calibri" panose="020F0502020204030204" pitchFamily="34" charset="0"/>
                <a:ea typeface="Calibri" panose="020F0502020204030204" pitchFamily="34" charset="0"/>
                <a:cs typeface="Times New Roman" panose="02020603050405020304" pitchFamily="18" charset="0"/>
              </a:rPr>
              <a:t> έχουν την δυνατότητα να μαζέψουν 3 αντικείμενα. Το ένα είναι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coins </a:t>
            </a:r>
            <a:r>
              <a:rPr lang="el-GR" sz="1800" dirty="0">
                <a:latin typeface="Calibri" panose="020F0502020204030204" pitchFamily="34" charset="0"/>
                <a:ea typeface="Calibri" panose="020F0502020204030204" pitchFamily="34" charset="0"/>
                <a:cs typeface="Times New Roman" panose="02020603050405020304" pitchFamily="18" charset="0"/>
              </a:rPr>
              <a:t>όπου θα του δίνουν την δυνατότητα να εξαγοράζει τα άλλα δύο. Τα άλλα δύο είναι τα </a:t>
            </a:r>
            <a:r>
              <a:rPr lang="en-US" sz="1800" dirty="0">
                <a:latin typeface="Calibri" panose="020F0502020204030204" pitchFamily="34" charset="0"/>
                <a:ea typeface="Calibri" panose="020F0502020204030204" pitchFamily="34" charset="0"/>
                <a:cs typeface="Times New Roman" panose="02020603050405020304" pitchFamily="18" charset="0"/>
              </a:rPr>
              <a:t>energy bots</a:t>
            </a:r>
            <a:r>
              <a:rPr lang="el-GR" sz="1800" dirty="0">
                <a:latin typeface="Calibri" panose="020F0502020204030204" pitchFamily="34" charset="0"/>
                <a:ea typeface="Calibri" panose="020F0502020204030204" pitchFamily="34" charset="0"/>
                <a:cs typeface="Times New Roman" panose="02020603050405020304" pitchFamily="18" charset="0"/>
              </a:rPr>
              <a:t> και το χάρτη γνώσης. Με το</a:t>
            </a:r>
            <a:r>
              <a:rPr lang="en-US" sz="1800" dirty="0">
                <a:latin typeface="Calibri" panose="020F0502020204030204" pitchFamily="34" charset="0"/>
                <a:ea typeface="Calibri" panose="020F0502020204030204" pitchFamily="34" charset="0"/>
                <a:cs typeface="Times New Roman" panose="02020603050405020304" pitchFamily="18" charset="0"/>
              </a:rPr>
              <a:t> energy bot</a:t>
            </a:r>
            <a:r>
              <a:rPr lang="el-GR" sz="1800" dirty="0">
                <a:latin typeface="Calibri" panose="020F0502020204030204" pitchFamily="34" charset="0"/>
                <a:ea typeface="Calibri" panose="020F0502020204030204" pitchFamily="34" charset="0"/>
                <a:cs typeface="Times New Roman" panose="02020603050405020304" pitchFamily="18" charset="0"/>
              </a:rPr>
              <a:t> θα μπορεί να παραμένει ζωντανός και με το χάρτη γνώσης μαθαίνει περισσότερα για τις περιοχές.</a:t>
            </a: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18679"/>
            <a:ext cx="766069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b="1" dirty="0"/>
              <a:t> (</a:t>
            </a:r>
            <a:r>
              <a:rPr lang="en-US" b="1" dirty="0"/>
              <a:t>4</a:t>
            </a:r>
            <a:r>
              <a:rPr lang="el-GR" b="1" dirty="0"/>
              <a:t>/</a:t>
            </a:r>
            <a:r>
              <a:rPr lang="en-US" b="1" dirty="0"/>
              <a:t>6</a:t>
            </a:r>
            <a:r>
              <a:rPr lang="el-GR" b="1" dirty="0"/>
              <a:t>)</a:t>
            </a:r>
            <a:r>
              <a:rPr lang="en-US" b="1" dirty="0"/>
              <a:t>: </a:t>
            </a:r>
            <a:r>
              <a:rPr lang="en-US" b="1" dirty="0">
                <a:latin typeface="Garamond" panose="02020404030301010803" pitchFamily="18" charset="0"/>
              </a:rPr>
              <a:t>Ground Items</a:t>
            </a:r>
            <a:endParaRPr lang="el-GR" b="1" dirty="0">
              <a:latin typeface="Garamond" panose="02020404030301010803" pitchFamily="18" charset="0"/>
            </a:endParaRPr>
          </a:p>
        </p:txBody>
      </p:sp>
      <p:pic>
        <p:nvPicPr>
          <p:cNvPr id="3" name="Picture 2">
            <a:extLst>
              <a:ext uri="{FF2B5EF4-FFF2-40B4-BE49-F238E27FC236}">
                <a16:creationId xmlns:a16="http://schemas.microsoft.com/office/drawing/2014/main" id="{BAE69823-5AC5-4E3B-8560-BA6F01A4430F}"/>
              </a:ext>
            </a:extLst>
          </p:cNvPr>
          <p:cNvPicPr>
            <a:picLocks noChangeAspect="1"/>
          </p:cNvPicPr>
          <p:nvPr/>
        </p:nvPicPr>
        <p:blipFill>
          <a:blip r:embed="rId3"/>
          <a:stretch>
            <a:fillRect/>
          </a:stretch>
        </p:blipFill>
        <p:spPr>
          <a:xfrm>
            <a:off x="5876829" y="2706703"/>
            <a:ext cx="806451" cy="758064"/>
          </a:xfrm>
          <a:prstGeom prst="rect">
            <a:avLst/>
          </a:prstGeom>
        </p:spPr>
      </p:pic>
      <p:pic>
        <p:nvPicPr>
          <p:cNvPr id="5" name="Picture 4">
            <a:extLst>
              <a:ext uri="{FF2B5EF4-FFF2-40B4-BE49-F238E27FC236}">
                <a16:creationId xmlns:a16="http://schemas.microsoft.com/office/drawing/2014/main" id="{4B296756-1BCB-456B-9F62-A54060CFD405}"/>
              </a:ext>
            </a:extLst>
          </p:cNvPr>
          <p:cNvPicPr>
            <a:picLocks noChangeAspect="1"/>
          </p:cNvPicPr>
          <p:nvPr/>
        </p:nvPicPr>
        <p:blipFill>
          <a:blip r:embed="rId4"/>
          <a:stretch>
            <a:fillRect/>
          </a:stretch>
        </p:blipFill>
        <p:spPr>
          <a:xfrm>
            <a:off x="6540310" y="1304309"/>
            <a:ext cx="876113" cy="753457"/>
          </a:xfrm>
          <a:prstGeom prst="rect">
            <a:avLst/>
          </a:prstGeom>
        </p:spPr>
      </p:pic>
      <p:pic>
        <p:nvPicPr>
          <p:cNvPr id="8" name="Picture 7">
            <a:extLst>
              <a:ext uri="{FF2B5EF4-FFF2-40B4-BE49-F238E27FC236}">
                <a16:creationId xmlns:a16="http://schemas.microsoft.com/office/drawing/2014/main" id="{F3A5EF33-6166-42AF-9F13-27D0F83E5D17}"/>
              </a:ext>
            </a:extLst>
          </p:cNvPr>
          <p:cNvPicPr>
            <a:picLocks noChangeAspect="1"/>
          </p:cNvPicPr>
          <p:nvPr/>
        </p:nvPicPr>
        <p:blipFill>
          <a:blip r:embed="rId5"/>
          <a:stretch>
            <a:fillRect/>
          </a:stretch>
        </p:blipFill>
        <p:spPr>
          <a:xfrm>
            <a:off x="5067111" y="1350136"/>
            <a:ext cx="876113" cy="707630"/>
          </a:xfrm>
          <a:prstGeom prst="rect">
            <a:avLst/>
          </a:prstGeom>
        </p:spPr>
      </p:pic>
    </p:spTree>
    <p:extLst>
      <p:ext uri="{BB962C8B-B14F-4D97-AF65-F5344CB8AC3E}">
        <p14:creationId xmlns:p14="http://schemas.microsoft.com/office/powerpoint/2010/main" val="306346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71064" y="2059779"/>
            <a:ext cx="7136186" cy="848521"/>
          </a:xfrm>
          <a:prstGeom prst="rect">
            <a:avLst/>
          </a:prstGeom>
        </p:spPr>
        <p:txBody>
          <a:bodyPr spcFirstLastPara="1" wrap="square" lIns="91425" tIns="91425" rIns="91425" bIns="91425" anchor="ctr" anchorCtr="0">
            <a:noAutofit/>
          </a:bodyPr>
          <a:lstStyle/>
          <a:p>
            <a:pPr algn="just">
              <a:lnSpc>
                <a:spcPct val="107000"/>
              </a:lnSpc>
              <a:spcAft>
                <a:spcPts val="800"/>
              </a:spcAft>
            </a:pPr>
            <a:r>
              <a:rPr lang="el-GR" sz="1800" dirty="0">
                <a:latin typeface="Calibri" panose="020F0502020204030204" pitchFamily="34" charset="0"/>
                <a:ea typeface="Calibri" panose="020F0502020204030204" pitchFamily="34" charset="0"/>
                <a:cs typeface="Times New Roman" panose="02020603050405020304" pitchFamily="18" charset="0"/>
              </a:rPr>
              <a:t>	Για την προβολή των στατιστικών κάθε </a:t>
            </a:r>
            <a:r>
              <a:rPr lang="en-US" sz="1800" dirty="0">
                <a:latin typeface="Calibri" panose="020F0502020204030204" pitchFamily="34" charset="0"/>
                <a:ea typeface="Calibri" panose="020F0502020204030204" pitchFamily="34" charset="0"/>
                <a:cs typeface="Times New Roman" panose="02020603050405020304" pitchFamily="18" charset="0"/>
              </a:rPr>
              <a:t>NPC </a:t>
            </a:r>
            <a:r>
              <a:rPr lang="el-GR" sz="1800" dirty="0">
                <a:latin typeface="Calibri" panose="020F0502020204030204" pitchFamily="34" charset="0"/>
                <a:ea typeface="Calibri" panose="020F0502020204030204" pitchFamily="34" charset="0"/>
                <a:cs typeface="Times New Roman" panose="02020603050405020304" pitchFamily="18" charset="0"/>
              </a:rPr>
              <a:t>έχουμε τοποθετήσει </a:t>
            </a:r>
            <a:r>
              <a:rPr lang="en-US" sz="1800" dirty="0">
                <a:latin typeface="Calibri" panose="020F0502020204030204" pitchFamily="34" charset="0"/>
                <a:ea typeface="Calibri" panose="020F0502020204030204" pitchFamily="34" charset="0"/>
                <a:cs typeface="Times New Roman" panose="02020603050405020304" pitchFamily="18" charset="0"/>
              </a:rPr>
              <a:t>TXT VIEW</a:t>
            </a:r>
            <a:r>
              <a:rPr lang="el-GR" sz="1800" dirty="0">
                <a:latin typeface="Calibri" panose="020F0502020204030204" pitchFamily="34" charset="0"/>
                <a:ea typeface="Calibri" panose="020F0502020204030204" pitchFamily="34" charset="0"/>
                <a:cs typeface="Times New Roman" panose="02020603050405020304" pitchFamily="18" charset="0"/>
              </a:rPr>
              <a:t>. Έτσι κάθε φορά που συλλέγει ένας </a:t>
            </a:r>
            <a:r>
              <a:rPr lang="en-US" sz="1800" dirty="0">
                <a:latin typeface="Calibri" panose="020F0502020204030204" pitchFamily="34" charset="0"/>
                <a:ea typeface="Calibri" panose="020F0502020204030204" pitchFamily="34" charset="0"/>
                <a:cs typeface="Times New Roman" panose="02020603050405020304" pitchFamily="18" charset="0"/>
              </a:rPr>
              <a:t>NPC </a:t>
            </a:r>
            <a:r>
              <a:rPr lang="el-GR" sz="1800" dirty="0">
                <a:latin typeface="Calibri" panose="020F0502020204030204" pitchFamily="34" charset="0"/>
                <a:ea typeface="Calibri" panose="020F0502020204030204" pitchFamily="34" charset="0"/>
                <a:cs typeface="Times New Roman" panose="02020603050405020304" pitchFamily="18" charset="0"/>
              </a:rPr>
              <a:t>κάποιο </a:t>
            </a:r>
            <a:r>
              <a:rPr lang="en-US" sz="1800" dirty="0">
                <a:latin typeface="Calibri" panose="020F0502020204030204" pitchFamily="34" charset="0"/>
                <a:ea typeface="Calibri" panose="020F0502020204030204" pitchFamily="34" charset="0"/>
                <a:cs typeface="Times New Roman" panose="02020603050405020304" pitchFamily="18" charset="0"/>
              </a:rPr>
              <a:t>items</a:t>
            </a:r>
            <a:r>
              <a:rPr lang="el-GR" sz="1800" dirty="0">
                <a:latin typeface="Calibri" panose="020F0502020204030204" pitchFamily="34" charset="0"/>
                <a:ea typeface="Calibri" panose="020F0502020204030204" pitchFamily="34" charset="0"/>
                <a:cs typeface="Times New Roman" panose="02020603050405020304" pitchFamily="18" charset="0"/>
              </a:rPr>
              <a:t> αλλάζουν ταυτόχρονα και τα νούμερα.</a:t>
            </a:r>
          </a:p>
          <a:p>
            <a:pPr algn="just">
              <a:lnSpc>
                <a:spcPct val="107000"/>
              </a:lnSpc>
              <a:spcAft>
                <a:spcPts val="800"/>
              </a:spcAft>
            </a:pP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l-GR"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Στο πρώτο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scene </a:t>
            </a:r>
            <a:r>
              <a:rPr lang="el-GR" sz="1800" dirty="0">
                <a:effectLst/>
                <a:latin typeface="Calibri" panose="020F0502020204030204" pitchFamily="34" charset="0"/>
                <a:ea typeface="Calibri" panose="020F0502020204030204" pitchFamily="34" charset="0"/>
                <a:cs typeface="Times New Roman" panose="02020603050405020304" pitchFamily="18" charset="0"/>
              </a:rPr>
              <a:t>όπου είναι και το κύριο μα έχουμε τοποθετήσει στην δεξιά πλευρά 3 κουμπιά. Το πρώτο είναι για να σταματά το παιχνίδι, το δεύτερο για να ξανά ξεκινάει από την αρχή και το τρίτο για να μας πηγαίνει πίσω στο κεντρικό μενού.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69479"/>
            <a:ext cx="845323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b="1" dirty="0"/>
              <a:t> (5/</a:t>
            </a:r>
            <a:r>
              <a:rPr lang="en-US" b="1" dirty="0"/>
              <a:t>6</a:t>
            </a:r>
            <a:r>
              <a:rPr lang="el-GR" b="1" dirty="0"/>
              <a:t>)</a:t>
            </a:r>
            <a:r>
              <a:rPr lang="en-US" b="1" dirty="0"/>
              <a:t>: </a:t>
            </a:r>
            <a:r>
              <a:rPr lang="en-US" b="1" dirty="0" err="1">
                <a:latin typeface="Garamond" panose="02020404030301010803" pitchFamily="18" charset="0"/>
              </a:rPr>
              <a:t>Ganvas</a:t>
            </a:r>
            <a:r>
              <a:rPr lang="el-GR" b="1" dirty="0">
                <a:latin typeface="Garamond" panose="02020404030301010803" pitchFamily="18" charset="0"/>
              </a:rPr>
              <a:t> και Κουμπιά</a:t>
            </a:r>
          </a:p>
        </p:txBody>
      </p:sp>
      <p:pic>
        <p:nvPicPr>
          <p:cNvPr id="3" name="Picture 2">
            <a:extLst>
              <a:ext uri="{FF2B5EF4-FFF2-40B4-BE49-F238E27FC236}">
                <a16:creationId xmlns:a16="http://schemas.microsoft.com/office/drawing/2014/main" id="{AF6170DF-2AE4-4B3A-B91D-9C98BBA9C397}"/>
              </a:ext>
            </a:extLst>
          </p:cNvPr>
          <p:cNvPicPr>
            <a:picLocks noChangeAspect="1"/>
          </p:cNvPicPr>
          <p:nvPr/>
        </p:nvPicPr>
        <p:blipFill>
          <a:blip r:embed="rId3"/>
          <a:stretch>
            <a:fillRect/>
          </a:stretch>
        </p:blipFill>
        <p:spPr>
          <a:xfrm>
            <a:off x="168853" y="3630724"/>
            <a:ext cx="4818063" cy="298537"/>
          </a:xfrm>
          <a:prstGeom prst="rect">
            <a:avLst/>
          </a:prstGeom>
        </p:spPr>
      </p:pic>
      <p:pic>
        <p:nvPicPr>
          <p:cNvPr id="7" name="Picture 6">
            <a:extLst>
              <a:ext uri="{FF2B5EF4-FFF2-40B4-BE49-F238E27FC236}">
                <a16:creationId xmlns:a16="http://schemas.microsoft.com/office/drawing/2014/main" id="{CB0DEB01-1B7C-4925-9830-CA439E90EB6E}"/>
              </a:ext>
            </a:extLst>
          </p:cNvPr>
          <p:cNvPicPr>
            <a:picLocks noChangeAspect="1"/>
          </p:cNvPicPr>
          <p:nvPr/>
        </p:nvPicPr>
        <p:blipFill>
          <a:blip r:embed="rId4"/>
          <a:stretch>
            <a:fillRect/>
          </a:stretch>
        </p:blipFill>
        <p:spPr>
          <a:xfrm>
            <a:off x="219654" y="3929261"/>
            <a:ext cx="4818063" cy="322860"/>
          </a:xfrm>
          <a:prstGeom prst="rect">
            <a:avLst/>
          </a:prstGeom>
        </p:spPr>
      </p:pic>
      <p:pic>
        <p:nvPicPr>
          <p:cNvPr id="10" name="Picture 9">
            <a:extLst>
              <a:ext uri="{FF2B5EF4-FFF2-40B4-BE49-F238E27FC236}">
                <a16:creationId xmlns:a16="http://schemas.microsoft.com/office/drawing/2014/main" id="{D61A2BBB-BC4B-4F21-BB17-047F813A0E38}"/>
              </a:ext>
            </a:extLst>
          </p:cNvPr>
          <p:cNvPicPr>
            <a:picLocks noChangeAspect="1"/>
          </p:cNvPicPr>
          <p:nvPr/>
        </p:nvPicPr>
        <p:blipFill>
          <a:blip r:embed="rId5"/>
          <a:stretch>
            <a:fillRect/>
          </a:stretch>
        </p:blipFill>
        <p:spPr>
          <a:xfrm>
            <a:off x="6172200" y="3238543"/>
            <a:ext cx="1784350" cy="1309939"/>
          </a:xfrm>
          <a:prstGeom prst="rect">
            <a:avLst/>
          </a:prstGeom>
        </p:spPr>
      </p:pic>
    </p:spTree>
    <p:extLst>
      <p:ext uri="{BB962C8B-B14F-4D97-AF65-F5344CB8AC3E}">
        <p14:creationId xmlns:p14="http://schemas.microsoft.com/office/powerpoint/2010/main" val="420834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16"/>
        <p:cNvGrpSpPr/>
        <p:nvPr/>
      </p:nvGrpSpPr>
      <p:grpSpPr>
        <a:xfrm>
          <a:off x="0" y="0"/>
          <a:ext cx="0" cy="0"/>
          <a:chOff x="0" y="0"/>
          <a:chExt cx="0" cy="0"/>
        </a:xfrm>
      </p:grpSpPr>
      <p:sp>
        <p:nvSpPr>
          <p:cNvPr id="8018" name="Google Shape;8018;p41"/>
          <p:cNvSpPr txBox="1">
            <a:spLocks noGrp="1"/>
          </p:cNvSpPr>
          <p:nvPr>
            <p:ph type="subTitle" idx="1"/>
          </p:nvPr>
        </p:nvSpPr>
        <p:spPr>
          <a:xfrm>
            <a:off x="487680" y="1192849"/>
            <a:ext cx="8161020" cy="3141667"/>
          </a:xfrm>
          <a:prstGeom prst="rect">
            <a:avLst/>
          </a:prstGeom>
        </p:spPr>
        <p:txBody>
          <a:bodyPr spcFirstLastPara="1" wrap="square" lIns="91425" tIns="91425" rIns="91425" bIns="91425" anchor="ctr" anchorCtr="0">
            <a:noAutofit/>
          </a:bodyPr>
          <a:lstStyle/>
          <a:p>
            <a:pPr algn="just">
              <a:lnSpc>
                <a:spcPct val="107000"/>
              </a:lnSpc>
              <a:spcAft>
                <a:spcPts val="800"/>
              </a:spcAft>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Μια μικρή καλλιτεχνική πινελιά έχει προστεθεί με την εισαγωγή μουσικής</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υπόκρουσης.</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Δημιουργήσαμε ένα αντικείμενο (</a:t>
            </a:r>
            <a:r>
              <a:rPr lang="en-US" sz="1800" dirty="0">
                <a:effectLst/>
                <a:latin typeface="Calibri" panose="020F0502020204030204" pitchFamily="34" charset="0"/>
                <a:ea typeface="Calibri" panose="020F0502020204030204" pitchFamily="34" charset="0"/>
                <a:cs typeface="Times New Roman" panose="02020603050405020304" pitchFamily="18" charset="0"/>
              </a:rPr>
              <a:t>Object</a:t>
            </a:r>
            <a:r>
              <a:rPr lang="el-GR" sz="1800" dirty="0">
                <a:effectLst/>
                <a:latin typeface="Calibri" panose="020F0502020204030204" pitchFamily="34" charset="0"/>
                <a:ea typeface="Calibri" panose="020F0502020204030204" pitchFamily="34" charset="0"/>
                <a:cs typeface="Times New Roman" panose="02020603050405020304" pitchFamily="18" charset="0"/>
              </a:rPr>
              <a:t>) στον χώρο μας και του προσθέσαμε </a:t>
            </a:r>
            <a:r>
              <a:rPr lang="en-US" sz="1800" dirty="0">
                <a:effectLst/>
                <a:latin typeface="Calibri" panose="020F0502020204030204" pitchFamily="34" charset="0"/>
                <a:ea typeface="Calibri" panose="020F0502020204030204" pitchFamily="34" charset="0"/>
                <a:cs typeface="Times New Roman" panose="02020603050405020304" pitchFamily="18" charset="0"/>
              </a:rPr>
              <a:t>Audio Source</a:t>
            </a:r>
            <a:r>
              <a:rPr lang="el-GR" sz="1800" dirty="0">
                <a:effectLst/>
                <a:latin typeface="Calibri" panose="020F0502020204030204" pitchFamily="34" charset="0"/>
                <a:ea typeface="Calibri" panose="020F0502020204030204" pitchFamily="34" charset="0"/>
                <a:cs typeface="Times New Roman" panose="02020603050405020304" pitchFamily="18" charset="0"/>
              </a:rPr>
              <a:t>. Πάλι με </a:t>
            </a:r>
            <a:r>
              <a:rPr lang="en-US" sz="1800" dirty="0">
                <a:effectLst/>
                <a:latin typeface="Calibri" panose="020F0502020204030204" pitchFamily="34" charset="0"/>
                <a:ea typeface="Calibri" panose="020F0502020204030204" pitchFamily="34" charset="0"/>
                <a:cs typeface="Times New Roman" panose="02020603050405020304" pitchFamily="18" charset="0"/>
              </a:rPr>
              <a:t>drag and drop </a:t>
            </a:r>
            <a:r>
              <a:rPr lang="el-GR" sz="1800" dirty="0">
                <a:effectLst/>
                <a:latin typeface="Calibri" panose="020F0502020204030204" pitchFamily="34" charset="0"/>
                <a:ea typeface="Calibri" panose="020F0502020204030204" pitchFamily="34" charset="0"/>
                <a:cs typeface="Times New Roman" panose="02020603050405020304" pitchFamily="18" charset="0"/>
              </a:rPr>
              <a:t>πήραμε το αρχείο και το τοποθετήσαμε στο πεδίο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AudioClip</a:t>
            </a:r>
            <a:r>
              <a:rPr lang="el-GR" sz="1800" dirty="0">
                <a:effectLst/>
                <a:latin typeface="Calibri" panose="020F0502020204030204" pitchFamily="34" charset="0"/>
                <a:ea typeface="Calibri" panose="020F0502020204030204" pitchFamily="34" charset="0"/>
                <a:cs typeface="Times New Roman" panose="02020603050405020304" pitchFamily="18" charset="0"/>
              </a:rPr>
              <a:t>. Τέλος, για να μην σταματήσει η μουσική υπόκρουση έχουμε επιλέξει 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Loop</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8029;p43">
            <a:extLst>
              <a:ext uri="{FF2B5EF4-FFF2-40B4-BE49-F238E27FC236}">
                <a16:creationId xmlns:a16="http://schemas.microsoft.com/office/drawing/2014/main" id="{BD76583A-D70C-4390-94CE-94F5261C522A}"/>
              </a:ext>
            </a:extLst>
          </p:cNvPr>
          <p:cNvSpPr txBox="1">
            <a:spLocks/>
          </p:cNvSpPr>
          <p:nvPr/>
        </p:nvSpPr>
        <p:spPr>
          <a:xfrm>
            <a:off x="219654" y="318679"/>
            <a:ext cx="718698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b="1" dirty="0"/>
              <a:t> (</a:t>
            </a:r>
            <a:r>
              <a:rPr lang="en-US" b="1" dirty="0"/>
              <a:t>6</a:t>
            </a:r>
            <a:r>
              <a:rPr lang="el-GR" b="1" dirty="0"/>
              <a:t>/</a:t>
            </a:r>
            <a:r>
              <a:rPr lang="en-US" b="1" dirty="0"/>
              <a:t>6</a:t>
            </a:r>
            <a:r>
              <a:rPr lang="el-GR" b="1" dirty="0"/>
              <a:t>)</a:t>
            </a:r>
            <a:r>
              <a:rPr lang="en-US" b="1" dirty="0"/>
              <a:t>: </a:t>
            </a:r>
            <a:r>
              <a:rPr lang="el-GR" b="1" dirty="0">
                <a:latin typeface="Garamond" panose="02020404030301010803" pitchFamily="18" charset="0"/>
              </a:rPr>
              <a:t>Μουσική</a:t>
            </a:r>
          </a:p>
        </p:txBody>
      </p:sp>
    </p:spTree>
    <p:extLst>
      <p:ext uri="{BB962C8B-B14F-4D97-AF65-F5344CB8AC3E}">
        <p14:creationId xmlns:p14="http://schemas.microsoft.com/office/powerpoint/2010/main" val="303213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82"/>
        <p:cNvGrpSpPr/>
        <p:nvPr/>
      </p:nvGrpSpPr>
      <p:grpSpPr>
        <a:xfrm>
          <a:off x="0" y="0"/>
          <a:ext cx="0" cy="0"/>
          <a:chOff x="0" y="0"/>
          <a:chExt cx="0" cy="0"/>
        </a:xfrm>
      </p:grpSpPr>
      <p:sp>
        <p:nvSpPr>
          <p:cNvPr id="7984" name="Google Shape;7984;p39"/>
          <p:cNvSpPr txBox="1">
            <a:spLocks noGrp="1"/>
          </p:cNvSpPr>
          <p:nvPr>
            <p:ph type="title"/>
          </p:nvPr>
        </p:nvSpPr>
        <p:spPr>
          <a:xfrm>
            <a:off x="2765041" y="1920938"/>
            <a:ext cx="5641710" cy="11322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7200" b="1">
                <a:latin typeface="Garamond" panose="02020404030301010803" pitchFamily="18" charset="0"/>
              </a:rPr>
              <a:t>Εικονογραφίες</a:t>
            </a:r>
            <a:endParaRPr sz="7200" b="1">
              <a:latin typeface="Garamond" panose="02020404030301010803" pitchFamily="18" charset="0"/>
            </a:endParaRPr>
          </a:p>
        </p:txBody>
      </p:sp>
      <p:sp>
        <p:nvSpPr>
          <p:cNvPr id="7985" name="Google Shape;7985;p39"/>
          <p:cNvSpPr txBox="1">
            <a:spLocks noGrp="1"/>
          </p:cNvSpPr>
          <p:nvPr>
            <p:ph type="title" idx="2"/>
          </p:nvPr>
        </p:nvSpPr>
        <p:spPr>
          <a:xfrm>
            <a:off x="1001343" y="1617993"/>
            <a:ext cx="1763700" cy="19635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l-GR"/>
              <a:t>04</a:t>
            </a:r>
            <a:endParaRPr/>
          </a:p>
        </p:txBody>
      </p:sp>
    </p:spTree>
    <p:extLst>
      <p:ext uri="{BB962C8B-B14F-4D97-AF65-F5344CB8AC3E}">
        <p14:creationId xmlns:p14="http://schemas.microsoft.com/office/powerpoint/2010/main" val="245153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8D4B5-AD56-496D-BC0D-F02F6D09B1EF}"/>
              </a:ext>
            </a:extLst>
          </p:cNvPr>
          <p:cNvPicPr>
            <a:picLocks noChangeAspect="1"/>
          </p:cNvPicPr>
          <p:nvPr/>
        </p:nvPicPr>
        <p:blipFill>
          <a:blip r:embed="rId2"/>
          <a:stretch>
            <a:fillRect/>
          </a:stretch>
        </p:blipFill>
        <p:spPr>
          <a:xfrm>
            <a:off x="0" y="51074"/>
            <a:ext cx="9144000" cy="5041351"/>
          </a:xfrm>
          <a:prstGeom prst="rect">
            <a:avLst/>
          </a:prstGeom>
        </p:spPr>
      </p:pic>
    </p:spTree>
    <p:extLst>
      <p:ext uri="{BB962C8B-B14F-4D97-AF65-F5344CB8AC3E}">
        <p14:creationId xmlns:p14="http://schemas.microsoft.com/office/powerpoint/2010/main" val="265916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2480F-8879-44D3-9556-C8B4AC38722E}"/>
              </a:ext>
            </a:extLst>
          </p:cNvPr>
          <p:cNvPicPr>
            <a:picLocks noChangeAspect="1"/>
          </p:cNvPicPr>
          <p:nvPr/>
        </p:nvPicPr>
        <p:blipFill>
          <a:blip r:embed="rId2"/>
          <a:stretch>
            <a:fillRect/>
          </a:stretch>
        </p:blipFill>
        <p:spPr>
          <a:xfrm>
            <a:off x="1738312" y="146005"/>
            <a:ext cx="5667375" cy="4276725"/>
          </a:xfrm>
          <a:prstGeom prst="rect">
            <a:avLst/>
          </a:prstGeom>
        </p:spPr>
      </p:pic>
    </p:spTree>
    <p:extLst>
      <p:ext uri="{BB962C8B-B14F-4D97-AF65-F5344CB8AC3E}">
        <p14:creationId xmlns:p14="http://schemas.microsoft.com/office/powerpoint/2010/main" val="16409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E838DF-E85D-40F2-8A41-6FC0A0625552}"/>
              </a:ext>
            </a:extLst>
          </p:cNvPr>
          <p:cNvPicPr>
            <a:picLocks noChangeAspect="1"/>
          </p:cNvPicPr>
          <p:nvPr/>
        </p:nvPicPr>
        <p:blipFill>
          <a:blip r:embed="rId2"/>
          <a:stretch>
            <a:fillRect/>
          </a:stretch>
        </p:blipFill>
        <p:spPr>
          <a:xfrm>
            <a:off x="1646872" y="223293"/>
            <a:ext cx="5667375" cy="4200525"/>
          </a:xfrm>
          <a:prstGeom prst="rect">
            <a:avLst/>
          </a:prstGeom>
        </p:spPr>
      </p:pic>
    </p:spTree>
    <p:extLst>
      <p:ext uri="{BB962C8B-B14F-4D97-AF65-F5344CB8AC3E}">
        <p14:creationId xmlns:p14="http://schemas.microsoft.com/office/powerpoint/2010/main" val="411858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08"/>
        <p:cNvGrpSpPr/>
        <p:nvPr/>
      </p:nvGrpSpPr>
      <p:grpSpPr>
        <a:xfrm>
          <a:off x="0" y="0"/>
          <a:ext cx="0" cy="0"/>
          <a:chOff x="0" y="0"/>
          <a:chExt cx="0" cy="0"/>
        </a:xfrm>
      </p:grpSpPr>
      <p:sp>
        <p:nvSpPr>
          <p:cNvPr id="7909" name="Google Shape;7909;p36"/>
          <p:cNvSpPr txBox="1">
            <a:spLocks noGrp="1"/>
          </p:cNvSpPr>
          <p:nvPr>
            <p:ph type="title" idx="16"/>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b="1">
                <a:latin typeface="Garamond" panose="02020404030301010803" pitchFamily="18" charset="0"/>
              </a:rPr>
              <a:t>Περιεχόμενα</a:t>
            </a:r>
            <a:endParaRPr b="1">
              <a:latin typeface="Garamond" panose="02020404030301010803" pitchFamily="18" charset="0"/>
            </a:endParaRPr>
          </a:p>
        </p:txBody>
      </p:sp>
      <p:sp>
        <p:nvSpPr>
          <p:cNvPr id="7910" name="Google Shape;7910;p36"/>
          <p:cNvSpPr txBox="1">
            <a:spLocks noGrp="1"/>
          </p:cNvSpPr>
          <p:nvPr>
            <p:ph type="subTitle" idx="1"/>
          </p:nvPr>
        </p:nvSpPr>
        <p:spPr>
          <a:xfrm>
            <a:off x="2071754" y="2287901"/>
            <a:ext cx="23940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dirty="0">
                <a:latin typeface="Garamond" panose="02020404030301010803" pitchFamily="18" charset="0"/>
              </a:rPr>
              <a:t>Εκτέλεση</a:t>
            </a:r>
            <a:endParaRPr sz="2000" b="1" dirty="0">
              <a:latin typeface="Garamond" panose="02020404030301010803" pitchFamily="18" charset="0"/>
            </a:endParaRPr>
          </a:p>
        </p:txBody>
      </p:sp>
      <p:sp>
        <p:nvSpPr>
          <p:cNvPr id="7912" name="Google Shape;7912;p36"/>
          <p:cNvSpPr txBox="1">
            <a:spLocks noGrp="1"/>
          </p:cNvSpPr>
          <p:nvPr>
            <p:ph type="subTitle" idx="3"/>
          </p:nvPr>
        </p:nvSpPr>
        <p:spPr>
          <a:xfrm>
            <a:off x="2071754" y="1543151"/>
            <a:ext cx="23940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dirty="0">
                <a:latin typeface="Garamond" panose="02020404030301010803" pitchFamily="18" charset="0"/>
              </a:rPr>
              <a:t>Ανάλυση</a:t>
            </a:r>
            <a:endParaRPr b="1" dirty="0">
              <a:latin typeface="Garamond" panose="02020404030301010803" pitchFamily="18" charset="0"/>
            </a:endParaRPr>
          </a:p>
        </p:txBody>
      </p:sp>
      <p:sp>
        <p:nvSpPr>
          <p:cNvPr id="7914" name="Google Shape;7914;p36"/>
          <p:cNvSpPr txBox="1">
            <a:spLocks noGrp="1"/>
          </p:cNvSpPr>
          <p:nvPr>
            <p:ph type="subTitle" idx="5"/>
          </p:nvPr>
        </p:nvSpPr>
        <p:spPr>
          <a:xfrm>
            <a:off x="5444863" y="1543151"/>
            <a:ext cx="23940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dirty="0">
                <a:latin typeface="Garamond" panose="02020404030301010803" pitchFamily="18" charset="0"/>
              </a:rPr>
              <a:t>Εικονογραφίες</a:t>
            </a:r>
            <a:endParaRPr b="1" dirty="0">
              <a:latin typeface="Garamond" panose="02020404030301010803" pitchFamily="18" charset="0"/>
            </a:endParaRPr>
          </a:p>
        </p:txBody>
      </p:sp>
      <p:sp>
        <p:nvSpPr>
          <p:cNvPr id="7917" name="Google Shape;7917;p36"/>
          <p:cNvSpPr txBox="1">
            <a:spLocks noGrp="1"/>
          </p:cNvSpPr>
          <p:nvPr>
            <p:ph type="title" idx="9"/>
          </p:nvPr>
        </p:nvSpPr>
        <p:spPr>
          <a:xfrm>
            <a:off x="1130054" y="1305026"/>
            <a:ext cx="789300" cy="7470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01</a:t>
            </a:r>
            <a:endParaRPr/>
          </a:p>
        </p:txBody>
      </p:sp>
      <p:sp>
        <p:nvSpPr>
          <p:cNvPr id="7918" name="Google Shape;7918;p36"/>
          <p:cNvSpPr txBox="1">
            <a:spLocks noGrp="1"/>
          </p:cNvSpPr>
          <p:nvPr>
            <p:ph type="title" idx="13"/>
          </p:nvPr>
        </p:nvSpPr>
        <p:spPr>
          <a:xfrm>
            <a:off x="1130054" y="2059290"/>
            <a:ext cx="789300" cy="7470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02</a:t>
            </a:r>
            <a:endParaRPr/>
          </a:p>
        </p:txBody>
      </p:sp>
      <p:sp>
        <p:nvSpPr>
          <p:cNvPr id="7919" name="Google Shape;7919;p36"/>
          <p:cNvSpPr txBox="1">
            <a:spLocks noGrp="1"/>
          </p:cNvSpPr>
          <p:nvPr>
            <p:ph type="title" idx="14"/>
          </p:nvPr>
        </p:nvSpPr>
        <p:spPr>
          <a:xfrm>
            <a:off x="4503163" y="1305029"/>
            <a:ext cx="789300" cy="7470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l-GR"/>
              <a:t>04</a:t>
            </a:r>
            <a:endParaRPr/>
          </a:p>
        </p:txBody>
      </p:sp>
      <p:sp>
        <p:nvSpPr>
          <p:cNvPr id="7920" name="Google Shape;7920;p36"/>
          <p:cNvSpPr txBox="1">
            <a:spLocks noGrp="1"/>
          </p:cNvSpPr>
          <p:nvPr>
            <p:ph type="title" idx="15"/>
          </p:nvPr>
        </p:nvSpPr>
        <p:spPr>
          <a:xfrm>
            <a:off x="4503276" y="2062326"/>
            <a:ext cx="789300" cy="7470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l-GR"/>
              <a:t>05</a:t>
            </a:r>
            <a:endParaRPr/>
          </a:p>
        </p:txBody>
      </p:sp>
      <p:sp>
        <p:nvSpPr>
          <p:cNvPr id="7921" name="Google Shape;7921;p36"/>
          <p:cNvSpPr txBox="1">
            <a:spLocks noGrp="1"/>
          </p:cNvSpPr>
          <p:nvPr>
            <p:ph type="subTitle" idx="7"/>
          </p:nvPr>
        </p:nvSpPr>
        <p:spPr>
          <a:xfrm>
            <a:off x="5444976" y="2290926"/>
            <a:ext cx="23940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ACHIEVEMENT</a:t>
            </a:r>
            <a:endParaRPr/>
          </a:p>
        </p:txBody>
      </p:sp>
      <p:sp>
        <p:nvSpPr>
          <p:cNvPr id="7922" name="Google Shape;7922;p36"/>
          <p:cNvSpPr txBox="1">
            <a:spLocks noGrp="1"/>
          </p:cNvSpPr>
          <p:nvPr>
            <p:ph type="title"/>
          </p:nvPr>
        </p:nvSpPr>
        <p:spPr>
          <a:xfrm>
            <a:off x="5444863" y="2287901"/>
            <a:ext cx="2394000" cy="411600"/>
          </a:xfrm>
          <a:prstGeom prst="rect">
            <a:avLst/>
          </a:prstGeom>
        </p:spPr>
        <p:txBody>
          <a:bodyPr spcFirstLastPara="1" wrap="square" lIns="91425" tIns="91425" rIns="91425" bIns="91425" anchor="ctr" anchorCtr="0">
            <a:noAutofit/>
          </a:bodyPr>
          <a:lstStyle/>
          <a:p>
            <a:r>
              <a:rPr lang="el-GR" b="1" dirty="0">
                <a:latin typeface="Garamond" panose="02020404030301010803" pitchFamily="18" charset="0"/>
              </a:rPr>
              <a:t>Πηγές / </a:t>
            </a:r>
            <a:r>
              <a:rPr lang="en-US" b="1" dirty="0">
                <a:latin typeface="Garamond" panose="02020404030301010803" pitchFamily="18" charset="0"/>
              </a:rPr>
              <a:t>Assets</a:t>
            </a:r>
          </a:p>
        </p:txBody>
      </p:sp>
      <p:sp>
        <p:nvSpPr>
          <p:cNvPr id="24" name="Google Shape;7920;p36">
            <a:extLst>
              <a:ext uri="{FF2B5EF4-FFF2-40B4-BE49-F238E27FC236}">
                <a16:creationId xmlns:a16="http://schemas.microsoft.com/office/drawing/2014/main" id="{49B50F1F-2DC1-4F42-8991-48730DAE6978}"/>
              </a:ext>
            </a:extLst>
          </p:cNvPr>
          <p:cNvSpPr txBox="1">
            <a:spLocks/>
          </p:cNvSpPr>
          <p:nvPr/>
        </p:nvSpPr>
        <p:spPr>
          <a:xfrm>
            <a:off x="1130054" y="2806290"/>
            <a:ext cx="789300" cy="7470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12000"/>
              <a:buFont typeface="Barlow"/>
              <a:buNone/>
              <a:defRPr sz="5900" b="0" i="0" u="none" strike="noStrike" cap="none">
                <a:solidFill>
                  <a:schemeClr val="lt2"/>
                </a:solidFill>
                <a:latin typeface="VT323"/>
                <a:ea typeface="VT323"/>
                <a:cs typeface="VT323"/>
                <a:sym typeface="VT323"/>
              </a:defRPr>
            </a:lvl1pPr>
            <a:lvl2pPr marR="0" lvl="1"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2pPr>
            <a:lvl3pPr marR="0" lvl="2"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3pPr>
            <a:lvl4pPr marR="0" lvl="3"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4pPr>
            <a:lvl5pPr marR="0" lvl="4"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5pPr>
            <a:lvl6pPr marR="0" lvl="5"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6pPr>
            <a:lvl7pPr marR="0" lvl="6"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7pPr>
            <a:lvl8pPr marR="0" lvl="7"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8pPr>
            <a:lvl9pPr marR="0" lvl="8" algn="r" rtl="0">
              <a:lnSpc>
                <a:spcPct val="100000"/>
              </a:lnSpc>
              <a:spcBef>
                <a:spcPts val="0"/>
              </a:spcBef>
              <a:spcAft>
                <a:spcPts val="0"/>
              </a:spcAft>
              <a:buClr>
                <a:schemeClr val="accent2"/>
              </a:buClr>
              <a:buSzPts val="12000"/>
              <a:buFont typeface="Barlow"/>
              <a:buNone/>
              <a:defRPr sz="12000" b="0" i="0" u="none" strike="noStrike" cap="none">
                <a:solidFill>
                  <a:schemeClr val="accent2"/>
                </a:solidFill>
                <a:latin typeface="Barlow"/>
                <a:ea typeface="Barlow"/>
                <a:cs typeface="Barlow"/>
                <a:sym typeface="Barlow"/>
              </a:defRPr>
            </a:lvl9pPr>
          </a:lstStyle>
          <a:p>
            <a:r>
              <a:rPr lang="en"/>
              <a:t>0</a:t>
            </a:r>
            <a:r>
              <a:rPr lang="el-GR"/>
              <a:t>3</a:t>
            </a:r>
            <a:endParaRPr lang="en"/>
          </a:p>
        </p:txBody>
      </p:sp>
      <p:sp>
        <p:nvSpPr>
          <p:cNvPr id="25" name="Google Shape;7922;p36">
            <a:extLst>
              <a:ext uri="{FF2B5EF4-FFF2-40B4-BE49-F238E27FC236}">
                <a16:creationId xmlns:a16="http://schemas.microsoft.com/office/drawing/2014/main" id="{8F31E609-83C3-4EAA-BB1A-90B1497E1A4B}"/>
              </a:ext>
            </a:extLst>
          </p:cNvPr>
          <p:cNvSpPr txBox="1">
            <a:spLocks/>
          </p:cNvSpPr>
          <p:nvPr/>
        </p:nvSpPr>
        <p:spPr>
          <a:xfrm>
            <a:off x="2071641" y="3031865"/>
            <a:ext cx="2394000" cy="411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VT323"/>
              <a:buNone/>
              <a:defRPr sz="2400" b="0" i="0" u="none" strike="noStrike" cap="none">
                <a:solidFill>
                  <a:schemeClr val="lt1"/>
                </a:solidFill>
                <a:latin typeface="VT323"/>
                <a:ea typeface="VT323"/>
                <a:cs typeface="VT323"/>
                <a:sym typeface="VT323"/>
              </a:defRPr>
            </a:lvl1pPr>
            <a:lvl2pPr marR="0" lvl="1"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2pPr>
            <a:lvl3pPr marR="0" lvl="2"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3pPr>
            <a:lvl4pPr marR="0" lvl="3"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4pPr>
            <a:lvl5pPr marR="0" lvl="4"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5pPr>
            <a:lvl6pPr marR="0" lvl="5"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6pPr>
            <a:lvl7pPr marR="0" lvl="6"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7pPr>
            <a:lvl8pPr marR="0" lvl="7"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8pPr>
            <a:lvl9pPr marR="0" lvl="8" algn="ctr" rtl="0">
              <a:lnSpc>
                <a:spcPct val="100000"/>
              </a:lnSpc>
              <a:spcBef>
                <a:spcPts val="0"/>
              </a:spcBef>
              <a:spcAft>
                <a:spcPts val="0"/>
              </a:spcAft>
              <a:buClr>
                <a:schemeClr val="dk1"/>
              </a:buClr>
              <a:buSzPts val="2000"/>
              <a:buFont typeface="VT323"/>
              <a:buNone/>
              <a:defRPr sz="2000" b="1" i="0" u="none" strike="noStrike" cap="none">
                <a:solidFill>
                  <a:schemeClr val="dk1"/>
                </a:solidFill>
                <a:latin typeface="VT323"/>
                <a:ea typeface="VT323"/>
                <a:cs typeface="VT323"/>
                <a:sym typeface="VT323"/>
              </a:defRPr>
            </a:lvl9pPr>
          </a:lstStyle>
          <a:p>
            <a:r>
              <a:rPr lang="el-GR" b="1" dirty="0">
                <a:latin typeface="Garamond" panose="02020404030301010803" pitchFamily="18" charset="0"/>
              </a:rPr>
              <a:t>Σχεδιασμός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D4866-ADAA-486A-A2A6-FFF3F9F8E5F4}"/>
              </a:ext>
            </a:extLst>
          </p:cNvPr>
          <p:cNvPicPr>
            <a:picLocks noChangeAspect="1"/>
          </p:cNvPicPr>
          <p:nvPr/>
        </p:nvPicPr>
        <p:blipFill>
          <a:blip r:embed="rId2"/>
          <a:stretch>
            <a:fillRect/>
          </a:stretch>
        </p:blipFill>
        <p:spPr>
          <a:xfrm>
            <a:off x="1701573" y="204243"/>
            <a:ext cx="5610225" cy="4238625"/>
          </a:xfrm>
          <a:prstGeom prst="rect">
            <a:avLst/>
          </a:prstGeom>
        </p:spPr>
      </p:pic>
    </p:spTree>
    <p:extLst>
      <p:ext uri="{BB962C8B-B14F-4D97-AF65-F5344CB8AC3E}">
        <p14:creationId xmlns:p14="http://schemas.microsoft.com/office/powerpoint/2010/main" val="19996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82"/>
        <p:cNvGrpSpPr/>
        <p:nvPr/>
      </p:nvGrpSpPr>
      <p:grpSpPr>
        <a:xfrm>
          <a:off x="0" y="0"/>
          <a:ext cx="0" cy="0"/>
          <a:chOff x="0" y="0"/>
          <a:chExt cx="0" cy="0"/>
        </a:xfrm>
      </p:grpSpPr>
      <p:sp>
        <p:nvSpPr>
          <p:cNvPr id="7984" name="Google Shape;7984;p39"/>
          <p:cNvSpPr txBox="1">
            <a:spLocks noGrp="1"/>
          </p:cNvSpPr>
          <p:nvPr>
            <p:ph type="title"/>
          </p:nvPr>
        </p:nvSpPr>
        <p:spPr>
          <a:xfrm>
            <a:off x="2886961" y="1799018"/>
            <a:ext cx="5566083" cy="11322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7200" b="1">
                <a:latin typeface="Garamond" panose="02020404030301010803" pitchFamily="18" charset="0"/>
              </a:rPr>
              <a:t>Πηγές</a:t>
            </a:r>
            <a:r>
              <a:rPr lang="en-US" sz="7200" b="1">
                <a:latin typeface="Garamond" panose="02020404030301010803" pitchFamily="18" charset="0"/>
              </a:rPr>
              <a:t>/Assets</a:t>
            </a:r>
            <a:endParaRPr sz="7200" b="1">
              <a:latin typeface="Garamond" panose="02020404030301010803" pitchFamily="18" charset="0"/>
            </a:endParaRPr>
          </a:p>
        </p:txBody>
      </p:sp>
      <p:sp>
        <p:nvSpPr>
          <p:cNvPr id="7985" name="Google Shape;7985;p39"/>
          <p:cNvSpPr txBox="1">
            <a:spLocks noGrp="1"/>
          </p:cNvSpPr>
          <p:nvPr>
            <p:ph type="title" idx="2"/>
          </p:nvPr>
        </p:nvSpPr>
        <p:spPr>
          <a:xfrm>
            <a:off x="1123263" y="1496073"/>
            <a:ext cx="1763700" cy="19635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l-GR"/>
              <a:t>05</a:t>
            </a:r>
            <a:endParaRPr/>
          </a:p>
        </p:txBody>
      </p:sp>
    </p:spTree>
    <p:extLst>
      <p:ext uri="{BB962C8B-B14F-4D97-AF65-F5344CB8AC3E}">
        <p14:creationId xmlns:p14="http://schemas.microsoft.com/office/powerpoint/2010/main" val="1837688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60"/>
        <p:cNvGrpSpPr/>
        <p:nvPr/>
      </p:nvGrpSpPr>
      <p:grpSpPr>
        <a:xfrm>
          <a:off x="0" y="0"/>
          <a:ext cx="0" cy="0"/>
          <a:chOff x="0" y="0"/>
          <a:chExt cx="0" cy="0"/>
        </a:xfrm>
      </p:grpSpPr>
      <p:sp>
        <p:nvSpPr>
          <p:cNvPr id="10861" name="Google Shape;10861;p70"/>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b="1">
                <a:latin typeface="Garamond" panose="02020404030301010803" pitchFamily="18" charset="0"/>
              </a:rPr>
              <a:t>Πηγές</a:t>
            </a:r>
            <a:endParaRPr b="1">
              <a:latin typeface="Garamond" panose="02020404030301010803" pitchFamily="18" charset="0"/>
            </a:endParaRPr>
          </a:p>
        </p:txBody>
      </p:sp>
      <p:sp>
        <p:nvSpPr>
          <p:cNvPr id="10862" name="Google Shape;10862;p70"/>
          <p:cNvSpPr txBox="1">
            <a:spLocks noGrp="1"/>
          </p:cNvSpPr>
          <p:nvPr>
            <p:ph type="subTitle" idx="1"/>
          </p:nvPr>
        </p:nvSpPr>
        <p:spPr>
          <a:xfrm>
            <a:off x="713224" y="1116105"/>
            <a:ext cx="7811343" cy="32743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ΗΛΕΚΤΡΟΝΙΚΕΣ ΠΗΓΕΣ</a:t>
            </a:r>
            <a:endParaRPr dirty="0"/>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.com/watch?v=Cry7</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FOHZGN</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4</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.com/watch?v=U2DU7</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sH</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1</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GxI</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&amp;list=PL_4</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rJ</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_</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acBNMH</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3</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SExL</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3</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yIOzaqj</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5IP5</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CJLC</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&amp;index=2</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.com/watch?v=b8</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YUfee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_</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pzc</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.com/watch?v=63</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zWZ</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2</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rJZ</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68</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.com/watch?v=</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bvlPtAErGp</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0</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youtube</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.com/watch?v=</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DZ</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-3g31</a:t>
            </a:r>
            <a:r>
              <a:rPr lang="en-US" sz="135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jk</a:t>
            </a: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90</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https://www.youtube.com/watch?v=waEsGu--9P8</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https://www.youtube.com/watch?v=alU04hvz6L4&amp;list=RDCMUCFK6NCbuCIVzA6Yj1G_ZqCg&amp;index=3</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https://answers.unity.com/questions/960170/how-to-find-width-and-height-of-sprite-object-unit.html</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marL="342900" algn="just">
              <a:lnSpc>
                <a:spcPct val="107000"/>
              </a:lnSpc>
              <a:spcAft>
                <a:spcPts val="800"/>
              </a:spcAft>
            </a:pPr>
            <a:r>
              <a:rPr lang="en-US" sz="13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https://forum.unity.com/threads/unity-grid-based-building-snap-to-grid-and-follow-mouse-while-snapping.543795/</a:t>
            </a:r>
            <a:endParaRPr lang="en-US" sz="1350" dirty="0">
              <a:effectLst/>
              <a:latin typeface="Calibri" panose="020F0502020204030204" pitchFamily="34" charset="0"/>
              <a:ea typeface="Calibri" panose="020F0502020204030204" pitchFamily="34" charset="0"/>
              <a:cs typeface="Times New Roman" panose="02020603050405020304" pitchFamily="18" charset="0"/>
            </a:endParaRPr>
          </a:p>
          <a:p>
            <a:pPr indent="-304800">
              <a:spcBef>
                <a:spcPts val="1000"/>
              </a:spcBef>
            </a:pPr>
            <a:endParaRPr lang="en-US" sz="1200" dirty="0">
              <a:solidFill>
                <a:schemeClr val="tx1">
                  <a:lumMod val="75000"/>
                </a:schemeClr>
              </a:solidFill>
              <a:latin typeface="inheri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26"/>
        <p:cNvGrpSpPr/>
        <p:nvPr/>
      </p:nvGrpSpPr>
      <p:grpSpPr>
        <a:xfrm>
          <a:off x="0" y="0"/>
          <a:ext cx="0" cy="0"/>
          <a:chOff x="0" y="0"/>
          <a:chExt cx="0" cy="0"/>
        </a:xfrm>
      </p:grpSpPr>
      <p:sp>
        <p:nvSpPr>
          <p:cNvPr id="9727" name="Google Shape;9727;p69"/>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Garamond" panose="02020404030301010803" pitchFamily="18" charset="0"/>
              </a:rPr>
              <a:t>Assets</a:t>
            </a:r>
            <a:endParaRPr b="1">
              <a:latin typeface="Garamond" panose="02020404030301010803" pitchFamily="18" charset="0"/>
            </a:endParaRPr>
          </a:p>
        </p:txBody>
      </p:sp>
      <p:grpSp>
        <p:nvGrpSpPr>
          <p:cNvPr id="9728" name="Google Shape;9728;p69"/>
          <p:cNvGrpSpPr/>
          <p:nvPr/>
        </p:nvGrpSpPr>
        <p:grpSpPr>
          <a:xfrm>
            <a:off x="6785514" y="1225787"/>
            <a:ext cx="1176495" cy="1300166"/>
            <a:chOff x="289650" y="536850"/>
            <a:chExt cx="610500" cy="674675"/>
          </a:xfrm>
        </p:grpSpPr>
        <p:sp>
          <p:nvSpPr>
            <p:cNvPr id="9729" name="Google Shape;9729;p69"/>
            <p:cNvSpPr/>
            <p:nvPr/>
          </p:nvSpPr>
          <p:spPr>
            <a:xfrm>
              <a:off x="307400"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69"/>
            <p:cNvSpPr/>
            <p:nvPr/>
          </p:nvSpPr>
          <p:spPr>
            <a:xfrm>
              <a:off x="339550" y="5543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69"/>
            <p:cNvSpPr/>
            <p:nvPr/>
          </p:nvSpPr>
          <p:spPr>
            <a:xfrm>
              <a:off x="371450" y="5543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69"/>
            <p:cNvSpPr/>
            <p:nvPr/>
          </p:nvSpPr>
          <p:spPr>
            <a:xfrm>
              <a:off x="403625"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69"/>
            <p:cNvSpPr/>
            <p:nvPr/>
          </p:nvSpPr>
          <p:spPr>
            <a:xfrm>
              <a:off x="435775" y="554300"/>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69"/>
            <p:cNvSpPr/>
            <p:nvPr/>
          </p:nvSpPr>
          <p:spPr>
            <a:xfrm>
              <a:off x="467800" y="554300"/>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69"/>
            <p:cNvSpPr/>
            <p:nvPr/>
          </p:nvSpPr>
          <p:spPr>
            <a:xfrm>
              <a:off x="499975" y="5543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69"/>
            <p:cNvSpPr/>
            <p:nvPr/>
          </p:nvSpPr>
          <p:spPr>
            <a:xfrm>
              <a:off x="532150"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69"/>
            <p:cNvSpPr/>
            <p:nvPr/>
          </p:nvSpPr>
          <p:spPr>
            <a:xfrm>
              <a:off x="564300" y="5543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69"/>
            <p:cNvSpPr/>
            <p:nvPr/>
          </p:nvSpPr>
          <p:spPr>
            <a:xfrm>
              <a:off x="596350"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69"/>
            <p:cNvSpPr/>
            <p:nvPr/>
          </p:nvSpPr>
          <p:spPr>
            <a:xfrm>
              <a:off x="628500" y="5543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69"/>
            <p:cNvSpPr/>
            <p:nvPr/>
          </p:nvSpPr>
          <p:spPr>
            <a:xfrm>
              <a:off x="660675" y="554300"/>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69"/>
            <p:cNvSpPr/>
            <p:nvPr/>
          </p:nvSpPr>
          <p:spPr>
            <a:xfrm>
              <a:off x="692825" y="5543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69"/>
            <p:cNvSpPr/>
            <p:nvPr/>
          </p:nvSpPr>
          <p:spPr>
            <a:xfrm>
              <a:off x="724875"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69"/>
            <p:cNvSpPr/>
            <p:nvPr/>
          </p:nvSpPr>
          <p:spPr>
            <a:xfrm>
              <a:off x="757025" y="5543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69"/>
            <p:cNvSpPr/>
            <p:nvPr/>
          </p:nvSpPr>
          <p:spPr>
            <a:xfrm>
              <a:off x="789200" y="554300"/>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69"/>
            <p:cNvSpPr/>
            <p:nvPr/>
          </p:nvSpPr>
          <p:spPr>
            <a:xfrm>
              <a:off x="821225" y="5543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69"/>
            <p:cNvSpPr/>
            <p:nvPr/>
          </p:nvSpPr>
          <p:spPr>
            <a:xfrm>
              <a:off x="853400" y="5543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69"/>
            <p:cNvSpPr/>
            <p:nvPr/>
          </p:nvSpPr>
          <p:spPr>
            <a:xfrm>
              <a:off x="307400"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69"/>
            <p:cNvSpPr/>
            <p:nvPr/>
          </p:nvSpPr>
          <p:spPr>
            <a:xfrm>
              <a:off x="339550" y="586475"/>
              <a:ext cx="32075" cy="32200"/>
            </a:xfrm>
            <a:custGeom>
              <a:avLst/>
              <a:gdLst/>
              <a:ahLst/>
              <a:cxnLst/>
              <a:rect l="l" t="t" r="r" b="b"/>
              <a:pathLst>
                <a:path w="1283" h="1288"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69"/>
            <p:cNvSpPr/>
            <p:nvPr/>
          </p:nvSpPr>
          <p:spPr>
            <a:xfrm>
              <a:off x="371450" y="5864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69"/>
            <p:cNvSpPr/>
            <p:nvPr/>
          </p:nvSpPr>
          <p:spPr>
            <a:xfrm>
              <a:off x="403625"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69"/>
            <p:cNvSpPr/>
            <p:nvPr/>
          </p:nvSpPr>
          <p:spPr>
            <a:xfrm>
              <a:off x="435775" y="586475"/>
              <a:ext cx="32050" cy="32200"/>
            </a:xfrm>
            <a:custGeom>
              <a:avLst/>
              <a:gdLst/>
              <a:ahLst/>
              <a:cxnLst/>
              <a:rect l="l" t="t" r="r" b="b"/>
              <a:pathLst>
                <a:path w="1282" h="1288"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69"/>
            <p:cNvSpPr/>
            <p:nvPr/>
          </p:nvSpPr>
          <p:spPr>
            <a:xfrm>
              <a:off x="467800" y="586475"/>
              <a:ext cx="32200" cy="32200"/>
            </a:xfrm>
            <a:custGeom>
              <a:avLst/>
              <a:gdLst/>
              <a:ahLst/>
              <a:cxnLst/>
              <a:rect l="l" t="t" r="r" b="b"/>
              <a:pathLst>
                <a:path w="1288" h="1288"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69"/>
            <p:cNvSpPr/>
            <p:nvPr/>
          </p:nvSpPr>
          <p:spPr>
            <a:xfrm>
              <a:off x="499975" y="5864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69"/>
            <p:cNvSpPr/>
            <p:nvPr/>
          </p:nvSpPr>
          <p:spPr>
            <a:xfrm>
              <a:off x="532150"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69"/>
            <p:cNvSpPr/>
            <p:nvPr/>
          </p:nvSpPr>
          <p:spPr>
            <a:xfrm>
              <a:off x="564300" y="586475"/>
              <a:ext cx="32075" cy="32200"/>
            </a:xfrm>
            <a:custGeom>
              <a:avLst/>
              <a:gdLst/>
              <a:ahLst/>
              <a:cxnLst/>
              <a:rect l="l" t="t" r="r" b="b"/>
              <a:pathLst>
                <a:path w="1283" h="1288"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69"/>
            <p:cNvSpPr/>
            <p:nvPr/>
          </p:nvSpPr>
          <p:spPr>
            <a:xfrm>
              <a:off x="596350"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69"/>
            <p:cNvSpPr/>
            <p:nvPr/>
          </p:nvSpPr>
          <p:spPr>
            <a:xfrm>
              <a:off x="628500" y="5864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69"/>
            <p:cNvSpPr/>
            <p:nvPr/>
          </p:nvSpPr>
          <p:spPr>
            <a:xfrm>
              <a:off x="660675" y="586475"/>
              <a:ext cx="32050" cy="32200"/>
            </a:xfrm>
            <a:custGeom>
              <a:avLst/>
              <a:gdLst/>
              <a:ahLst/>
              <a:cxnLst/>
              <a:rect l="l" t="t" r="r" b="b"/>
              <a:pathLst>
                <a:path w="1282" h="1288"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69"/>
            <p:cNvSpPr/>
            <p:nvPr/>
          </p:nvSpPr>
          <p:spPr>
            <a:xfrm>
              <a:off x="692825" y="586475"/>
              <a:ext cx="32075" cy="32200"/>
            </a:xfrm>
            <a:custGeom>
              <a:avLst/>
              <a:gdLst/>
              <a:ahLst/>
              <a:cxnLst/>
              <a:rect l="l" t="t" r="r" b="b"/>
              <a:pathLst>
                <a:path w="1283" h="1288"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69"/>
            <p:cNvSpPr/>
            <p:nvPr/>
          </p:nvSpPr>
          <p:spPr>
            <a:xfrm>
              <a:off x="724875"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69"/>
            <p:cNvSpPr/>
            <p:nvPr/>
          </p:nvSpPr>
          <p:spPr>
            <a:xfrm>
              <a:off x="757025" y="5864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69"/>
            <p:cNvSpPr/>
            <p:nvPr/>
          </p:nvSpPr>
          <p:spPr>
            <a:xfrm>
              <a:off x="789200" y="586475"/>
              <a:ext cx="32200" cy="32200"/>
            </a:xfrm>
            <a:custGeom>
              <a:avLst/>
              <a:gdLst/>
              <a:ahLst/>
              <a:cxnLst/>
              <a:rect l="l" t="t" r="r" b="b"/>
              <a:pathLst>
                <a:path w="1288"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69"/>
            <p:cNvSpPr/>
            <p:nvPr/>
          </p:nvSpPr>
          <p:spPr>
            <a:xfrm>
              <a:off x="821225" y="5864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69"/>
            <p:cNvSpPr/>
            <p:nvPr/>
          </p:nvSpPr>
          <p:spPr>
            <a:xfrm>
              <a:off x="853400" y="586475"/>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69"/>
            <p:cNvSpPr/>
            <p:nvPr/>
          </p:nvSpPr>
          <p:spPr>
            <a:xfrm>
              <a:off x="307400"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69"/>
            <p:cNvSpPr/>
            <p:nvPr/>
          </p:nvSpPr>
          <p:spPr>
            <a:xfrm>
              <a:off x="339550" y="6186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69"/>
            <p:cNvSpPr/>
            <p:nvPr/>
          </p:nvSpPr>
          <p:spPr>
            <a:xfrm>
              <a:off x="371450" y="6186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69"/>
            <p:cNvSpPr/>
            <p:nvPr/>
          </p:nvSpPr>
          <p:spPr>
            <a:xfrm>
              <a:off x="403625"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69"/>
            <p:cNvSpPr/>
            <p:nvPr/>
          </p:nvSpPr>
          <p:spPr>
            <a:xfrm>
              <a:off x="435775" y="618650"/>
              <a:ext cx="32050" cy="32175"/>
            </a:xfrm>
            <a:custGeom>
              <a:avLst/>
              <a:gdLst/>
              <a:ahLst/>
              <a:cxnLst/>
              <a:rect l="l" t="t" r="r" b="b"/>
              <a:pathLst>
                <a:path w="1282"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69"/>
            <p:cNvSpPr/>
            <p:nvPr/>
          </p:nvSpPr>
          <p:spPr>
            <a:xfrm>
              <a:off x="467800" y="618650"/>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69"/>
            <p:cNvSpPr/>
            <p:nvPr/>
          </p:nvSpPr>
          <p:spPr>
            <a:xfrm>
              <a:off x="499975" y="6186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69"/>
            <p:cNvSpPr/>
            <p:nvPr/>
          </p:nvSpPr>
          <p:spPr>
            <a:xfrm>
              <a:off x="532150"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69"/>
            <p:cNvSpPr/>
            <p:nvPr/>
          </p:nvSpPr>
          <p:spPr>
            <a:xfrm>
              <a:off x="564300" y="6186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69"/>
            <p:cNvSpPr/>
            <p:nvPr/>
          </p:nvSpPr>
          <p:spPr>
            <a:xfrm>
              <a:off x="596350"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69"/>
            <p:cNvSpPr/>
            <p:nvPr/>
          </p:nvSpPr>
          <p:spPr>
            <a:xfrm>
              <a:off x="628500" y="6186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69"/>
            <p:cNvSpPr/>
            <p:nvPr/>
          </p:nvSpPr>
          <p:spPr>
            <a:xfrm>
              <a:off x="660675" y="618650"/>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69"/>
            <p:cNvSpPr/>
            <p:nvPr/>
          </p:nvSpPr>
          <p:spPr>
            <a:xfrm>
              <a:off x="692825" y="6186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69"/>
            <p:cNvSpPr/>
            <p:nvPr/>
          </p:nvSpPr>
          <p:spPr>
            <a:xfrm>
              <a:off x="724875"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69"/>
            <p:cNvSpPr/>
            <p:nvPr/>
          </p:nvSpPr>
          <p:spPr>
            <a:xfrm>
              <a:off x="757025" y="6186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69"/>
            <p:cNvSpPr/>
            <p:nvPr/>
          </p:nvSpPr>
          <p:spPr>
            <a:xfrm>
              <a:off x="789200" y="618650"/>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69"/>
            <p:cNvSpPr/>
            <p:nvPr/>
          </p:nvSpPr>
          <p:spPr>
            <a:xfrm>
              <a:off x="821225" y="6186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69"/>
            <p:cNvSpPr/>
            <p:nvPr/>
          </p:nvSpPr>
          <p:spPr>
            <a:xfrm>
              <a:off x="853400" y="6186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69"/>
            <p:cNvSpPr/>
            <p:nvPr/>
          </p:nvSpPr>
          <p:spPr>
            <a:xfrm>
              <a:off x="307400"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69"/>
            <p:cNvSpPr/>
            <p:nvPr/>
          </p:nvSpPr>
          <p:spPr>
            <a:xfrm>
              <a:off x="339550" y="6508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69"/>
            <p:cNvSpPr/>
            <p:nvPr/>
          </p:nvSpPr>
          <p:spPr>
            <a:xfrm>
              <a:off x="371450" y="6508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69"/>
            <p:cNvSpPr/>
            <p:nvPr/>
          </p:nvSpPr>
          <p:spPr>
            <a:xfrm>
              <a:off x="403625"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69"/>
            <p:cNvSpPr/>
            <p:nvPr/>
          </p:nvSpPr>
          <p:spPr>
            <a:xfrm>
              <a:off x="435775" y="650800"/>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69"/>
            <p:cNvSpPr/>
            <p:nvPr/>
          </p:nvSpPr>
          <p:spPr>
            <a:xfrm>
              <a:off x="467800" y="650800"/>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69"/>
            <p:cNvSpPr/>
            <p:nvPr/>
          </p:nvSpPr>
          <p:spPr>
            <a:xfrm>
              <a:off x="499975" y="6508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69"/>
            <p:cNvSpPr/>
            <p:nvPr/>
          </p:nvSpPr>
          <p:spPr>
            <a:xfrm>
              <a:off x="532150"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69"/>
            <p:cNvSpPr/>
            <p:nvPr/>
          </p:nvSpPr>
          <p:spPr>
            <a:xfrm>
              <a:off x="564300" y="6508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69"/>
            <p:cNvSpPr/>
            <p:nvPr/>
          </p:nvSpPr>
          <p:spPr>
            <a:xfrm>
              <a:off x="596350"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69"/>
            <p:cNvSpPr/>
            <p:nvPr/>
          </p:nvSpPr>
          <p:spPr>
            <a:xfrm>
              <a:off x="628500" y="6508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69"/>
            <p:cNvSpPr/>
            <p:nvPr/>
          </p:nvSpPr>
          <p:spPr>
            <a:xfrm>
              <a:off x="660675" y="650800"/>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69"/>
            <p:cNvSpPr/>
            <p:nvPr/>
          </p:nvSpPr>
          <p:spPr>
            <a:xfrm>
              <a:off x="692825" y="6508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69"/>
            <p:cNvSpPr/>
            <p:nvPr/>
          </p:nvSpPr>
          <p:spPr>
            <a:xfrm>
              <a:off x="724875"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69"/>
            <p:cNvSpPr/>
            <p:nvPr/>
          </p:nvSpPr>
          <p:spPr>
            <a:xfrm>
              <a:off x="757025" y="6508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69"/>
            <p:cNvSpPr/>
            <p:nvPr/>
          </p:nvSpPr>
          <p:spPr>
            <a:xfrm>
              <a:off x="789200" y="650800"/>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69"/>
            <p:cNvSpPr/>
            <p:nvPr/>
          </p:nvSpPr>
          <p:spPr>
            <a:xfrm>
              <a:off x="821225" y="6508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69"/>
            <p:cNvSpPr/>
            <p:nvPr/>
          </p:nvSpPr>
          <p:spPr>
            <a:xfrm>
              <a:off x="853400" y="6508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69"/>
            <p:cNvSpPr/>
            <p:nvPr/>
          </p:nvSpPr>
          <p:spPr>
            <a:xfrm>
              <a:off x="307400"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69"/>
            <p:cNvSpPr/>
            <p:nvPr/>
          </p:nvSpPr>
          <p:spPr>
            <a:xfrm>
              <a:off x="339550" y="6829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69"/>
            <p:cNvSpPr/>
            <p:nvPr/>
          </p:nvSpPr>
          <p:spPr>
            <a:xfrm>
              <a:off x="371450" y="6829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69"/>
            <p:cNvSpPr/>
            <p:nvPr/>
          </p:nvSpPr>
          <p:spPr>
            <a:xfrm>
              <a:off x="403625"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69"/>
            <p:cNvSpPr/>
            <p:nvPr/>
          </p:nvSpPr>
          <p:spPr>
            <a:xfrm>
              <a:off x="435775" y="682975"/>
              <a:ext cx="32050" cy="32050"/>
            </a:xfrm>
            <a:custGeom>
              <a:avLst/>
              <a:gdLst/>
              <a:ahLst/>
              <a:cxnLst/>
              <a:rect l="l" t="t" r="r" b="b"/>
              <a:pathLst>
                <a:path w="1282"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69"/>
            <p:cNvSpPr/>
            <p:nvPr/>
          </p:nvSpPr>
          <p:spPr>
            <a:xfrm>
              <a:off x="467800" y="682975"/>
              <a:ext cx="32200" cy="32050"/>
            </a:xfrm>
            <a:custGeom>
              <a:avLst/>
              <a:gdLst/>
              <a:ahLst/>
              <a:cxnLst/>
              <a:rect l="l" t="t" r="r" b="b"/>
              <a:pathLst>
                <a:path w="1288" h="1282" extrusionOk="0">
                  <a:moveTo>
                    <a:pt x="1" y="0"/>
                  </a:moveTo>
                  <a:lnTo>
                    <a:pt x="1" y="1282"/>
                  </a:lnTo>
                  <a:lnTo>
                    <a:pt x="1288" y="1282"/>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69"/>
            <p:cNvSpPr/>
            <p:nvPr/>
          </p:nvSpPr>
          <p:spPr>
            <a:xfrm>
              <a:off x="499975" y="6829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69"/>
            <p:cNvSpPr/>
            <p:nvPr/>
          </p:nvSpPr>
          <p:spPr>
            <a:xfrm>
              <a:off x="532150"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69"/>
            <p:cNvSpPr/>
            <p:nvPr/>
          </p:nvSpPr>
          <p:spPr>
            <a:xfrm>
              <a:off x="564300" y="6829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69"/>
            <p:cNvSpPr/>
            <p:nvPr/>
          </p:nvSpPr>
          <p:spPr>
            <a:xfrm>
              <a:off x="596350"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69"/>
            <p:cNvSpPr/>
            <p:nvPr/>
          </p:nvSpPr>
          <p:spPr>
            <a:xfrm>
              <a:off x="628500" y="6829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69"/>
            <p:cNvSpPr/>
            <p:nvPr/>
          </p:nvSpPr>
          <p:spPr>
            <a:xfrm>
              <a:off x="660675" y="682975"/>
              <a:ext cx="32050" cy="32050"/>
            </a:xfrm>
            <a:custGeom>
              <a:avLst/>
              <a:gdLst/>
              <a:ahLst/>
              <a:cxnLst/>
              <a:rect l="l" t="t" r="r" b="b"/>
              <a:pathLst>
                <a:path w="1282" h="1282" extrusionOk="0">
                  <a:moveTo>
                    <a:pt x="0" y="0"/>
                  </a:moveTo>
                  <a:lnTo>
                    <a:pt x="0" y="1282"/>
                  </a:lnTo>
                  <a:lnTo>
                    <a:pt x="1281" y="1282"/>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69"/>
            <p:cNvSpPr/>
            <p:nvPr/>
          </p:nvSpPr>
          <p:spPr>
            <a:xfrm>
              <a:off x="692825" y="6829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69"/>
            <p:cNvSpPr/>
            <p:nvPr/>
          </p:nvSpPr>
          <p:spPr>
            <a:xfrm>
              <a:off x="724875"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69"/>
            <p:cNvSpPr/>
            <p:nvPr/>
          </p:nvSpPr>
          <p:spPr>
            <a:xfrm>
              <a:off x="757025" y="6829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69"/>
            <p:cNvSpPr/>
            <p:nvPr/>
          </p:nvSpPr>
          <p:spPr>
            <a:xfrm>
              <a:off x="789200" y="682975"/>
              <a:ext cx="32200" cy="32050"/>
            </a:xfrm>
            <a:custGeom>
              <a:avLst/>
              <a:gdLst/>
              <a:ahLst/>
              <a:cxnLst/>
              <a:rect l="l" t="t" r="r" b="b"/>
              <a:pathLst>
                <a:path w="1288"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69"/>
            <p:cNvSpPr/>
            <p:nvPr/>
          </p:nvSpPr>
          <p:spPr>
            <a:xfrm>
              <a:off x="821225" y="6829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69"/>
            <p:cNvSpPr/>
            <p:nvPr/>
          </p:nvSpPr>
          <p:spPr>
            <a:xfrm>
              <a:off x="853400" y="6829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69"/>
            <p:cNvSpPr/>
            <p:nvPr/>
          </p:nvSpPr>
          <p:spPr>
            <a:xfrm>
              <a:off x="307400"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69"/>
            <p:cNvSpPr/>
            <p:nvPr/>
          </p:nvSpPr>
          <p:spPr>
            <a:xfrm>
              <a:off x="339550" y="7150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69"/>
            <p:cNvSpPr/>
            <p:nvPr/>
          </p:nvSpPr>
          <p:spPr>
            <a:xfrm>
              <a:off x="371450" y="7150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69"/>
            <p:cNvSpPr/>
            <p:nvPr/>
          </p:nvSpPr>
          <p:spPr>
            <a:xfrm>
              <a:off x="403625"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69"/>
            <p:cNvSpPr/>
            <p:nvPr/>
          </p:nvSpPr>
          <p:spPr>
            <a:xfrm>
              <a:off x="435775" y="715000"/>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69"/>
            <p:cNvSpPr/>
            <p:nvPr/>
          </p:nvSpPr>
          <p:spPr>
            <a:xfrm>
              <a:off x="467800" y="715000"/>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69"/>
            <p:cNvSpPr/>
            <p:nvPr/>
          </p:nvSpPr>
          <p:spPr>
            <a:xfrm>
              <a:off x="499975" y="7150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69"/>
            <p:cNvSpPr/>
            <p:nvPr/>
          </p:nvSpPr>
          <p:spPr>
            <a:xfrm>
              <a:off x="532150"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69"/>
            <p:cNvSpPr/>
            <p:nvPr/>
          </p:nvSpPr>
          <p:spPr>
            <a:xfrm>
              <a:off x="564300" y="7150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69"/>
            <p:cNvSpPr/>
            <p:nvPr/>
          </p:nvSpPr>
          <p:spPr>
            <a:xfrm>
              <a:off x="596350"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69"/>
            <p:cNvSpPr/>
            <p:nvPr/>
          </p:nvSpPr>
          <p:spPr>
            <a:xfrm>
              <a:off x="628500" y="7150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69"/>
            <p:cNvSpPr/>
            <p:nvPr/>
          </p:nvSpPr>
          <p:spPr>
            <a:xfrm>
              <a:off x="660675" y="715000"/>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69"/>
            <p:cNvSpPr/>
            <p:nvPr/>
          </p:nvSpPr>
          <p:spPr>
            <a:xfrm>
              <a:off x="692825" y="71500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69"/>
            <p:cNvSpPr/>
            <p:nvPr/>
          </p:nvSpPr>
          <p:spPr>
            <a:xfrm>
              <a:off x="724875"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69"/>
            <p:cNvSpPr/>
            <p:nvPr/>
          </p:nvSpPr>
          <p:spPr>
            <a:xfrm>
              <a:off x="757025" y="7150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69"/>
            <p:cNvSpPr/>
            <p:nvPr/>
          </p:nvSpPr>
          <p:spPr>
            <a:xfrm>
              <a:off x="789200" y="715000"/>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69"/>
            <p:cNvSpPr/>
            <p:nvPr/>
          </p:nvSpPr>
          <p:spPr>
            <a:xfrm>
              <a:off x="821225" y="71500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69"/>
            <p:cNvSpPr/>
            <p:nvPr/>
          </p:nvSpPr>
          <p:spPr>
            <a:xfrm>
              <a:off x="853400" y="71500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69"/>
            <p:cNvSpPr/>
            <p:nvPr/>
          </p:nvSpPr>
          <p:spPr>
            <a:xfrm>
              <a:off x="307400"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69"/>
            <p:cNvSpPr/>
            <p:nvPr/>
          </p:nvSpPr>
          <p:spPr>
            <a:xfrm>
              <a:off x="339550" y="74717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69"/>
            <p:cNvSpPr/>
            <p:nvPr/>
          </p:nvSpPr>
          <p:spPr>
            <a:xfrm>
              <a:off x="371450" y="74717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69"/>
            <p:cNvSpPr/>
            <p:nvPr/>
          </p:nvSpPr>
          <p:spPr>
            <a:xfrm>
              <a:off x="403625"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69"/>
            <p:cNvSpPr/>
            <p:nvPr/>
          </p:nvSpPr>
          <p:spPr>
            <a:xfrm>
              <a:off x="435775" y="747175"/>
              <a:ext cx="32050" cy="32175"/>
            </a:xfrm>
            <a:custGeom>
              <a:avLst/>
              <a:gdLst/>
              <a:ahLst/>
              <a:cxnLst/>
              <a:rect l="l" t="t" r="r" b="b"/>
              <a:pathLst>
                <a:path w="1282"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69"/>
            <p:cNvSpPr/>
            <p:nvPr/>
          </p:nvSpPr>
          <p:spPr>
            <a:xfrm>
              <a:off x="467800" y="747175"/>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69"/>
            <p:cNvSpPr/>
            <p:nvPr/>
          </p:nvSpPr>
          <p:spPr>
            <a:xfrm>
              <a:off x="499975" y="74717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69"/>
            <p:cNvSpPr/>
            <p:nvPr/>
          </p:nvSpPr>
          <p:spPr>
            <a:xfrm>
              <a:off x="532150"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69"/>
            <p:cNvSpPr/>
            <p:nvPr/>
          </p:nvSpPr>
          <p:spPr>
            <a:xfrm>
              <a:off x="564300" y="74717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69"/>
            <p:cNvSpPr/>
            <p:nvPr/>
          </p:nvSpPr>
          <p:spPr>
            <a:xfrm>
              <a:off x="596350"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69"/>
            <p:cNvSpPr/>
            <p:nvPr/>
          </p:nvSpPr>
          <p:spPr>
            <a:xfrm>
              <a:off x="628500" y="74717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69"/>
            <p:cNvSpPr/>
            <p:nvPr/>
          </p:nvSpPr>
          <p:spPr>
            <a:xfrm>
              <a:off x="660675" y="747175"/>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69"/>
            <p:cNvSpPr/>
            <p:nvPr/>
          </p:nvSpPr>
          <p:spPr>
            <a:xfrm>
              <a:off x="692825" y="74717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69"/>
            <p:cNvSpPr/>
            <p:nvPr/>
          </p:nvSpPr>
          <p:spPr>
            <a:xfrm>
              <a:off x="724875"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69"/>
            <p:cNvSpPr/>
            <p:nvPr/>
          </p:nvSpPr>
          <p:spPr>
            <a:xfrm>
              <a:off x="757025" y="74717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69"/>
            <p:cNvSpPr/>
            <p:nvPr/>
          </p:nvSpPr>
          <p:spPr>
            <a:xfrm>
              <a:off x="789200" y="747175"/>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69"/>
            <p:cNvSpPr/>
            <p:nvPr/>
          </p:nvSpPr>
          <p:spPr>
            <a:xfrm>
              <a:off x="821225" y="74717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69"/>
            <p:cNvSpPr/>
            <p:nvPr/>
          </p:nvSpPr>
          <p:spPr>
            <a:xfrm>
              <a:off x="853400" y="7471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69"/>
            <p:cNvSpPr/>
            <p:nvPr/>
          </p:nvSpPr>
          <p:spPr>
            <a:xfrm>
              <a:off x="307400"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69"/>
            <p:cNvSpPr/>
            <p:nvPr/>
          </p:nvSpPr>
          <p:spPr>
            <a:xfrm>
              <a:off x="339550" y="779325"/>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69"/>
            <p:cNvSpPr/>
            <p:nvPr/>
          </p:nvSpPr>
          <p:spPr>
            <a:xfrm>
              <a:off x="371450" y="779325"/>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69"/>
            <p:cNvSpPr/>
            <p:nvPr/>
          </p:nvSpPr>
          <p:spPr>
            <a:xfrm>
              <a:off x="403625"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69"/>
            <p:cNvSpPr/>
            <p:nvPr/>
          </p:nvSpPr>
          <p:spPr>
            <a:xfrm>
              <a:off x="435775" y="779325"/>
              <a:ext cx="32050" cy="32050"/>
            </a:xfrm>
            <a:custGeom>
              <a:avLst/>
              <a:gdLst/>
              <a:ahLst/>
              <a:cxnLst/>
              <a:rect l="l" t="t" r="r" b="b"/>
              <a:pathLst>
                <a:path w="1282"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69"/>
            <p:cNvSpPr/>
            <p:nvPr/>
          </p:nvSpPr>
          <p:spPr>
            <a:xfrm>
              <a:off x="467800" y="779325"/>
              <a:ext cx="32200" cy="32050"/>
            </a:xfrm>
            <a:custGeom>
              <a:avLst/>
              <a:gdLst/>
              <a:ahLst/>
              <a:cxnLst/>
              <a:rect l="l" t="t" r="r" b="b"/>
              <a:pathLst>
                <a:path w="1288" h="1282" extrusionOk="0">
                  <a:moveTo>
                    <a:pt x="1" y="1"/>
                  </a:moveTo>
                  <a:lnTo>
                    <a:pt x="1" y="1282"/>
                  </a:lnTo>
                  <a:lnTo>
                    <a:pt x="1288" y="1282"/>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69"/>
            <p:cNvSpPr/>
            <p:nvPr/>
          </p:nvSpPr>
          <p:spPr>
            <a:xfrm>
              <a:off x="499975" y="779325"/>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69"/>
            <p:cNvSpPr/>
            <p:nvPr/>
          </p:nvSpPr>
          <p:spPr>
            <a:xfrm>
              <a:off x="532150"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69"/>
            <p:cNvSpPr/>
            <p:nvPr/>
          </p:nvSpPr>
          <p:spPr>
            <a:xfrm>
              <a:off x="564300" y="779325"/>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69"/>
            <p:cNvSpPr/>
            <p:nvPr/>
          </p:nvSpPr>
          <p:spPr>
            <a:xfrm>
              <a:off x="596350"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69"/>
            <p:cNvSpPr/>
            <p:nvPr/>
          </p:nvSpPr>
          <p:spPr>
            <a:xfrm>
              <a:off x="628500" y="779325"/>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69"/>
            <p:cNvSpPr/>
            <p:nvPr/>
          </p:nvSpPr>
          <p:spPr>
            <a:xfrm>
              <a:off x="660675" y="779325"/>
              <a:ext cx="32050" cy="32050"/>
            </a:xfrm>
            <a:custGeom>
              <a:avLst/>
              <a:gdLst/>
              <a:ahLst/>
              <a:cxnLst/>
              <a:rect l="l" t="t" r="r" b="b"/>
              <a:pathLst>
                <a:path w="1282" h="1282" extrusionOk="0">
                  <a:moveTo>
                    <a:pt x="0" y="1"/>
                  </a:moveTo>
                  <a:lnTo>
                    <a:pt x="0" y="1282"/>
                  </a:lnTo>
                  <a:lnTo>
                    <a:pt x="1281" y="1282"/>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69"/>
            <p:cNvSpPr/>
            <p:nvPr/>
          </p:nvSpPr>
          <p:spPr>
            <a:xfrm>
              <a:off x="692825" y="779325"/>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69"/>
            <p:cNvSpPr/>
            <p:nvPr/>
          </p:nvSpPr>
          <p:spPr>
            <a:xfrm>
              <a:off x="724875"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69"/>
            <p:cNvSpPr/>
            <p:nvPr/>
          </p:nvSpPr>
          <p:spPr>
            <a:xfrm>
              <a:off x="757025" y="779325"/>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69"/>
            <p:cNvSpPr/>
            <p:nvPr/>
          </p:nvSpPr>
          <p:spPr>
            <a:xfrm>
              <a:off x="789200" y="779325"/>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69"/>
            <p:cNvSpPr/>
            <p:nvPr/>
          </p:nvSpPr>
          <p:spPr>
            <a:xfrm>
              <a:off x="821225" y="779325"/>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69"/>
            <p:cNvSpPr/>
            <p:nvPr/>
          </p:nvSpPr>
          <p:spPr>
            <a:xfrm>
              <a:off x="853400" y="779325"/>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69"/>
            <p:cNvSpPr/>
            <p:nvPr/>
          </p:nvSpPr>
          <p:spPr>
            <a:xfrm>
              <a:off x="307400"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69"/>
            <p:cNvSpPr/>
            <p:nvPr/>
          </p:nvSpPr>
          <p:spPr>
            <a:xfrm>
              <a:off x="339550" y="811350"/>
              <a:ext cx="32075" cy="32200"/>
            </a:xfrm>
            <a:custGeom>
              <a:avLst/>
              <a:gdLst/>
              <a:ahLst/>
              <a:cxnLst/>
              <a:rect l="l" t="t" r="r" b="b"/>
              <a:pathLst>
                <a:path w="1283" h="1288" extrusionOk="0">
                  <a:moveTo>
                    <a:pt x="1" y="1"/>
                  </a:moveTo>
                  <a:lnTo>
                    <a:pt x="1" y="1288"/>
                  </a:lnTo>
                  <a:lnTo>
                    <a:pt x="1282" y="1288"/>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69"/>
            <p:cNvSpPr/>
            <p:nvPr/>
          </p:nvSpPr>
          <p:spPr>
            <a:xfrm>
              <a:off x="371450" y="811350"/>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69"/>
            <p:cNvSpPr/>
            <p:nvPr/>
          </p:nvSpPr>
          <p:spPr>
            <a:xfrm>
              <a:off x="403625"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69"/>
            <p:cNvSpPr/>
            <p:nvPr/>
          </p:nvSpPr>
          <p:spPr>
            <a:xfrm>
              <a:off x="435775" y="811350"/>
              <a:ext cx="32050" cy="32200"/>
            </a:xfrm>
            <a:custGeom>
              <a:avLst/>
              <a:gdLst/>
              <a:ahLst/>
              <a:cxnLst/>
              <a:rect l="l" t="t" r="r" b="b"/>
              <a:pathLst>
                <a:path w="1282" h="1288" extrusionOk="0">
                  <a:moveTo>
                    <a:pt x="1" y="1"/>
                  </a:moveTo>
                  <a:lnTo>
                    <a:pt x="1" y="1288"/>
                  </a:lnTo>
                  <a:lnTo>
                    <a:pt x="1282" y="1288"/>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69"/>
            <p:cNvSpPr/>
            <p:nvPr/>
          </p:nvSpPr>
          <p:spPr>
            <a:xfrm>
              <a:off x="467800" y="811350"/>
              <a:ext cx="32200" cy="32200"/>
            </a:xfrm>
            <a:custGeom>
              <a:avLst/>
              <a:gdLst/>
              <a:ahLst/>
              <a:cxnLst/>
              <a:rect l="l" t="t" r="r" b="b"/>
              <a:pathLst>
                <a:path w="1288" h="1288" extrusionOk="0">
                  <a:moveTo>
                    <a:pt x="1" y="1"/>
                  </a:moveTo>
                  <a:lnTo>
                    <a:pt x="1" y="1288"/>
                  </a:lnTo>
                  <a:lnTo>
                    <a:pt x="1288" y="1288"/>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69"/>
            <p:cNvSpPr/>
            <p:nvPr/>
          </p:nvSpPr>
          <p:spPr>
            <a:xfrm>
              <a:off x="499975" y="811350"/>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69"/>
            <p:cNvSpPr/>
            <p:nvPr/>
          </p:nvSpPr>
          <p:spPr>
            <a:xfrm>
              <a:off x="532150"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69"/>
            <p:cNvSpPr/>
            <p:nvPr/>
          </p:nvSpPr>
          <p:spPr>
            <a:xfrm>
              <a:off x="564300" y="811350"/>
              <a:ext cx="32075" cy="32200"/>
            </a:xfrm>
            <a:custGeom>
              <a:avLst/>
              <a:gdLst/>
              <a:ahLst/>
              <a:cxnLst/>
              <a:rect l="l" t="t" r="r" b="b"/>
              <a:pathLst>
                <a:path w="1283" h="1288" extrusionOk="0">
                  <a:moveTo>
                    <a:pt x="1" y="1"/>
                  </a:moveTo>
                  <a:lnTo>
                    <a:pt x="1" y="1288"/>
                  </a:lnTo>
                  <a:lnTo>
                    <a:pt x="1282" y="1288"/>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69"/>
            <p:cNvSpPr/>
            <p:nvPr/>
          </p:nvSpPr>
          <p:spPr>
            <a:xfrm>
              <a:off x="596350"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69"/>
            <p:cNvSpPr/>
            <p:nvPr/>
          </p:nvSpPr>
          <p:spPr>
            <a:xfrm>
              <a:off x="628500" y="811350"/>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69"/>
            <p:cNvSpPr/>
            <p:nvPr/>
          </p:nvSpPr>
          <p:spPr>
            <a:xfrm>
              <a:off x="660675" y="811350"/>
              <a:ext cx="32050" cy="32200"/>
            </a:xfrm>
            <a:custGeom>
              <a:avLst/>
              <a:gdLst/>
              <a:ahLst/>
              <a:cxnLst/>
              <a:rect l="l" t="t" r="r" b="b"/>
              <a:pathLst>
                <a:path w="1282" h="1288" extrusionOk="0">
                  <a:moveTo>
                    <a:pt x="0" y="1"/>
                  </a:moveTo>
                  <a:lnTo>
                    <a:pt x="0" y="1288"/>
                  </a:lnTo>
                  <a:lnTo>
                    <a:pt x="1281" y="1288"/>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69"/>
            <p:cNvSpPr/>
            <p:nvPr/>
          </p:nvSpPr>
          <p:spPr>
            <a:xfrm>
              <a:off x="692825" y="811350"/>
              <a:ext cx="32075" cy="32200"/>
            </a:xfrm>
            <a:custGeom>
              <a:avLst/>
              <a:gdLst/>
              <a:ahLst/>
              <a:cxnLst/>
              <a:rect l="l" t="t" r="r" b="b"/>
              <a:pathLst>
                <a:path w="1283" h="1288" extrusionOk="0">
                  <a:moveTo>
                    <a:pt x="1" y="1"/>
                  </a:moveTo>
                  <a:lnTo>
                    <a:pt x="1" y="1288"/>
                  </a:lnTo>
                  <a:lnTo>
                    <a:pt x="1282" y="1288"/>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69"/>
            <p:cNvSpPr/>
            <p:nvPr/>
          </p:nvSpPr>
          <p:spPr>
            <a:xfrm>
              <a:off x="724875"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69"/>
            <p:cNvSpPr/>
            <p:nvPr/>
          </p:nvSpPr>
          <p:spPr>
            <a:xfrm>
              <a:off x="757025" y="811350"/>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69"/>
            <p:cNvSpPr/>
            <p:nvPr/>
          </p:nvSpPr>
          <p:spPr>
            <a:xfrm>
              <a:off x="789200" y="811350"/>
              <a:ext cx="32200" cy="32200"/>
            </a:xfrm>
            <a:custGeom>
              <a:avLst/>
              <a:gdLst/>
              <a:ahLst/>
              <a:cxnLst/>
              <a:rect l="l" t="t" r="r" b="b"/>
              <a:pathLst>
                <a:path w="1288"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69"/>
            <p:cNvSpPr/>
            <p:nvPr/>
          </p:nvSpPr>
          <p:spPr>
            <a:xfrm>
              <a:off x="821225" y="811350"/>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69"/>
            <p:cNvSpPr/>
            <p:nvPr/>
          </p:nvSpPr>
          <p:spPr>
            <a:xfrm>
              <a:off x="853400" y="811350"/>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69"/>
            <p:cNvSpPr/>
            <p:nvPr/>
          </p:nvSpPr>
          <p:spPr>
            <a:xfrm>
              <a:off x="307400"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69"/>
            <p:cNvSpPr/>
            <p:nvPr/>
          </p:nvSpPr>
          <p:spPr>
            <a:xfrm>
              <a:off x="339550" y="84352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69"/>
            <p:cNvSpPr/>
            <p:nvPr/>
          </p:nvSpPr>
          <p:spPr>
            <a:xfrm>
              <a:off x="371450" y="84352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69"/>
            <p:cNvSpPr/>
            <p:nvPr/>
          </p:nvSpPr>
          <p:spPr>
            <a:xfrm>
              <a:off x="403625"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69"/>
            <p:cNvSpPr/>
            <p:nvPr/>
          </p:nvSpPr>
          <p:spPr>
            <a:xfrm>
              <a:off x="435775" y="843525"/>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69"/>
            <p:cNvSpPr/>
            <p:nvPr/>
          </p:nvSpPr>
          <p:spPr>
            <a:xfrm>
              <a:off x="467800" y="843525"/>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69"/>
            <p:cNvSpPr/>
            <p:nvPr/>
          </p:nvSpPr>
          <p:spPr>
            <a:xfrm>
              <a:off x="499975" y="84352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69"/>
            <p:cNvSpPr/>
            <p:nvPr/>
          </p:nvSpPr>
          <p:spPr>
            <a:xfrm>
              <a:off x="532150"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69"/>
            <p:cNvSpPr/>
            <p:nvPr/>
          </p:nvSpPr>
          <p:spPr>
            <a:xfrm>
              <a:off x="564300" y="84352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69"/>
            <p:cNvSpPr/>
            <p:nvPr/>
          </p:nvSpPr>
          <p:spPr>
            <a:xfrm>
              <a:off x="596350"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69"/>
            <p:cNvSpPr/>
            <p:nvPr/>
          </p:nvSpPr>
          <p:spPr>
            <a:xfrm>
              <a:off x="628500" y="84352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69"/>
            <p:cNvSpPr/>
            <p:nvPr/>
          </p:nvSpPr>
          <p:spPr>
            <a:xfrm>
              <a:off x="660675" y="843525"/>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69"/>
            <p:cNvSpPr/>
            <p:nvPr/>
          </p:nvSpPr>
          <p:spPr>
            <a:xfrm>
              <a:off x="692825" y="84352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69"/>
            <p:cNvSpPr/>
            <p:nvPr/>
          </p:nvSpPr>
          <p:spPr>
            <a:xfrm>
              <a:off x="724875"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69"/>
            <p:cNvSpPr/>
            <p:nvPr/>
          </p:nvSpPr>
          <p:spPr>
            <a:xfrm>
              <a:off x="757025" y="84352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69"/>
            <p:cNvSpPr/>
            <p:nvPr/>
          </p:nvSpPr>
          <p:spPr>
            <a:xfrm>
              <a:off x="789200" y="843525"/>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69"/>
            <p:cNvSpPr/>
            <p:nvPr/>
          </p:nvSpPr>
          <p:spPr>
            <a:xfrm>
              <a:off x="821225" y="84352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69"/>
            <p:cNvSpPr/>
            <p:nvPr/>
          </p:nvSpPr>
          <p:spPr>
            <a:xfrm>
              <a:off x="853400" y="84352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69"/>
            <p:cNvSpPr/>
            <p:nvPr/>
          </p:nvSpPr>
          <p:spPr>
            <a:xfrm>
              <a:off x="307400"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69"/>
            <p:cNvSpPr/>
            <p:nvPr/>
          </p:nvSpPr>
          <p:spPr>
            <a:xfrm>
              <a:off x="339550" y="87570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69"/>
            <p:cNvSpPr/>
            <p:nvPr/>
          </p:nvSpPr>
          <p:spPr>
            <a:xfrm>
              <a:off x="371450" y="87570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69"/>
            <p:cNvSpPr/>
            <p:nvPr/>
          </p:nvSpPr>
          <p:spPr>
            <a:xfrm>
              <a:off x="403625"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69"/>
            <p:cNvSpPr/>
            <p:nvPr/>
          </p:nvSpPr>
          <p:spPr>
            <a:xfrm>
              <a:off x="435775" y="875700"/>
              <a:ext cx="32050" cy="32175"/>
            </a:xfrm>
            <a:custGeom>
              <a:avLst/>
              <a:gdLst/>
              <a:ahLst/>
              <a:cxnLst/>
              <a:rect l="l" t="t" r="r" b="b"/>
              <a:pathLst>
                <a:path w="1282"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69"/>
            <p:cNvSpPr/>
            <p:nvPr/>
          </p:nvSpPr>
          <p:spPr>
            <a:xfrm>
              <a:off x="467800" y="875700"/>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69"/>
            <p:cNvSpPr/>
            <p:nvPr/>
          </p:nvSpPr>
          <p:spPr>
            <a:xfrm>
              <a:off x="499975" y="87570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69"/>
            <p:cNvSpPr/>
            <p:nvPr/>
          </p:nvSpPr>
          <p:spPr>
            <a:xfrm>
              <a:off x="532150"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69"/>
            <p:cNvSpPr/>
            <p:nvPr/>
          </p:nvSpPr>
          <p:spPr>
            <a:xfrm>
              <a:off x="564300" y="87570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69"/>
            <p:cNvSpPr/>
            <p:nvPr/>
          </p:nvSpPr>
          <p:spPr>
            <a:xfrm>
              <a:off x="596350"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69"/>
            <p:cNvSpPr/>
            <p:nvPr/>
          </p:nvSpPr>
          <p:spPr>
            <a:xfrm>
              <a:off x="628500" y="87570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69"/>
            <p:cNvSpPr/>
            <p:nvPr/>
          </p:nvSpPr>
          <p:spPr>
            <a:xfrm>
              <a:off x="660675" y="875700"/>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69"/>
            <p:cNvSpPr/>
            <p:nvPr/>
          </p:nvSpPr>
          <p:spPr>
            <a:xfrm>
              <a:off x="692825" y="87570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69"/>
            <p:cNvSpPr/>
            <p:nvPr/>
          </p:nvSpPr>
          <p:spPr>
            <a:xfrm>
              <a:off x="724875"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69"/>
            <p:cNvSpPr/>
            <p:nvPr/>
          </p:nvSpPr>
          <p:spPr>
            <a:xfrm>
              <a:off x="757025" y="87570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69"/>
            <p:cNvSpPr/>
            <p:nvPr/>
          </p:nvSpPr>
          <p:spPr>
            <a:xfrm>
              <a:off x="789200" y="875700"/>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69"/>
            <p:cNvSpPr/>
            <p:nvPr/>
          </p:nvSpPr>
          <p:spPr>
            <a:xfrm>
              <a:off x="821225" y="87570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69"/>
            <p:cNvSpPr/>
            <p:nvPr/>
          </p:nvSpPr>
          <p:spPr>
            <a:xfrm>
              <a:off x="853400" y="87570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69"/>
            <p:cNvSpPr/>
            <p:nvPr/>
          </p:nvSpPr>
          <p:spPr>
            <a:xfrm>
              <a:off x="307400"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69"/>
            <p:cNvSpPr/>
            <p:nvPr/>
          </p:nvSpPr>
          <p:spPr>
            <a:xfrm>
              <a:off x="339550" y="9078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69"/>
            <p:cNvSpPr/>
            <p:nvPr/>
          </p:nvSpPr>
          <p:spPr>
            <a:xfrm>
              <a:off x="371450" y="9078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69"/>
            <p:cNvSpPr/>
            <p:nvPr/>
          </p:nvSpPr>
          <p:spPr>
            <a:xfrm>
              <a:off x="403625"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69"/>
            <p:cNvSpPr/>
            <p:nvPr/>
          </p:nvSpPr>
          <p:spPr>
            <a:xfrm>
              <a:off x="435775" y="907850"/>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69"/>
            <p:cNvSpPr/>
            <p:nvPr/>
          </p:nvSpPr>
          <p:spPr>
            <a:xfrm>
              <a:off x="467800" y="907850"/>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69"/>
            <p:cNvSpPr/>
            <p:nvPr/>
          </p:nvSpPr>
          <p:spPr>
            <a:xfrm>
              <a:off x="499975" y="9078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69"/>
            <p:cNvSpPr/>
            <p:nvPr/>
          </p:nvSpPr>
          <p:spPr>
            <a:xfrm>
              <a:off x="532150"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69"/>
            <p:cNvSpPr/>
            <p:nvPr/>
          </p:nvSpPr>
          <p:spPr>
            <a:xfrm>
              <a:off x="564300" y="9078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69"/>
            <p:cNvSpPr/>
            <p:nvPr/>
          </p:nvSpPr>
          <p:spPr>
            <a:xfrm>
              <a:off x="596350"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69"/>
            <p:cNvSpPr/>
            <p:nvPr/>
          </p:nvSpPr>
          <p:spPr>
            <a:xfrm>
              <a:off x="628500" y="9078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69"/>
            <p:cNvSpPr/>
            <p:nvPr/>
          </p:nvSpPr>
          <p:spPr>
            <a:xfrm>
              <a:off x="660675" y="907850"/>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69"/>
            <p:cNvSpPr/>
            <p:nvPr/>
          </p:nvSpPr>
          <p:spPr>
            <a:xfrm>
              <a:off x="692825" y="9078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69"/>
            <p:cNvSpPr/>
            <p:nvPr/>
          </p:nvSpPr>
          <p:spPr>
            <a:xfrm>
              <a:off x="724875"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69"/>
            <p:cNvSpPr/>
            <p:nvPr/>
          </p:nvSpPr>
          <p:spPr>
            <a:xfrm>
              <a:off x="757025" y="9078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69"/>
            <p:cNvSpPr/>
            <p:nvPr/>
          </p:nvSpPr>
          <p:spPr>
            <a:xfrm>
              <a:off x="789200" y="907850"/>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69"/>
            <p:cNvSpPr/>
            <p:nvPr/>
          </p:nvSpPr>
          <p:spPr>
            <a:xfrm>
              <a:off x="821225" y="9078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69"/>
            <p:cNvSpPr/>
            <p:nvPr/>
          </p:nvSpPr>
          <p:spPr>
            <a:xfrm>
              <a:off x="853400" y="9078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69"/>
            <p:cNvSpPr/>
            <p:nvPr/>
          </p:nvSpPr>
          <p:spPr>
            <a:xfrm>
              <a:off x="307400"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69"/>
            <p:cNvSpPr/>
            <p:nvPr/>
          </p:nvSpPr>
          <p:spPr>
            <a:xfrm>
              <a:off x="339550" y="94002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69"/>
            <p:cNvSpPr/>
            <p:nvPr/>
          </p:nvSpPr>
          <p:spPr>
            <a:xfrm>
              <a:off x="371450" y="94002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69"/>
            <p:cNvSpPr/>
            <p:nvPr/>
          </p:nvSpPr>
          <p:spPr>
            <a:xfrm>
              <a:off x="403625"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69"/>
            <p:cNvSpPr/>
            <p:nvPr/>
          </p:nvSpPr>
          <p:spPr>
            <a:xfrm>
              <a:off x="435775" y="940025"/>
              <a:ext cx="32050" cy="32050"/>
            </a:xfrm>
            <a:custGeom>
              <a:avLst/>
              <a:gdLst/>
              <a:ahLst/>
              <a:cxnLst/>
              <a:rect l="l" t="t" r="r" b="b"/>
              <a:pathLst>
                <a:path w="1282"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69"/>
            <p:cNvSpPr/>
            <p:nvPr/>
          </p:nvSpPr>
          <p:spPr>
            <a:xfrm>
              <a:off x="467800" y="940025"/>
              <a:ext cx="32200" cy="32050"/>
            </a:xfrm>
            <a:custGeom>
              <a:avLst/>
              <a:gdLst/>
              <a:ahLst/>
              <a:cxnLst/>
              <a:rect l="l" t="t" r="r" b="b"/>
              <a:pathLst>
                <a:path w="1288" h="1282" extrusionOk="0">
                  <a:moveTo>
                    <a:pt x="1" y="0"/>
                  </a:moveTo>
                  <a:lnTo>
                    <a:pt x="1" y="1282"/>
                  </a:lnTo>
                  <a:lnTo>
                    <a:pt x="1288" y="1282"/>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69"/>
            <p:cNvSpPr/>
            <p:nvPr/>
          </p:nvSpPr>
          <p:spPr>
            <a:xfrm>
              <a:off x="499975" y="94002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69"/>
            <p:cNvSpPr/>
            <p:nvPr/>
          </p:nvSpPr>
          <p:spPr>
            <a:xfrm>
              <a:off x="532150"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69"/>
            <p:cNvSpPr/>
            <p:nvPr/>
          </p:nvSpPr>
          <p:spPr>
            <a:xfrm>
              <a:off x="564300" y="94002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69"/>
            <p:cNvSpPr/>
            <p:nvPr/>
          </p:nvSpPr>
          <p:spPr>
            <a:xfrm>
              <a:off x="596350"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69"/>
            <p:cNvSpPr/>
            <p:nvPr/>
          </p:nvSpPr>
          <p:spPr>
            <a:xfrm>
              <a:off x="628500" y="94002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69"/>
            <p:cNvSpPr/>
            <p:nvPr/>
          </p:nvSpPr>
          <p:spPr>
            <a:xfrm>
              <a:off x="660675" y="940025"/>
              <a:ext cx="32050" cy="32050"/>
            </a:xfrm>
            <a:custGeom>
              <a:avLst/>
              <a:gdLst/>
              <a:ahLst/>
              <a:cxnLst/>
              <a:rect l="l" t="t" r="r" b="b"/>
              <a:pathLst>
                <a:path w="1282" h="1282" extrusionOk="0">
                  <a:moveTo>
                    <a:pt x="0" y="0"/>
                  </a:moveTo>
                  <a:lnTo>
                    <a:pt x="0" y="1282"/>
                  </a:lnTo>
                  <a:lnTo>
                    <a:pt x="1281" y="1282"/>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69"/>
            <p:cNvSpPr/>
            <p:nvPr/>
          </p:nvSpPr>
          <p:spPr>
            <a:xfrm>
              <a:off x="692825" y="94002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69"/>
            <p:cNvSpPr/>
            <p:nvPr/>
          </p:nvSpPr>
          <p:spPr>
            <a:xfrm>
              <a:off x="724875"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69"/>
            <p:cNvSpPr/>
            <p:nvPr/>
          </p:nvSpPr>
          <p:spPr>
            <a:xfrm>
              <a:off x="757025" y="94002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69"/>
            <p:cNvSpPr/>
            <p:nvPr/>
          </p:nvSpPr>
          <p:spPr>
            <a:xfrm>
              <a:off x="789200" y="940025"/>
              <a:ext cx="32200" cy="32050"/>
            </a:xfrm>
            <a:custGeom>
              <a:avLst/>
              <a:gdLst/>
              <a:ahLst/>
              <a:cxnLst/>
              <a:rect l="l" t="t" r="r" b="b"/>
              <a:pathLst>
                <a:path w="1288"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69"/>
            <p:cNvSpPr/>
            <p:nvPr/>
          </p:nvSpPr>
          <p:spPr>
            <a:xfrm>
              <a:off x="821225" y="94002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69"/>
            <p:cNvSpPr/>
            <p:nvPr/>
          </p:nvSpPr>
          <p:spPr>
            <a:xfrm>
              <a:off x="853400" y="94002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69"/>
            <p:cNvSpPr/>
            <p:nvPr/>
          </p:nvSpPr>
          <p:spPr>
            <a:xfrm>
              <a:off x="307400"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69"/>
            <p:cNvSpPr/>
            <p:nvPr/>
          </p:nvSpPr>
          <p:spPr>
            <a:xfrm>
              <a:off x="339550" y="9720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69"/>
            <p:cNvSpPr/>
            <p:nvPr/>
          </p:nvSpPr>
          <p:spPr>
            <a:xfrm>
              <a:off x="371450" y="9720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69"/>
            <p:cNvSpPr/>
            <p:nvPr/>
          </p:nvSpPr>
          <p:spPr>
            <a:xfrm>
              <a:off x="403625"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69"/>
            <p:cNvSpPr/>
            <p:nvPr/>
          </p:nvSpPr>
          <p:spPr>
            <a:xfrm>
              <a:off x="435775" y="972050"/>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69"/>
            <p:cNvSpPr/>
            <p:nvPr/>
          </p:nvSpPr>
          <p:spPr>
            <a:xfrm>
              <a:off x="467800" y="972050"/>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69"/>
            <p:cNvSpPr/>
            <p:nvPr/>
          </p:nvSpPr>
          <p:spPr>
            <a:xfrm>
              <a:off x="499975" y="9720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69"/>
            <p:cNvSpPr/>
            <p:nvPr/>
          </p:nvSpPr>
          <p:spPr>
            <a:xfrm>
              <a:off x="532150"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69"/>
            <p:cNvSpPr/>
            <p:nvPr/>
          </p:nvSpPr>
          <p:spPr>
            <a:xfrm>
              <a:off x="564300" y="9720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69"/>
            <p:cNvSpPr/>
            <p:nvPr/>
          </p:nvSpPr>
          <p:spPr>
            <a:xfrm>
              <a:off x="596350"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69"/>
            <p:cNvSpPr/>
            <p:nvPr/>
          </p:nvSpPr>
          <p:spPr>
            <a:xfrm>
              <a:off x="628500" y="9720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69"/>
            <p:cNvSpPr/>
            <p:nvPr/>
          </p:nvSpPr>
          <p:spPr>
            <a:xfrm>
              <a:off x="660675" y="972050"/>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69"/>
            <p:cNvSpPr/>
            <p:nvPr/>
          </p:nvSpPr>
          <p:spPr>
            <a:xfrm>
              <a:off x="692825" y="972050"/>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69"/>
            <p:cNvSpPr/>
            <p:nvPr/>
          </p:nvSpPr>
          <p:spPr>
            <a:xfrm>
              <a:off x="724875"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69"/>
            <p:cNvSpPr/>
            <p:nvPr/>
          </p:nvSpPr>
          <p:spPr>
            <a:xfrm>
              <a:off x="757025" y="9720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69"/>
            <p:cNvSpPr/>
            <p:nvPr/>
          </p:nvSpPr>
          <p:spPr>
            <a:xfrm>
              <a:off x="789200" y="972050"/>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69"/>
            <p:cNvSpPr/>
            <p:nvPr/>
          </p:nvSpPr>
          <p:spPr>
            <a:xfrm>
              <a:off x="821225" y="972050"/>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69"/>
            <p:cNvSpPr/>
            <p:nvPr/>
          </p:nvSpPr>
          <p:spPr>
            <a:xfrm>
              <a:off x="853400" y="972050"/>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69"/>
            <p:cNvSpPr/>
            <p:nvPr/>
          </p:nvSpPr>
          <p:spPr>
            <a:xfrm>
              <a:off x="307400"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69"/>
            <p:cNvSpPr/>
            <p:nvPr/>
          </p:nvSpPr>
          <p:spPr>
            <a:xfrm>
              <a:off x="339550" y="100422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69"/>
            <p:cNvSpPr/>
            <p:nvPr/>
          </p:nvSpPr>
          <p:spPr>
            <a:xfrm>
              <a:off x="371450" y="10042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69"/>
            <p:cNvSpPr/>
            <p:nvPr/>
          </p:nvSpPr>
          <p:spPr>
            <a:xfrm>
              <a:off x="403625"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69"/>
            <p:cNvSpPr/>
            <p:nvPr/>
          </p:nvSpPr>
          <p:spPr>
            <a:xfrm>
              <a:off x="435775" y="1004225"/>
              <a:ext cx="32050" cy="32175"/>
            </a:xfrm>
            <a:custGeom>
              <a:avLst/>
              <a:gdLst/>
              <a:ahLst/>
              <a:cxnLst/>
              <a:rect l="l" t="t" r="r" b="b"/>
              <a:pathLst>
                <a:path w="1282"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69"/>
            <p:cNvSpPr/>
            <p:nvPr/>
          </p:nvSpPr>
          <p:spPr>
            <a:xfrm>
              <a:off x="467800" y="1004225"/>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69"/>
            <p:cNvSpPr/>
            <p:nvPr/>
          </p:nvSpPr>
          <p:spPr>
            <a:xfrm>
              <a:off x="499975" y="10042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8" name="Google Shape;9988;p69"/>
            <p:cNvSpPr/>
            <p:nvPr/>
          </p:nvSpPr>
          <p:spPr>
            <a:xfrm>
              <a:off x="532150"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9" name="Google Shape;9989;p69"/>
            <p:cNvSpPr/>
            <p:nvPr/>
          </p:nvSpPr>
          <p:spPr>
            <a:xfrm>
              <a:off x="564300" y="100422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0" name="Google Shape;9990;p69"/>
            <p:cNvSpPr/>
            <p:nvPr/>
          </p:nvSpPr>
          <p:spPr>
            <a:xfrm>
              <a:off x="596350"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1" name="Google Shape;9991;p69"/>
            <p:cNvSpPr/>
            <p:nvPr/>
          </p:nvSpPr>
          <p:spPr>
            <a:xfrm>
              <a:off x="628500" y="10042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69"/>
            <p:cNvSpPr/>
            <p:nvPr/>
          </p:nvSpPr>
          <p:spPr>
            <a:xfrm>
              <a:off x="660675" y="1004225"/>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69"/>
            <p:cNvSpPr/>
            <p:nvPr/>
          </p:nvSpPr>
          <p:spPr>
            <a:xfrm>
              <a:off x="692825" y="1004225"/>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69"/>
            <p:cNvSpPr/>
            <p:nvPr/>
          </p:nvSpPr>
          <p:spPr>
            <a:xfrm>
              <a:off x="724875"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69"/>
            <p:cNvSpPr/>
            <p:nvPr/>
          </p:nvSpPr>
          <p:spPr>
            <a:xfrm>
              <a:off x="757025" y="10042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69"/>
            <p:cNvSpPr/>
            <p:nvPr/>
          </p:nvSpPr>
          <p:spPr>
            <a:xfrm>
              <a:off x="789200" y="1004225"/>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69"/>
            <p:cNvSpPr/>
            <p:nvPr/>
          </p:nvSpPr>
          <p:spPr>
            <a:xfrm>
              <a:off x="821225" y="10042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69"/>
            <p:cNvSpPr/>
            <p:nvPr/>
          </p:nvSpPr>
          <p:spPr>
            <a:xfrm>
              <a:off x="853400" y="10042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69"/>
            <p:cNvSpPr/>
            <p:nvPr/>
          </p:nvSpPr>
          <p:spPr>
            <a:xfrm>
              <a:off x="307400"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69"/>
            <p:cNvSpPr/>
            <p:nvPr/>
          </p:nvSpPr>
          <p:spPr>
            <a:xfrm>
              <a:off x="339550" y="1036250"/>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69"/>
            <p:cNvSpPr/>
            <p:nvPr/>
          </p:nvSpPr>
          <p:spPr>
            <a:xfrm>
              <a:off x="371450" y="1036250"/>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69"/>
            <p:cNvSpPr/>
            <p:nvPr/>
          </p:nvSpPr>
          <p:spPr>
            <a:xfrm>
              <a:off x="403625"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69"/>
            <p:cNvSpPr/>
            <p:nvPr/>
          </p:nvSpPr>
          <p:spPr>
            <a:xfrm>
              <a:off x="435775" y="1036250"/>
              <a:ext cx="32050" cy="32050"/>
            </a:xfrm>
            <a:custGeom>
              <a:avLst/>
              <a:gdLst/>
              <a:ahLst/>
              <a:cxnLst/>
              <a:rect l="l" t="t" r="r" b="b"/>
              <a:pathLst>
                <a:path w="1282"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4" name="Google Shape;10004;p69"/>
            <p:cNvSpPr/>
            <p:nvPr/>
          </p:nvSpPr>
          <p:spPr>
            <a:xfrm>
              <a:off x="467800" y="1036250"/>
              <a:ext cx="32200" cy="32050"/>
            </a:xfrm>
            <a:custGeom>
              <a:avLst/>
              <a:gdLst/>
              <a:ahLst/>
              <a:cxnLst/>
              <a:rect l="l" t="t" r="r" b="b"/>
              <a:pathLst>
                <a:path w="1288" h="1282" extrusionOk="0">
                  <a:moveTo>
                    <a:pt x="1" y="0"/>
                  </a:moveTo>
                  <a:lnTo>
                    <a:pt x="1" y="1282"/>
                  </a:lnTo>
                  <a:lnTo>
                    <a:pt x="1288" y="1282"/>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5" name="Google Shape;10005;p69"/>
            <p:cNvSpPr/>
            <p:nvPr/>
          </p:nvSpPr>
          <p:spPr>
            <a:xfrm>
              <a:off x="499975" y="1036250"/>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69"/>
            <p:cNvSpPr/>
            <p:nvPr/>
          </p:nvSpPr>
          <p:spPr>
            <a:xfrm>
              <a:off x="532150"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69"/>
            <p:cNvSpPr/>
            <p:nvPr/>
          </p:nvSpPr>
          <p:spPr>
            <a:xfrm>
              <a:off x="564300" y="1036250"/>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69"/>
            <p:cNvSpPr/>
            <p:nvPr/>
          </p:nvSpPr>
          <p:spPr>
            <a:xfrm>
              <a:off x="596350"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69"/>
            <p:cNvSpPr/>
            <p:nvPr/>
          </p:nvSpPr>
          <p:spPr>
            <a:xfrm>
              <a:off x="628500" y="1036250"/>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69"/>
            <p:cNvSpPr/>
            <p:nvPr/>
          </p:nvSpPr>
          <p:spPr>
            <a:xfrm>
              <a:off x="660675" y="1036250"/>
              <a:ext cx="32050" cy="32050"/>
            </a:xfrm>
            <a:custGeom>
              <a:avLst/>
              <a:gdLst/>
              <a:ahLst/>
              <a:cxnLst/>
              <a:rect l="l" t="t" r="r" b="b"/>
              <a:pathLst>
                <a:path w="1282" h="1282" extrusionOk="0">
                  <a:moveTo>
                    <a:pt x="0" y="0"/>
                  </a:moveTo>
                  <a:lnTo>
                    <a:pt x="0" y="1282"/>
                  </a:lnTo>
                  <a:lnTo>
                    <a:pt x="1281" y="1282"/>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69"/>
            <p:cNvSpPr/>
            <p:nvPr/>
          </p:nvSpPr>
          <p:spPr>
            <a:xfrm>
              <a:off x="692825" y="1036250"/>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69"/>
            <p:cNvSpPr/>
            <p:nvPr/>
          </p:nvSpPr>
          <p:spPr>
            <a:xfrm>
              <a:off x="724875"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69"/>
            <p:cNvSpPr/>
            <p:nvPr/>
          </p:nvSpPr>
          <p:spPr>
            <a:xfrm>
              <a:off x="757025" y="1036250"/>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69"/>
            <p:cNvSpPr/>
            <p:nvPr/>
          </p:nvSpPr>
          <p:spPr>
            <a:xfrm>
              <a:off x="789200" y="1036250"/>
              <a:ext cx="32200" cy="32050"/>
            </a:xfrm>
            <a:custGeom>
              <a:avLst/>
              <a:gdLst/>
              <a:ahLst/>
              <a:cxnLst/>
              <a:rect l="l" t="t" r="r" b="b"/>
              <a:pathLst>
                <a:path w="1288"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69"/>
            <p:cNvSpPr/>
            <p:nvPr/>
          </p:nvSpPr>
          <p:spPr>
            <a:xfrm>
              <a:off x="821225" y="1036250"/>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69"/>
            <p:cNvSpPr/>
            <p:nvPr/>
          </p:nvSpPr>
          <p:spPr>
            <a:xfrm>
              <a:off x="853400" y="1036250"/>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69"/>
            <p:cNvSpPr/>
            <p:nvPr/>
          </p:nvSpPr>
          <p:spPr>
            <a:xfrm>
              <a:off x="307400"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69"/>
            <p:cNvSpPr/>
            <p:nvPr/>
          </p:nvSpPr>
          <p:spPr>
            <a:xfrm>
              <a:off x="339550" y="106827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69"/>
            <p:cNvSpPr/>
            <p:nvPr/>
          </p:nvSpPr>
          <p:spPr>
            <a:xfrm>
              <a:off x="371450" y="10682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69"/>
            <p:cNvSpPr/>
            <p:nvPr/>
          </p:nvSpPr>
          <p:spPr>
            <a:xfrm>
              <a:off x="403625"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69"/>
            <p:cNvSpPr/>
            <p:nvPr/>
          </p:nvSpPr>
          <p:spPr>
            <a:xfrm>
              <a:off x="435775" y="1068275"/>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69"/>
            <p:cNvSpPr/>
            <p:nvPr/>
          </p:nvSpPr>
          <p:spPr>
            <a:xfrm>
              <a:off x="467800" y="1068275"/>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69"/>
            <p:cNvSpPr/>
            <p:nvPr/>
          </p:nvSpPr>
          <p:spPr>
            <a:xfrm>
              <a:off x="499975" y="10682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69"/>
            <p:cNvSpPr/>
            <p:nvPr/>
          </p:nvSpPr>
          <p:spPr>
            <a:xfrm>
              <a:off x="532150"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69"/>
            <p:cNvSpPr/>
            <p:nvPr/>
          </p:nvSpPr>
          <p:spPr>
            <a:xfrm>
              <a:off x="564300" y="106827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69"/>
            <p:cNvSpPr/>
            <p:nvPr/>
          </p:nvSpPr>
          <p:spPr>
            <a:xfrm>
              <a:off x="596350"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7" name="Google Shape;10027;p69"/>
            <p:cNvSpPr/>
            <p:nvPr/>
          </p:nvSpPr>
          <p:spPr>
            <a:xfrm>
              <a:off x="628500" y="10682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8" name="Google Shape;10028;p69"/>
            <p:cNvSpPr/>
            <p:nvPr/>
          </p:nvSpPr>
          <p:spPr>
            <a:xfrm>
              <a:off x="660675" y="1068275"/>
              <a:ext cx="32050" cy="32200"/>
            </a:xfrm>
            <a:custGeom>
              <a:avLst/>
              <a:gdLst/>
              <a:ahLst/>
              <a:cxnLst/>
              <a:rect l="l" t="t" r="r" b="b"/>
              <a:pathLst>
                <a:path w="1282" h="1288" extrusionOk="0">
                  <a:moveTo>
                    <a:pt x="0" y="1"/>
                  </a:moveTo>
                  <a:lnTo>
                    <a:pt x="0" y="1287"/>
                  </a:lnTo>
                  <a:lnTo>
                    <a:pt x="1281" y="1287"/>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69"/>
            <p:cNvSpPr/>
            <p:nvPr/>
          </p:nvSpPr>
          <p:spPr>
            <a:xfrm>
              <a:off x="692825" y="1068275"/>
              <a:ext cx="32075" cy="32200"/>
            </a:xfrm>
            <a:custGeom>
              <a:avLst/>
              <a:gdLst/>
              <a:ahLst/>
              <a:cxnLst/>
              <a:rect l="l" t="t" r="r" b="b"/>
              <a:pathLst>
                <a:path w="1283" h="1288" extrusionOk="0">
                  <a:moveTo>
                    <a:pt x="1" y="1"/>
                  </a:moveTo>
                  <a:lnTo>
                    <a:pt x="1" y="1287"/>
                  </a:lnTo>
                  <a:lnTo>
                    <a:pt x="1282" y="1287"/>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69"/>
            <p:cNvSpPr/>
            <p:nvPr/>
          </p:nvSpPr>
          <p:spPr>
            <a:xfrm>
              <a:off x="724875"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69"/>
            <p:cNvSpPr/>
            <p:nvPr/>
          </p:nvSpPr>
          <p:spPr>
            <a:xfrm>
              <a:off x="757025" y="10682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69"/>
            <p:cNvSpPr/>
            <p:nvPr/>
          </p:nvSpPr>
          <p:spPr>
            <a:xfrm>
              <a:off x="789200" y="1068275"/>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69"/>
            <p:cNvSpPr/>
            <p:nvPr/>
          </p:nvSpPr>
          <p:spPr>
            <a:xfrm>
              <a:off x="821225" y="10682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69"/>
            <p:cNvSpPr/>
            <p:nvPr/>
          </p:nvSpPr>
          <p:spPr>
            <a:xfrm>
              <a:off x="853400" y="1068275"/>
              <a:ext cx="32175" cy="32200"/>
            </a:xfrm>
            <a:custGeom>
              <a:avLst/>
              <a:gdLst/>
              <a:ahLst/>
              <a:cxnLst/>
              <a:rect l="l" t="t" r="r" b="b"/>
              <a:pathLst>
                <a:path w="1287" h="1288" extrusionOk="0">
                  <a:moveTo>
                    <a:pt x="0" y="1"/>
                  </a:moveTo>
                  <a:lnTo>
                    <a:pt x="0" y="1287"/>
                  </a:lnTo>
                  <a:lnTo>
                    <a:pt x="1287" y="1287"/>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69"/>
            <p:cNvSpPr/>
            <p:nvPr/>
          </p:nvSpPr>
          <p:spPr>
            <a:xfrm>
              <a:off x="307400"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69"/>
            <p:cNvSpPr/>
            <p:nvPr/>
          </p:nvSpPr>
          <p:spPr>
            <a:xfrm>
              <a:off x="339550" y="11004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69"/>
            <p:cNvSpPr/>
            <p:nvPr/>
          </p:nvSpPr>
          <p:spPr>
            <a:xfrm>
              <a:off x="371450" y="11004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69"/>
            <p:cNvSpPr/>
            <p:nvPr/>
          </p:nvSpPr>
          <p:spPr>
            <a:xfrm>
              <a:off x="403625"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69"/>
            <p:cNvSpPr/>
            <p:nvPr/>
          </p:nvSpPr>
          <p:spPr>
            <a:xfrm>
              <a:off x="435775" y="1100450"/>
              <a:ext cx="32050" cy="32175"/>
            </a:xfrm>
            <a:custGeom>
              <a:avLst/>
              <a:gdLst/>
              <a:ahLst/>
              <a:cxnLst/>
              <a:rect l="l" t="t" r="r" b="b"/>
              <a:pathLst>
                <a:path w="1282"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69"/>
            <p:cNvSpPr/>
            <p:nvPr/>
          </p:nvSpPr>
          <p:spPr>
            <a:xfrm>
              <a:off x="467800" y="1100450"/>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69"/>
            <p:cNvSpPr/>
            <p:nvPr/>
          </p:nvSpPr>
          <p:spPr>
            <a:xfrm>
              <a:off x="499975" y="11004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69"/>
            <p:cNvSpPr/>
            <p:nvPr/>
          </p:nvSpPr>
          <p:spPr>
            <a:xfrm>
              <a:off x="532150"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3" name="Google Shape;10043;p69"/>
            <p:cNvSpPr/>
            <p:nvPr/>
          </p:nvSpPr>
          <p:spPr>
            <a:xfrm>
              <a:off x="564300" y="11004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69"/>
            <p:cNvSpPr/>
            <p:nvPr/>
          </p:nvSpPr>
          <p:spPr>
            <a:xfrm>
              <a:off x="596350"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69"/>
            <p:cNvSpPr/>
            <p:nvPr/>
          </p:nvSpPr>
          <p:spPr>
            <a:xfrm>
              <a:off x="628500" y="11004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69"/>
            <p:cNvSpPr/>
            <p:nvPr/>
          </p:nvSpPr>
          <p:spPr>
            <a:xfrm>
              <a:off x="660675" y="1100450"/>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69"/>
            <p:cNvSpPr/>
            <p:nvPr/>
          </p:nvSpPr>
          <p:spPr>
            <a:xfrm>
              <a:off x="692825" y="1100450"/>
              <a:ext cx="32075" cy="32175"/>
            </a:xfrm>
            <a:custGeom>
              <a:avLst/>
              <a:gdLst/>
              <a:ahLst/>
              <a:cxnLst/>
              <a:rect l="l" t="t" r="r" b="b"/>
              <a:pathLst>
                <a:path w="1283" h="1287" extrusionOk="0">
                  <a:moveTo>
                    <a:pt x="1" y="0"/>
                  </a:moveTo>
                  <a:lnTo>
                    <a:pt x="1" y="1287"/>
                  </a:lnTo>
                  <a:lnTo>
                    <a:pt x="1282" y="1287"/>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8" name="Google Shape;10048;p69"/>
            <p:cNvSpPr/>
            <p:nvPr/>
          </p:nvSpPr>
          <p:spPr>
            <a:xfrm>
              <a:off x="724875"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9" name="Google Shape;10049;p69"/>
            <p:cNvSpPr/>
            <p:nvPr/>
          </p:nvSpPr>
          <p:spPr>
            <a:xfrm>
              <a:off x="757025" y="11004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69"/>
            <p:cNvSpPr/>
            <p:nvPr/>
          </p:nvSpPr>
          <p:spPr>
            <a:xfrm>
              <a:off x="789200" y="1100450"/>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69"/>
            <p:cNvSpPr/>
            <p:nvPr/>
          </p:nvSpPr>
          <p:spPr>
            <a:xfrm>
              <a:off x="821225" y="11004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69"/>
            <p:cNvSpPr/>
            <p:nvPr/>
          </p:nvSpPr>
          <p:spPr>
            <a:xfrm>
              <a:off x="853400" y="1100450"/>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69"/>
            <p:cNvSpPr/>
            <p:nvPr/>
          </p:nvSpPr>
          <p:spPr>
            <a:xfrm>
              <a:off x="307400"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4" name="Google Shape;10054;p69"/>
            <p:cNvSpPr/>
            <p:nvPr/>
          </p:nvSpPr>
          <p:spPr>
            <a:xfrm>
              <a:off x="339550" y="1132600"/>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5" name="Google Shape;10055;p69"/>
            <p:cNvSpPr/>
            <p:nvPr/>
          </p:nvSpPr>
          <p:spPr>
            <a:xfrm>
              <a:off x="371450" y="11326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6" name="Google Shape;10056;p69"/>
            <p:cNvSpPr/>
            <p:nvPr/>
          </p:nvSpPr>
          <p:spPr>
            <a:xfrm>
              <a:off x="403625"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69"/>
            <p:cNvSpPr/>
            <p:nvPr/>
          </p:nvSpPr>
          <p:spPr>
            <a:xfrm>
              <a:off x="435775" y="1132600"/>
              <a:ext cx="32050" cy="32050"/>
            </a:xfrm>
            <a:custGeom>
              <a:avLst/>
              <a:gdLst/>
              <a:ahLst/>
              <a:cxnLst/>
              <a:rect l="l" t="t" r="r" b="b"/>
              <a:pathLst>
                <a:path w="1282"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69"/>
            <p:cNvSpPr/>
            <p:nvPr/>
          </p:nvSpPr>
          <p:spPr>
            <a:xfrm>
              <a:off x="467800" y="1132600"/>
              <a:ext cx="32200" cy="32050"/>
            </a:xfrm>
            <a:custGeom>
              <a:avLst/>
              <a:gdLst/>
              <a:ahLst/>
              <a:cxnLst/>
              <a:rect l="l" t="t" r="r" b="b"/>
              <a:pathLst>
                <a:path w="1288" h="1282" extrusionOk="0">
                  <a:moveTo>
                    <a:pt x="1" y="1"/>
                  </a:moveTo>
                  <a:lnTo>
                    <a:pt x="1" y="1282"/>
                  </a:lnTo>
                  <a:lnTo>
                    <a:pt x="1288" y="1282"/>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69"/>
            <p:cNvSpPr/>
            <p:nvPr/>
          </p:nvSpPr>
          <p:spPr>
            <a:xfrm>
              <a:off x="499975" y="11326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69"/>
            <p:cNvSpPr/>
            <p:nvPr/>
          </p:nvSpPr>
          <p:spPr>
            <a:xfrm>
              <a:off x="532150"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1" name="Google Shape;10061;p69"/>
            <p:cNvSpPr/>
            <p:nvPr/>
          </p:nvSpPr>
          <p:spPr>
            <a:xfrm>
              <a:off x="564300" y="1132600"/>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2" name="Google Shape;10062;p69"/>
            <p:cNvSpPr/>
            <p:nvPr/>
          </p:nvSpPr>
          <p:spPr>
            <a:xfrm>
              <a:off x="596350"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3" name="Google Shape;10063;p69"/>
            <p:cNvSpPr/>
            <p:nvPr/>
          </p:nvSpPr>
          <p:spPr>
            <a:xfrm>
              <a:off x="628500" y="11326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69"/>
            <p:cNvSpPr/>
            <p:nvPr/>
          </p:nvSpPr>
          <p:spPr>
            <a:xfrm>
              <a:off x="660675" y="1132600"/>
              <a:ext cx="32050" cy="32050"/>
            </a:xfrm>
            <a:custGeom>
              <a:avLst/>
              <a:gdLst/>
              <a:ahLst/>
              <a:cxnLst/>
              <a:rect l="l" t="t" r="r" b="b"/>
              <a:pathLst>
                <a:path w="1282" h="1282" extrusionOk="0">
                  <a:moveTo>
                    <a:pt x="0" y="1"/>
                  </a:moveTo>
                  <a:lnTo>
                    <a:pt x="0" y="1282"/>
                  </a:lnTo>
                  <a:lnTo>
                    <a:pt x="1281" y="1282"/>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5" name="Google Shape;10065;p69"/>
            <p:cNvSpPr/>
            <p:nvPr/>
          </p:nvSpPr>
          <p:spPr>
            <a:xfrm>
              <a:off x="692825" y="1132600"/>
              <a:ext cx="32075" cy="32050"/>
            </a:xfrm>
            <a:custGeom>
              <a:avLst/>
              <a:gdLst/>
              <a:ahLst/>
              <a:cxnLst/>
              <a:rect l="l" t="t" r="r" b="b"/>
              <a:pathLst>
                <a:path w="1283" h="1282" extrusionOk="0">
                  <a:moveTo>
                    <a:pt x="1" y="1"/>
                  </a:moveTo>
                  <a:lnTo>
                    <a:pt x="1" y="1282"/>
                  </a:lnTo>
                  <a:lnTo>
                    <a:pt x="1282" y="1282"/>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6" name="Google Shape;10066;p69"/>
            <p:cNvSpPr/>
            <p:nvPr/>
          </p:nvSpPr>
          <p:spPr>
            <a:xfrm>
              <a:off x="724875"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7" name="Google Shape;10067;p69"/>
            <p:cNvSpPr/>
            <p:nvPr/>
          </p:nvSpPr>
          <p:spPr>
            <a:xfrm>
              <a:off x="757025" y="11326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69"/>
            <p:cNvSpPr/>
            <p:nvPr/>
          </p:nvSpPr>
          <p:spPr>
            <a:xfrm>
              <a:off x="789200" y="1132600"/>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9" name="Google Shape;10069;p69"/>
            <p:cNvSpPr/>
            <p:nvPr/>
          </p:nvSpPr>
          <p:spPr>
            <a:xfrm>
              <a:off x="821225" y="11326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0" name="Google Shape;10070;p69"/>
            <p:cNvSpPr/>
            <p:nvPr/>
          </p:nvSpPr>
          <p:spPr>
            <a:xfrm>
              <a:off x="853400" y="11326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1" name="Google Shape;10071;p69"/>
            <p:cNvSpPr/>
            <p:nvPr/>
          </p:nvSpPr>
          <p:spPr>
            <a:xfrm>
              <a:off x="307400" y="11647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69"/>
            <p:cNvSpPr/>
            <p:nvPr/>
          </p:nvSpPr>
          <p:spPr>
            <a:xfrm>
              <a:off x="339550" y="11647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69"/>
            <p:cNvSpPr/>
            <p:nvPr/>
          </p:nvSpPr>
          <p:spPr>
            <a:xfrm>
              <a:off x="370625" y="1165725"/>
              <a:ext cx="32050" cy="32200"/>
            </a:xfrm>
            <a:custGeom>
              <a:avLst/>
              <a:gdLst/>
              <a:ahLst/>
              <a:cxnLst/>
              <a:rect l="l" t="t" r="r" b="b"/>
              <a:pathLst>
                <a:path w="1282" h="1288" extrusionOk="0">
                  <a:moveTo>
                    <a:pt x="1" y="1"/>
                  </a:moveTo>
                  <a:lnTo>
                    <a:pt x="1" y="1288"/>
                  </a:lnTo>
                  <a:lnTo>
                    <a:pt x="1282" y="1288"/>
                  </a:lnTo>
                  <a:lnTo>
                    <a:pt x="1282"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4" name="Google Shape;10074;p69"/>
            <p:cNvSpPr/>
            <p:nvPr/>
          </p:nvSpPr>
          <p:spPr>
            <a:xfrm>
              <a:off x="402800" y="1165725"/>
              <a:ext cx="32050" cy="32200"/>
            </a:xfrm>
            <a:custGeom>
              <a:avLst/>
              <a:gdLst/>
              <a:ahLst/>
              <a:cxnLst/>
              <a:rect l="l" t="t" r="r" b="b"/>
              <a:pathLst>
                <a:path w="1282" h="1288" extrusionOk="0">
                  <a:moveTo>
                    <a:pt x="0" y="1"/>
                  </a:moveTo>
                  <a:lnTo>
                    <a:pt x="0" y="1288"/>
                  </a:lnTo>
                  <a:lnTo>
                    <a:pt x="1281" y="1288"/>
                  </a:lnTo>
                  <a:lnTo>
                    <a:pt x="1281"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5" name="Google Shape;10075;p69"/>
            <p:cNvSpPr/>
            <p:nvPr/>
          </p:nvSpPr>
          <p:spPr>
            <a:xfrm>
              <a:off x="435775" y="1164775"/>
              <a:ext cx="32050" cy="32050"/>
            </a:xfrm>
            <a:custGeom>
              <a:avLst/>
              <a:gdLst/>
              <a:ahLst/>
              <a:cxnLst/>
              <a:rect l="l" t="t" r="r" b="b"/>
              <a:pathLst>
                <a:path w="1282"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6" name="Google Shape;10076;p69"/>
            <p:cNvSpPr/>
            <p:nvPr/>
          </p:nvSpPr>
          <p:spPr>
            <a:xfrm>
              <a:off x="466975" y="1165725"/>
              <a:ext cx="32200" cy="32200"/>
            </a:xfrm>
            <a:custGeom>
              <a:avLst/>
              <a:gdLst/>
              <a:ahLst/>
              <a:cxnLst/>
              <a:rect l="l" t="t" r="r" b="b"/>
              <a:pathLst>
                <a:path w="1288" h="1288" extrusionOk="0">
                  <a:moveTo>
                    <a:pt x="1" y="1"/>
                  </a:moveTo>
                  <a:lnTo>
                    <a:pt x="1" y="1288"/>
                  </a:lnTo>
                  <a:lnTo>
                    <a:pt x="1288" y="1288"/>
                  </a:lnTo>
                  <a:lnTo>
                    <a:pt x="128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69"/>
            <p:cNvSpPr/>
            <p:nvPr/>
          </p:nvSpPr>
          <p:spPr>
            <a:xfrm>
              <a:off x="499975" y="11647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8" name="Google Shape;10078;p69"/>
            <p:cNvSpPr/>
            <p:nvPr/>
          </p:nvSpPr>
          <p:spPr>
            <a:xfrm>
              <a:off x="532150" y="11647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9" name="Google Shape;10079;p69"/>
            <p:cNvSpPr/>
            <p:nvPr/>
          </p:nvSpPr>
          <p:spPr>
            <a:xfrm>
              <a:off x="564300" y="11647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0" name="Google Shape;10080;p69"/>
            <p:cNvSpPr/>
            <p:nvPr/>
          </p:nvSpPr>
          <p:spPr>
            <a:xfrm>
              <a:off x="596350" y="11647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1" name="Google Shape;10081;p69"/>
            <p:cNvSpPr/>
            <p:nvPr/>
          </p:nvSpPr>
          <p:spPr>
            <a:xfrm>
              <a:off x="628500" y="11647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2" name="Google Shape;10082;p69"/>
            <p:cNvSpPr/>
            <p:nvPr/>
          </p:nvSpPr>
          <p:spPr>
            <a:xfrm>
              <a:off x="660675" y="1164775"/>
              <a:ext cx="32050" cy="32050"/>
            </a:xfrm>
            <a:custGeom>
              <a:avLst/>
              <a:gdLst/>
              <a:ahLst/>
              <a:cxnLst/>
              <a:rect l="l" t="t" r="r" b="b"/>
              <a:pathLst>
                <a:path w="1282" h="1282" extrusionOk="0">
                  <a:moveTo>
                    <a:pt x="0" y="0"/>
                  </a:moveTo>
                  <a:lnTo>
                    <a:pt x="0" y="1282"/>
                  </a:lnTo>
                  <a:lnTo>
                    <a:pt x="1281" y="1282"/>
                  </a:lnTo>
                  <a:lnTo>
                    <a:pt x="1281"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3" name="Google Shape;10083;p69"/>
            <p:cNvSpPr/>
            <p:nvPr/>
          </p:nvSpPr>
          <p:spPr>
            <a:xfrm>
              <a:off x="692825" y="1164775"/>
              <a:ext cx="32075" cy="32050"/>
            </a:xfrm>
            <a:custGeom>
              <a:avLst/>
              <a:gdLst/>
              <a:ahLst/>
              <a:cxnLst/>
              <a:rect l="l" t="t" r="r" b="b"/>
              <a:pathLst>
                <a:path w="1283" h="1282" extrusionOk="0">
                  <a:moveTo>
                    <a:pt x="1" y="0"/>
                  </a:moveTo>
                  <a:lnTo>
                    <a:pt x="1" y="1282"/>
                  </a:lnTo>
                  <a:lnTo>
                    <a:pt x="1282" y="1282"/>
                  </a:lnTo>
                  <a:lnTo>
                    <a:pt x="1282"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69"/>
            <p:cNvSpPr/>
            <p:nvPr/>
          </p:nvSpPr>
          <p:spPr>
            <a:xfrm>
              <a:off x="724875" y="11647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5" name="Google Shape;10085;p69"/>
            <p:cNvSpPr/>
            <p:nvPr/>
          </p:nvSpPr>
          <p:spPr>
            <a:xfrm>
              <a:off x="757025" y="11647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6" name="Google Shape;10086;p69"/>
            <p:cNvSpPr/>
            <p:nvPr/>
          </p:nvSpPr>
          <p:spPr>
            <a:xfrm>
              <a:off x="789200" y="1164775"/>
              <a:ext cx="32200" cy="32050"/>
            </a:xfrm>
            <a:custGeom>
              <a:avLst/>
              <a:gdLst/>
              <a:ahLst/>
              <a:cxnLst/>
              <a:rect l="l" t="t" r="r" b="b"/>
              <a:pathLst>
                <a:path w="1288"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7" name="Google Shape;10087;p69"/>
            <p:cNvSpPr/>
            <p:nvPr/>
          </p:nvSpPr>
          <p:spPr>
            <a:xfrm>
              <a:off x="821225" y="1164775"/>
              <a:ext cx="32200" cy="32050"/>
            </a:xfrm>
            <a:custGeom>
              <a:avLst/>
              <a:gdLst/>
              <a:ahLst/>
              <a:cxnLst/>
              <a:rect l="l" t="t" r="r" b="b"/>
              <a:pathLst>
                <a:path w="1288" h="1282" extrusionOk="0">
                  <a:moveTo>
                    <a:pt x="1" y="0"/>
                  </a:moveTo>
                  <a:lnTo>
                    <a:pt x="1"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8" name="Google Shape;10088;p69"/>
            <p:cNvSpPr/>
            <p:nvPr/>
          </p:nvSpPr>
          <p:spPr>
            <a:xfrm>
              <a:off x="853400" y="1164775"/>
              <a:ext cx="32175" cy="32050"/>
            </a:xfrm>
            <a:custGeom>
              <a:avLst/>
              <a:gdLst/>
              <a:ahLst/>
              <a:cxnLst/>
              <a:rect l="l" t="t" r="r" b="b"/>
              <a:pathLst>
                <a:path w="1287" h="1282" extrusionOk="0">
                  <a:moveTo>
                    <a:pt x="0" y="0"/>
                  </a:moveTo>
                  <a:lnTo>
                    <a:pt x="0" y="1282"/>
                  </a:lnTo>
                  <a:lnTo>
                    <a:pt x="1287" y="1282"/>
                  </a:lnTo>
                  <a:lnTo>
                    <a:pt x="1287"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9" name="Google Shape;10089;p69"/>
            <p:cNvSpPr/>
            <p:nvPr/>
          </p:nvSpPr>
          <p:spPr>
            <a:xfrm>
              <a:off x="386025" y="6974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69"/>
            <p:cNvSpPr/>
            <p:nvPr/>
          </p:nvSpPr>
          <p:spPr>
            <a:xfrm>
              <a:off x="418175" y="697400"/>
              <a:ext cx="32200" cy="32050"/>
            </a:xfrm>
            <a:custGeom>
              <a:avLst/>
              <a:gdLst/>
              <a:ahLst/>
              <a:cxnLst/>
              <a:rect l="l" t="t" r="r" b="b"/>
              <a:pathLst>
                <a:path w="1288" h="1282" extrusionOk="0">
                  <a:moveTo>
                    <a:pt x="1" y="1"/>
                  </a:moveTo>
                  <a:lnTo>
                    <a:pt x="1" y="1282"/>
                  </a:lnTo>
                  <a:lnTo>
                    <a:pt x="1288" y="1282"/>
                  </a:lnTo>
                  <a:lnTo>
                    <a:pt x="1288"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1" name="Google Shape;10091;p69"/>
            <p:cNvSpPr/>
            <p:nvPr/>
          </p:nvSpPr>
          <p:spPr>
            <a:xfrm>
              <a:off x="450350" y="6974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2" name="Google Shape;10092;p69"/>
            <p:cNvSpPr/>
            <p:nvPr/>
          </p:nvSpPr>
          <p:spPr>
            <a:xfrm>
              <a:off x="482375" y="6974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69"/>
            <p:cNvSpPr/>
            <p:nvPr/>
          </p:nvSpPr>
          <p:spPr>
            <a:xfrm>
              <a:off x="514550" y="697400"/>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4" name="Google Shape;10094;p69"/>
            <p:cNvSpPr/>
            <p:nvPr/>
          </p:nvSpPr>
          <p:spPr>
            <a:xfrm>
              <a:off x="546725" y="6974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5" name="Google Shape;10095;p69"/>
            <p:cNvSpPr/>
            <p:nvPr/>
          </p:nvSpPr>
          <p:spPr>
            <a:xfrm>
              <a:off x="578875" y="6974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6" name="Google Shape;10096;p69"/>
            <p:cNvSpPr/>
            <p:nvPr/>
          </p:nvSpPr>
          <p:spPr>
            <a:xfrm>
              <a:off x="610775" y="6974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69"/>
            <p:cNvSpPr/>
            <p:nvPr/>
          </p:nvSpPr>
          <p:spPr>
            <a:xfrm>
              <a:off x="642925" y="697400"/>
              <a:ext cx="32200" cy="32050"/>
            </a:xfrm>
            <a:custGeom>
              <a:avLst/>
              <a:gdLst/>
              <a:ahLst/>
              <a:cxnLst/>
              <a:rect l="l" t="t" r="r" b="b"/>
              <a:pathLst>
                <a:path w="1288" h="1282" extrusionOk="0">
                  <a:moveTo>
                    <a:pt x="1" y="1"/>
                  </a:moveTo>
                  <a:lnTo>
                    <a:pt x="1" y="1282"/>
                  </a:lnTo>
                  <a:lnTo>
                    <a:pt x="1288" y="1282"/>
                  </a:lnTo>
                  <a:lnTo>
                    <a:pt x="1288"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8" name="Google Shape;10098;p69"/>
            <p:cNvSpPr/>
            <p:nvPr/>
          </p:nvSpPr>
          <p:spPr>
            <a:xfrm>
              <a:off x="675100" y="69740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69"/>
            <p:cNvSpPr/>
            <p:nvPr/>
          </p:nvSpPr>
          <p:spPr>
            <a:xfrm>
              <a:off x="707275" y="697400"/>
              <a:ext cx="32050" cy="32050"/>
            </a:xfrm>
            <a:custGeom>
              <a:avLst/>
              <a:gdLst/>
              <a:ahLst/>
              <a:cxnLst/>
              <a:rect l="l" t="t" r="r" b="b"/>
              <a:pathLst>
                <a:path w="1282" h="1282" extrusionOk="0">
                  <a:moveTo>
                    <a:pt x="0" y="1"/>
                  </a:moveTo>
                  <a:lnTo>
                    <a:pt x="0" y="1282"/>
                  </a:lnTo>
                  <a:lnTo>
                    <a:pt x="1281" y="1282"/>
                  </a:lnTo>
                  <a:lnTo>
                    <a:pt x="128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0" name="Google Shape;10100;p69"/>
            <p:cNvSpPr/>
            <p:nvPr/>
          </p:nvSpPr>
          <p:spPr>
            <a:xfrm>
              <a:off x="739300" y="697400"/>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1" name="Google Shape;10101;p69"/>
            <p:cNvSpPr/>
            <p:nvPr/>
          </p:nvSpPr>
          <p:spPr>
            <a:xfrm>
              <a:off x="771475" y="69740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69"/>
            <p:cNvSpPr/>
            <p:nvPr/>
          </p:nvSpPr>
          <p:spPr>
            <a:xfrm>
              <a:off x="386025" y="761600"/>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3" name="Google Shape;10103;p69"/>
            <p:cNvSpPr/>
            <p:nvPr/>
          </p:nvSpPr>
          <p:spPr>
            <a:xfrm>
              <a:off x="418175" y="761600"/>
              <a:ext cx="32200" cy="32200"/>
            </a:xfrm>
            <a:custGeom>
              <a:avLst/>
              <a:gdLst/>
              <a:ahLst/>
              <a:cxnLst/>
              <a:rect l="l" t="t" r="r" b="b"/>
              <a:pathLst>
                <a:path w="1288" h="1288" extrusionOk="0">
                  <a:moveTo>
                    <a:pt x="1" y="0"/>
                  </a:moveTo>
                  <a:lnTo>
                    <a:pt x="1" y="1287"/>
                  </a:lnTo>
                  <a:lnTo>
                    <a:pt x="1288" y="1287"/>
                  </a:lnTo>
                  <a:lnTo>
                    <a:pt x="1288"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4" name="Google Shape;10104;p69"/>
            <p:cNvSpPr/>
            <p:nvPr/>
          </p:nvSpPr>
          <p:spPr>
            <a:xfrm>
              <a:off x="450350" y="761600"/>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5" name="Google Shape;10105;p69"/>
            <p:cNvSpPr/>
            <p:nvPr/>
          </p:nvSpPr>
          <p:spPr>
            <a:xfrm>
              <a:off x="482375" y="761600"/>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69"/>
            <p:cNvSpPr/>
            <p:nvPr/>
          </p:nvSpPr>
          <p:spPr>
            <a:xfrm>
              <a:off x="514550" y="761600"/>
              <a:ext cx="32200" cy="32200"/>
            </a:xfrm>
            <a:custGeom>
              <a:avLst/>
              <a:gdLst/>
              <a:ahLst/>
              <a:cxnLst/>
              <a:rect l="l" t="t" r="r" b="b"/>
              <a:pathLst>
                <a:path w="1288"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69"/>
            <p:cNvSpPr/>
            <p:nvPr/>
          </p:nvSpPr>
          <p:spPr>
            <a:xfrm>
              <a:off x="546725" y="761600"/>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69"/>
            <p:cNvSpPr/>
            <p:nvPr/>
          </p:nvSpPr>
          <p:spPr>
            <a:xfrm>
              <a:off x="578875" y="761600"/>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69"/>
            <p:cNvSpPr/>
            <p:nvPr/>
          </p:nvSpPr>
          <p:spPr>
            <a:xfrm>
              <a:off x="610775" y="761600"/>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0" name="Google Shape;10110;p69"/>
            <p:cNvSpPr/>
            <p:nvPr/>
          </p:nvSpPr>
          <p:spPr>
            <a:xfrm>
              <a:off x="642925" y="761600"/>
              <a:ext cx="32200" cy="32200"/>
            </a:xfrm>
            <a:custGeom>
              <a:avLst/>
              <a:gdLst/>
              <a:ahLst/>
              <a:cxnLst/>
              <a:rect l="l" t="t" r="r" b="b"/>
              <a:pathLst>
                <a:path w="1288" h="1288" extrusionOk="0">
                  <a:moveTo>
                    <a:pt x="1" y="0"/>
                  </a:moveTo>
                  <a:lnTo>
                    <a:pt x="1" y="1287"/>
                  </a:lnTo>
                  <a:lnTo>
                    <a:pt x="1288" y="1287"/>
                  </a:lnTo>
                  <a:lnTo>
                    <a:pt x="1288"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1" name="Google Shape;10111;p69"/>
            <p:cNvSpPr/>
            <p:nvPr/>
          </p:nvSpPr>
          <p:spPr>
            <a:xfrm>
              <a:off x="675100" y="761600"/>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2" name="Google Shape;10112;p69"/>
            <p:cNvSpPr/>
            <p:nvPr/>
          </p:nvSpPr>
          <p:spPr>
            <a:xfrm>
              <a:off x="707275" y="761600"/>
              <a:ext cx="32050" cy="32200"/>
            </a:xfrm>
            <a:custGeom>
              <a:avLst/>
              <a:gdLst/>
              <a:ahLst/>
              <a:cxnLst/>
              <a:rect l="l" t="t" r="r" b="b"/>
              <a:pathLst>
                <a:path w="1282" h="1288" extrusionOk="0">
                  <a:moveTo>
                    <a:pt x="0" y="0"/>
                  </a:moveTo>
                  <a:lnTo>
                    <a:pt x="0" y="1287"/>
                  </a:lnTo>
                  <a:lnTo>
                    <a:pt x="1281" y="1287"/>
                  </a:lnTo>
                  <a:lnTo>
                    <a:pt x="128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69"/>
            <p:cNvSpPr/>
            <p:nvPr/>
          </p:nvSpPr>
          <p:spPr>
            <a:xfrm>
              <a:off x="739300" y="761600"/>
              <a:ext cx="32200" cy="32200"/>
            </a:xfrm>
            <a:custGeom>
              <a:avLst/>
              <a:gdLst/>
              <a:ahLst/>
              <a:cxnLst/>
              <a:rect l="l" t="t" r="r" b="b"/>
              <a:pathLst>
                <a:path w="1288"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69"/>
            <p:cNvSpPr/>
            <p:nvPr/>
          </p:nvSpPr>
          <p:spPr>
            <a:xfrm>
              <a:off x="771475" y="761600"/>
              <a:ext cx="32175" cy="32200"/>
            </a:xfrm>
            <a:custGeom>
              <a:avLst/>
              <a:gdLst/>
              <a:ahLst/>
              <a:cxnLst/>
              <a:rect l="l" t="t" r="r" b="b"/>
              <a:pathLst>
                <a:path w="1287" h="1288"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69"/>
            <p:cNvSpPr/>
            <p:nvPr/>
          </p:nvSpPr>
          <p:spPr>
            <a:xfrm>
              <a:off x="418175" y="954450"/>
              <a:ext cx="32200" cy="32050"/>
            </a:xfrm>
            <a:custGeom>
              <a:avLst/>
              <a:gdLst/>
              <a:ahLst/>
              <a:cxnLst/>
              <a:rect l="l" t="t" r="r" b="b"/>
              <a:pathLst>
                <a:path w="1288" h="1282" extrusionOk="0">
                  <a:moveTo>
                    <a:pt x="1" y="1"/>
                  </a:moveTo>
                  <a:lnTo>
                    <a:pt x="1" y="1282"/>
                  </a:lnTo>
                  <a:lnTo>
                    <a:pt x="1288" y="1282"/>
                  </a:lnTo>
                  <a:lnTo>
                    <a:pt x="1288"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6" name="Google Shape;10116;p69"/>
            <p:cNvSpPr/>
            <p:nvPr/>
          </p:nvSpPr>
          <p:spPr>
            <a:xfrm>
              <a:off x="450350" y="95445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7" name="Google Shape;10117;p69"/>
            <p:cNvSpPr/>
            <p:nvPr/>
          </p:nvSpPr>
          <p:spPr>
            <a:xfrm>
              <a:off x="546725" y="95445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8" name="Google Shape;10118;p69"/>
            <p:cNvSpPr/>
            <p:nvPr/>
          </p:nvSpPr>
          <p:spPr>
            <a:xfrm>
              <a:off x="578875" y="954450"/>
              <a:ext cx="32200" cy="32050"/>
            </a:xfrm>
            <a:custGeom>
              <a:avLst/>
              <a:gdLst/>
              <a:ahLst/>
              <a:cxnLst/>
              <a:rect l="l" t="t" r="r" b="b"/>
              <a:pathLst>
                <a:path w="1288" h="1282" extrusionOk="0">
                  <a:moveTo>
                    <a:pt x="1" y="1"/>
                  </a:moveTo>
                  <a:lnTo>
                    <a:pt x="1"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69"/>
            <p:cNvSpPr/>
            <p:nvPr/>
          </p:nvSpPr>
          <p:spPr>
            <a:xfrm>
              <a:off x="610775" y="954450"/>
              <a:ext cx="32175" cy="32050"/>
            </a:xfrm>
            <a:custGeom>
              <a:avLst/>
              <a:gdLst/>
              <a:ahLst/>
              <a:cxnLst/>
              <a:rect l="l" t="t" r="r" b="b"/>
              <a:pathLst>
                <a:path w="1287"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0" name="Google Shape;10120;p69"/>
            <p:cNvSpPr/>
            <p:nvPr/>
          </p:nvSpPr>
          <p:spPr>
            <a:xfrm>
              <a:off x="707275" y="954450"/>
              <a:ext cx="32050" cy="32050"/>
            </a:xfrm>
            <a:custGeom>
              <a:avLst/>
              <a:gdLst/>
              <a:ahLst/>
              <a:cxnLst/>
              <a:rect l="l" t="t" r="r" b="b"/>
              <a:pathLst>
                <a:path w="1282" h="1282" extrusionOk="0">
                  <a:moveTo>
                    <a:pt x="0" y="1"/>
                  </a:moveTo>
                  <a:lnTo>
                    <a:pt x="0" y="1282"/>
                  </a:lnTo>
                  <a:lnTo>
                    <a:pt x="1281" y="1282"/>
                  </a:lnTo>
                  <a:lnTo>
                    <a:pt x="1281"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1" name="Google Shape;10121;p69"/>
            <p:cNvSpPr/>
            <p:nvPr/>
          </p:nvSpPr>
          <p:spPr>
            <a:xfrm>
              <a:off x="739300" y="954450"/>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2" name="Google Shape;10122;p69"/>
            <p:cNvSpPr/>
            <p:nvPr/>
          </p:nvSpPr>
          <p:spPr>
            <a:xfrm>
              <a:off x="546725" y="986475"/>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69"/>
            <p:cNvSpPr/>
            <p:nvPr/>
          </p:nvSpPr>
          <p:spPr>
            <a:xfrm>
              <a:off x="578875" y="986475"/>
              <a:ext cx="32200" cy="32200"/>
            </a:xfrm>
            <a:custGeom>
              <a:avLst/>
              <a:gdLst/>
              <a:ahLst/>
              <a:cxnLst/>
              <a:rect l="l" t="t" r="r" b="b"/>
              <a:pathLst>
                <a:path w="1288" h="1288" extrusionOk="0">
                  <a:moveTo>
                    <a:pt x="1" y="1"/>
                  </a:moveTo>
                  <a:lnTo>
                    <a:pt x="1" y="1288"/>
                  </a:lnTo>
                  <a:lnTo>
                    <a:pt x="1287" y="1288"/>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69"/>
            <p:cNvSpPr/>
            <p:nvPr/>
          </p:nvSpPr>
          <p:spPr>
            <a:xfrm>
              <a:off x="610775" y="986475"/>
              <a:ext cx="32175" cy="32200"/>
            </a:xfrm>
            <a:custGeom>
              <a:avLst/>
              <a:gdLst/>
              <a:ahLst/>
              <a:cxnLst/>
              <a:rect l="l" t="t" r="r" b="b"/>
              <a:pathLst>
                <a:path w="1287" h="1288" extrusionOk="0">
                  <a:moveTo>
                    <a:pt x="0" y="1"/>
                  </a:moveTo>
                  <a:lnTo>
                    <a:pt x="0" y="1288"/>
                  </a:lnTo>
                  <a:lnTo>
                    <a:pt x="1287" y="1288"/>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69"/>
            <p:cNvSpPr/>
            <p:nvPr/>
          </p:nvSpPr>
          <p:spPr>
            <a:xfrm>
              <a:off x="386025" y="536850"/>
              <a:ext cx="32175" cy="96250"/>
            </a:xfrm>
            <a:custGeom>
              <a:avLst/>
              <a:gdLst/>
              <a:ahLst/>
              <a:cxnLst/>
              <a:rect l="l" t="t" r="r" b="b"/>
              <a:pathLst>
                <a:path w="1287" h="3850" extrusionOk="0">
                  <a:moveTo>
                    <a:pt x="0" y="1"/>
                  </a:moveTo>
                  <a:lnTo>
                    <a:pt x="0" y="1287"/>
                  </a:lnTo>
                  <a:lnTo>
                    <a:pt x="0" y="2574"/>
                  </a:lnTo>
                  <a:lnTo>
                    <a:pt x="0" y="3849"/>
                  </a:lnTo>
                  <a:lnTo>
                    <a:pt x="1287" y="3849"/>
                  </a:lnTo>
                  <a:lnTo>
                    <a:pt x="1287" y="2574"/>
                  </a:lnTo>
                  <a:lnTo>
                    <a:pt x="1287" y="1287"/>
                  </a:lnTo>
                  <a:lnTo>
                    <a:pt x="1287"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69"/>
            <p:cNvSpPr/>
            <p:nvPr/>
          </p:nvSpPr>
          <p:spPr>
            <a:xfrm>
              <a:off x="450350" y="536850"/>
              <a:ext cx="32050" cy="96250"/>
            </a:xfrm>
            <a:custGeom>
              <a:avLst/>
              <a:gdLst/>
              <a:ahLst/>
              <a:cxnLst/>
              <a:rect l="l" t="t" r="r" b="b"/>
              <a:pathLst>
                <a:path w="1282" h="3850" extrusionOk="0">
                  <a:moveTo>
                    <a:pt x="1" y="1"/>
                  </a:moveTo>
                  <a:lnTo>
                    <a:pt x="1" y="1287"/>
                  </a:lnTo>
                  <a:lnTo>
                    <a:pt x="1" y="2574"/>
                  </a:lnTo>
                  <a:lnTo>
                    <a:pt x="1" y="3849"/>
                  </a:lnTo>
                  <a:lnTo>
                    <a:pt x="1282" y="3849"/>
                  </a:lnTo>
                  <a:lnTo>
                    <a:pt x="1282" y="2574"/>
                  </a:lnTo>
                  <a:lnTo>
                    <a:pt x="1282" y="1287"/>
                  </a:lnTo>
                  <a:lnTo>
                    <a:pt x="1282"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69"/>
            <p:cNvSpPr/>
            <p:nvPr/>
          </p:nvSpPr>
          <p:spPr>
            <a:xfrm>
              <a:off x="514550" y="536850"/>
              <a:ext cx="32200" cy="96250"/>
            </a:xfrm>
            <a:custGeom>
              <a:avLst/>
              <a:gdLst/>
              <a:ahLst/>
              <a:cxnLst/>
              <a:rect l="l" t="t" r="r" b="b"/>
              <a:pathLst>
                <a:path w="1288" h="3850" extrusionOk="0">
                  <a:moveTo>
                    <a:pt x="0" y="1"/>
                  </a:moveTo>
                  <a:lnTo>
                    <a:pt x="0" y="1287"/>
                  </a:lnTo>
                  <a:lnTo>
                    <a:pt x="0" y="2574"/>
                  </a:lnTo>
                  <a:lnTo>
                    <a:pt x="0" y="3849"/>
                  </a:lnTo>
                  <a:lnTo>
                    <a:pt x="1287" y="3849"/>
                  </a:lnTo>
                  <a:lnTo>
                    <a:pt x="1287" y="2574"/>
                  </a:lnTo>
                  <a:lnTo>
                    <a:pt x="1287" y="1287"/>
                  </a:lnTo>
                  <a:lnTo>
                    <a:pt x="1287"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69"/>
            <p:cNvSpPr/>
            <p:nvPr/>
          </p:nvSpPr>
          <p:spPr>
            <a:xfrm>
              <a:off x="578875" y="536850"/>
              <a:ext cx="32200" cy="96250"/>
            </a:xfrm>
            <a:custGeom>
              <a:avLst/>
              <a:gdLst/>
              <a:ahLst/>
              <a:cxnLst/>
              <a:rect l="l" t="t" r="r" b="b"/>
              <a:pathLst>
                <a:path w="1288" h="3850" extrusionOk="0">
                  <a:moveTo>
                    <a:pt x="1" y="1"/>
                  </a:moveTo>
                  <a:lnTo>
                    <a:pt x="1" y="1287"/>
                  </a:lnTo>
                  <a:lnTo>
                    <a:pt x="1" y="2574"/>
                  </a:lnTo>
                  <a:lnTo>
                    <a:pt x="1" y="3849"/>
                  </a:lnTo>
                  <a:lnTo>
                    <a:pt x="1287" y="3849"/>
                  </a:lnTo>
                  <a:lnTo>
                    <a:pt x="1287" y="2574"/>
                  </a:lnTo>
                  <a:lnTo>
                    <a:pt x="1287" y="1287"/>
                  </a:lnTo>
                  <a:lnTo>
                    <a:pt x="1287"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9" name="Google Shape;10129;p69"/>
            <p:cNvSpPr/>
            <p:nvPr/>
          </p:nvSpPr>
          <p:spPr>
            <a:xfrm>
              <a:off x="642925" y="536850"/>
              <a:ext cx="32200" cy="96250"/>
            </a:xfrm>
            <a:custGeom>
              <a:avLst/>
              <a:gdLst/>
              <a:ahLst/>
              <a:cxnLst/>
              <a:rect l="l" t="t" r="r" b="b"/>
              <a:pathLst>
                <a:path w="1288" h="3850" extrusionOk="0">
                  <a:moveTo>
                    <a:pt x="1" y="1"/>
                  </a:moveTo>
                  <a:lnTo>
                    <a:pt x="1" y="1287"/>
                  </a:lnTo>
                  <a:lnTo>
                    <a:pt x="1" y="2574"/>
                  </a:lnTo>
                  <a:lnTo>
                    <a:pt x="1" y="3849"/>
                  </a:lnTo>
                  <a:lnTo>
                    <a:pt x="1288" y="3849"/>
                  </a:lnTo>
                  <a:lnTo>
                    <a:pt x="1288" y="2574"/>
                  </a:lnTo>
                  <a:lnTo>
                    <a:pt x="1288" y="1287"/>
                  </a:lnTo>
                  <a:lnTo>
                    <a:pt x="1288"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0" name="Google Shape;10130;p69"/>
            <p:cNvSpPr/>
            <p:nvPr/>
          </p:nvSpPr>
          <p:spPr>
            <a:xfrm>
              <a:off x="707275" y="536850"/>
              <a:ext cx="32050" cy="96250"/>
            </a:xfrm>
            <a:custGeom>
              <a:avLst/>
              <a:gdLst/>
              <a:ahLst/>
              <a:cxnLst/>
              <a:rect l="l" t="t" r="r" b="b"/>
              <a:pathLst>
                <a:path w="1282" h="3850" extrusionOk="0">
                  <a:moveTo>
                    <a:pt x="0" y="1"/>
                  </a:moveTo>
                  <a:lnTo>
                    <a:pt x="0" y="1287"/>
                  </a:lnTo>
                  <a:lnTo>
                    <a:pt x="0" y="2574"/>
                  </a:lnTo>
                  <a:lnTo>
                    <a:pt x="0" y="3849"/>
                  </a:lnTo>
                  <a:lnTo>
                    <a:pt x="1281" y="3849"/>
                  </a:lnTo>
                  <a:lnTo>
                    <a:pt x="1281" y="2574"/>
                  </a:lnTo>
                  <a:lnTo>
                    <a:pt x="1281" y="1287"/>
                  </a:lnTo>
                  <a:lnTo>
                    <a:pt x="1281"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1" name="Google Shape;10131;p69"/>
            <p:cNvSpPr/>
            <p:nvPr/>
          </p:nvSpPr>
          <p:spPr>
            <a:xfrm>
              <a:off x="771475" y="536850"/>
              <a:ext cx="32175" cy="96250"/>
            </a:xfrm>
            <a:custGeom>
              <a:avLst/>
              <a:gdLst/>
              <a:ahLst/>
              <a:cxnLst/>
              <a:rect l="l" t="t" r="r" b="b"/>
              <a:pathLst>
                <a:path w="1287" h="3850" extrusionOk="0">
                  <a:moveTo>
                    <a:pt x="0" y="1"/>
                  </a:moveTo>
                  <a:lnTo>
                    <a:pt x="0" y="1287"/>
                  </a:lnTo>
                  <a:lnTo>
                    <a:pt x="0" y="2574"/>
                  </a:lnTo>
                  <a:lnTo>
                    <a:pt x="0" y="3849"/>
                  </a:lnTo>
                  <a:lnTo>
                    <a:pt x="1287" y="3849"/>
                  </a:lnTo>
                  <a:lnTo>
                    <a:pt x="1287" y="2574"/>
                  </a:lnTo>
                  <a:lnTo>
                    <a:pt x="1287" y="1287"/>
                  </a:lnTo>
                  <a:lnTo>
                    <a:pt x="1287"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2" name="Google Shape;10132;p69"/>
            <p:cNvSpPr/>
            <p:nvPr/>
          </p:nvSpPr>
          <p:spPr>
            <a:xfrm>
              <a:off x="707400" y="665250"/>
              <a:ext cx="128425" cy="192725"/>
            </a:xfrm>
            <a:custGeom>
              <a:avLst/>
              <a:gdLst/>
              <a:ahLst/>
              <a:cxnLst/>
              <a:rect l="l" t="t" r="r" b="b"/>
              <a:pathLst>
                <a:path w="5137" h="7709" extrusionOk="0">
                  <a:moveTo>
                    <a:pt x="1" y="0"/>
                  </a:moveTo>
                  <a:lnTo>
                    <a:pt x="1" y="1287"/>
                  </a:lnTo>
                  <a:lnTo>
                    <a:pt x="3850" y="1287"/>
                  </a:lnTo>
                  <a:lnTo>
                    <a:pt x="3850" y="2568"/>
                  </a:lnTo>
                  <a:lnTo>
                    <a:pt x="3850" y="3854"/>
                  </a:lnTo>
                  <a:lnTo>
                    <a:pt x="3850" y="5141"/>
                  </a:lnTo>
                  <a:lnTo>
                    <a:pt x="3850" y="6428"/>
                  </a:lnTo>
                  <a:lnTo>
                    <a:pt x="2563" y="6428"/>
                  </a:lnTo>
                  <a:lnTo>
                    <a:pt x="2563" y="7709"/>
                  </a:lnTo>
                  <a:lnTo>
                    <a:pt x="5136" y="7709"/>
                  </a:lnTo>
                  <a:lnTo>
                    <a:pt x="5136" y="6428"/>
                  </a:lnTo>
                  <a:lnTo>
                    <a:pt x="5136" y="5141"/>
                  </a:lnTo>
                  <a:lnTo>
                    <a:pt x="5136" y="3854"/>
                  </a:lnTo>
                  <a:lnTo>
                    <a:pt x="5136" y="2568"/>
                  </a:lnTo>
                  <a:lnTo>
                    <a:pt x="5136" y="1287"/>
                  </a:lnTo>
                  <a:lnTo>
                    <a:pt x="5136"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3" name="Google Shape;10133;p69"/>
            <p:cNvSpPr/>
            <p:nvPr/>
          </p:nvSpPr>
          <p:spPr>
            <a:xfrm>
              <a:off x="354000" y="665250"/>
              <a:ext cx="353300" cy="192725"/>
            </a:xfrm>
            <a:custGeom>
              <a:avLst/>
              <a:gdLst/>
              <a:ahLst/>
              <a:cxnLst/>
              <a:rect l="l" t="t" r="r" b="b"/>
              <a:pathLst>
                <a:path w="14132" h="7709" extrusionOk="0">
                  <a:moveTo>
                    <a:pt x="0" y="0"/>
                  </a:moveTo>
                  <a:lnTo>
                    <a:pt x="0" y="1287"/>
                  </a:lnTo>
                  <a:lnTo>
                    <a:pt x="0" y="2568"/>
                  </a:lnTo>
                  <a:lnTo>
                    <a:pt x="0" y="3854"/>
                  </a:lnTo>
                  <a:lnTo>
                    <a:pt x="0" y="5141"/>
                  </a:lnTo>
                  <a:lnTo>
                    <a:pt x="0" y="6428"/>
                  </a:lnTo>
                  <a:lnTo>
                    <a:pt x="0" y="7709"/>
                  </a:lnTo>
                  <a:lnTo>
                    <a:pt x="2568" y="7709"/>
                  </a:lnTo>
                  <a:lnTo>
                    <a:pt x="2568" y="6428"/>
                  </a:lnTo>
                  <a:lnTo>
                    <a:pt x="1281" y="6428"/>
                  </a:lnTo>
                  <a:lnTo>
                    <a:pt x="1281" y="5141"/>
                  </a:lnTo>
                  <a:lnTo>
                    <a:pt x="1281" y="3854"/>
                  </a:lnTo>
                  <a:lnTo>
                    <a:pt x="1281" y="2568"/>
                  </a:lnTo>
                  <a:lnTo>
                    <a:pt x="1281" y="1287"/>
                  </a:lnTo>
                  <a:lnTo>
                    <a:pt x="14131" y="1287"/>
                  </a:lnTo>
                  <a:lnTo>
                    <a:pt x="1413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4" name="Google Shape;10134;p69"/>
            <p:cNvSpPr/>
            <p:nvPr/>
          </p:nvSpPr>
          <p:spPr>
            <a:xfrm>
              <a:off x="418175" y="793775"/>
              <a:ext cx="353325" cy="64200"/>
            </a:xfrm>
            <a:custGeom>
              <a:avLst/>
              <a:gdLst/>
              <a:ahLst/>
              <a:cxnLst/>
              <a:rect l="l" t="t" r="r" b="b"/>
              <a:pathLst>
                <a:path w="14133" h="2568" extrusionOk="0">
                  <a:moveTo>
                    <a:pt x="1" y="0"/>
                  </a:moveTo>
                  <a:lnTo>
                    <a:pt x="1" y="1287"/>
                  </a:lnTo>
                  <a:lnTo>
                    <a:pt x="1288" y="1287"/>
                  </a:lnTo>
                  <a:lnTo>
                    <a:pt x="1288" y="2568"/>
                  </a:lnTo>
                  <a:lnTo>
                    <a:pt x="12845" y="2568"/>
                  </a:lnTo>
                  <a:lnTo>
                    <a:pt x="12845" y="1287"/>
                  </a:lnTo>
                  <a:lnTo>
                    <a:pt x="14132" y="1287"/>
                  </a:lnTo>
                  <a:lnTo>
                    <a:pt x="14132"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5" name="Google Shape;10135;p69"/>
            <p:cNvSpPr/>
            <p:nvPr/>
          </p:nvSpPr>
          <p:spPr>
            <a:xfrm>
              <a:off x="354000" y="890125"/>
              <a:ext cx="481675" cy="192875"/>
            </a:xfrm>
            <a:custGeom>
              <a:avLst/>
              <a:gdLst/>
              <a:ahLst/>
              <a:cxnLst/>
              <a:rect l="l" t="t" r="r" b="b"/>
              <a:pathLst>
                <a:path w="19267" h="7715" extrusionOk="0">
                  <a:moveTo>
                    <a:pt x="5136" y="2574"/>
                  </a:moveTo>
                  <a:lnTo>
                    <a:pt x="5136" y="3855"/>
                  </a:lnTo>
                  <a:lnTo>
                    <a:pt x="5136" y="5142"/>
                  </a:lnTo>
                  <a:lnTo>
                    <a:pt x="2568" y="5142"/>
                  </a:lnTo>
                  <a:lnTo>
                    <a:pt x="2568" y="3855"/>
                  </a:lnTo>
                  <a:lnTo>
                    <a:pt x="2568" y="2574"/>
                  </a:lnTo>
                  <a:close/>
                  <a:moveTo>
                    <a:pt x="16699" y="2574"/>
                  </a:moveTo>
                  <a:lnTo>
                    <a:pt x="16699" y="3855"/>
                  </a:lnTo>
                  <a:lnTo>
                    <a:pt x="16699" y="5142"/>
                  </a:lnTo>
                  <a:lnTo>
                    <a:pt x="14131" y="5142"/>
                  </a:lnTo>
                  <a:lnTo>
                    <a:pt x="14131" y="3855"/>
                  </a:lnTo>
                  <a:lnTo>
                    <a:pt x="14131" y="2574"/>
                  </a:lnTo>
                  <a:close/>
                  <a:moveTo>
                    <a:pt x="11563" y="1287"/>
                  </a:moveTo>
                  <a:lnTo>
                    <a:pt x="11563" y="2574"/>
                  </a:lnTo>
                  <a:lnTo>
                    <a:pt x="11563" y="3855"/>
                  </a:lnTo>
                  <a:lnTo>
                    <a:pt x="11563" y="5142"/>
                  </a:lnTo>
                  <a:lnTo>
                    <a:pt x="11563" y="6428"/>
                  </a:lnTo>
                  <a:lnTo>
                    <a:pt x="7709" y="6428"/>
                  </a:lnTo>
                  <a:lnTo>
                    <a:pt x="7709" y="5142"/>
                  </a:lnTo>
                  <a:lnTo>
                    <a:pt x="7709" y="3855"/>
                  </a:lnTo>
                  <a:lnTo>
                    <a:pt x="7709" y="2574"/>
                  </a:lnTo>
                  <a:lnTo>
                    <a:pt x="7709" y="1287"/>
                  </a:lnTo>
                  <a:close/>
                  <a:moveTo>
                    <a:pt x="0" y="1"/>
                  </a:moveTo>
                  <a:lnTo>
                    <a:pt x="0" y="1287"/>
                  </a:lnTo>
                  <a:lnTo>
                    <a:pt x="0" y="2568"/>
                  </a:lnTo>
                  <a:lnTo>
                    <a:pt x="0" y="3855"/>
                  </a:lnTo>
                  <a:lnTo>
                    <a:pt x="0" y="5142"/>
                  </a:lnTo>
                  <a:lnTo>
                    <a:pt x="0" y="6428"/>
                  </a:lnTo>
                  <a:lnTo>
                    <a:pt x="0" y="7715"/>
                  </a:lnTo>
                  <a:lnTo>
                    <a:pt x="19267" y="7715"/>
                  </a:lnTo>
                  <a:lnTo>
                    <a:pt x="19267" y="6428"/>
                  </a:lnTo>
                  <a:lnTo>
                    <a:pt x="19267" y="5142"/>
                  </a:lnTo>
                  <a:lnTo>
                    <a:pt x="19267" y="3855"/>
                  </a:lnTo>
                  <a:lnTo>
                    <a:pt x="19267" y="2574"/>
                  </a:lnTo>
                  <a:lnTo>
                    <a:pt x="19267" y="1287"/>
                  </a:lnTo>
                  <a:lnTo>
                    <a:pt x="19267"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6" name="Google Shape;10136;p69"/>
            <p:cNvSpPr/>
            <p:nvPr/>
          </p:nvSpPr>
          <p:spPr>
            <a:xfrm>
              <a:off x="289650" y="536850"/>
              <a:ext cx="610375" cy="546150"/>
            </a:xfrm>
            <a:custGeom>
              <a:avLst/>
              <a:gdLst/>
              <a:ahLst/>
              <a:cxnLst/>
              <a:rect l="l" t="t" r="r" b="b"/>
              <a:pathLst>
                <a:path w="24415" h="21846" extrusionOk="0">
                  <a:moveTo>
                    <a:pt x="1" y="1"/>
                  </a:moveTo>
                  <a:lnTo>
                    <a:pt x="1" y="1287"/>
                  </a:lnTo>
                  <a:lnTo>
                    <a:pt x="1" y="2574"/>
                  </a:lnTo>
                  <a:lnTo>
                    <a:pt x="1288" y="2574"/>
                  </a:lnTo>
                  <a:lnTo>
                    <a:pt x="1288" y="3849"/>
                  </a:lnTo>
                  <a:lnTo>
                    <a:pt x="2574" y="3849"/>
                  </a:lnTo>
                  <a:lnTo>
                    <a:pt x="2574" y="5136"/>
                  </a:lnTo>
                  <a:lnTo>
                    <a:pt x="21841" y="5136"/>
                  </a:lnTo>
                  <a:lnTo>
                    <a:pt x="21841" y="3849"/>
                  </a:lnTo>
                  <a:lnTo>
                    <a:pt x="23127" y="3849"/>
                  </a:lnTo>
                  <a:lnTo>
                    <a:pt x="23127" y="2574"/>
                  </a:lnTo>
                  <a:lnTo>
                    <a:pt x="24414" y="2574"/>
                  </a:lnTo>
                  <a:lnTo>
                    <a:pt x="24414" y="1287"/>
                  </a:lnTo>
                  <a:lnTo>
                    <a:pt x="24414" y="1"/>
                  </a:lnTo>
                  <a:lnTo>
                    <a:pt x="20560" y="1"/>
                  </a:lnTo>
                  <a:lnTo>
                    <a:pt x="20560" y="1287"/>
                  </a:lnTo>
                  <a:lnTo>
                    <a:pt x="20560" y="2574"/>
                  </a:lnTo>
                  <a:lnTo>
                    <a:pt x="20560" y="3855"/>
                  </a:lnTo>
                  <a:lnTo>
                    <a:pt x="19273" y="3855"/>
                  </a:lnTo>
                  <a:lnTo>
                    <a:pt x="19273" y="2574"/>
                  </a:lnTo>
                  <a:lnTo>
                    <a:pt x="19273" y="1287"/>
                  </a:lnTo>
                  <a:lnTo>
                    <a:pt x="19273" y="1"/>
                  </a:lnTo>
                  <a:lnTo>
                    <a:pt x="17986" y="1"/>
                  </a:lnTo>
                  <a:lnTo>
                    <a:pt x="17986" y="1287"/>
                  </a:lnTo>
                  <a:lnTo>
                    <a:pt x="17986" y="2574"/>
                  </a:lnTo>
                  <a:lnTo>
                    <a:pt x="17986" y="3855"/>
                  </a:lnTo>
                  <a:lnTo>
                    <a:pt x="16705" y="3855"/>
                  </a:lnTo>
                  <a:lnTo>
                    <a:pt x="16705" y="2574"/>
                  </a:lnTo>
                  <a:lnTo>
                    <a:pt x="16705" y="1287"/>
                  </a:lnTo>
                  <a:lnTo>
                    <a:pt x="16705" y="1"/>
                  </a:lnTo>
                  <a:lnTo>
                    <a:pt x="15419" y="1"/>
                  </a:lnTo>
                  <a:lnTo>
                    <a:pt x="15419" y="1287"/>
                  </a:lnTo>
                  <a:lnTo>
                    <a:pt x="15419" y="2574"/>
                  </a:lnTo>
                  <a:lnTo>
                    <a:pt x="15419" y="3855"/>
                  </a:lnTo>
                  <a:lnTo>
                    <a:pt x="14132" y="3855"/>
                  </a:lnTo>
                  <a:lnTo>
                    <a:pt x="14132" y="2574"/>
                  </a:lnTo>
                  <a:lnTo>
                    <a:pt x="14132" y="1287"/>
                  </a:lnTo>
                  <a:lnTo>
                    <a:pt x="14132" y="1"/>
                  </a:lnTo>
                  <a:lnTo>
                    <a:pt x="12845" y="1"/>
                  </a:lnTo>
                  <a:lnTo>
                    <a:pt x="12845" y="1287"/>
                  </a:lnTo>
                  <a:lnTo>
                    <a:pt x="12845" y="2574"/>
                  </a:lnTo>
                  <a:lnTo>
                    <a:pt x="12845" y="3855"/>
                  </a:lnTo>
                  <a:lnTo>
                    <a:pt x="11564" y="3855"/>
                  </a:lnTo>
                  <a:lnTo>
                    <a:pt x="11564" y="2574"/>
                  </a:lnTo>
                  <a:lnTo>
                    <a:pt x="11564" y="1287"/>
                  </a:lnTo>
                  <a:lnTo>
                    <a:pt x="11564" y="1"/>
                  </a:lnTo>
                  <a:lnTo>
                    <a:pt x="10278" y="1"/>
                  </a:lnTo>
                  <a:lnTo>
                    <a:pt x="10278" y="1287"/>
                  </a:lnTo>
                  <a:lnTo>
                    <a:pt x="10278" y="2574"/>
                  </a:lnTo>
                  <a:lnTo>
                    <a:pt x="10278" y="3855"/>
                  </a:lnTo>
                  <a:lnTo>
                    <a:pt x="8991" y="3855"/>
                  </a:lnTo>
                  <a:lnTo>
                    <a:pt x="8991" y="2574"/>
                  </a:lnTo>
                  <a:lnTo>
                    <a:pt x="8991" y="1287"/>
                  </a:lnTo>
                  <a:lnTo>
                    <a:pt x="8991" y="1"/>
                  </a:lnTo>
                  <a:lnTo>
                    <a:pt x="7704" y="1"/>
                  </a:lnTo>
                  <a:lnTo>
                    <a:pt x="7704" y="1287"/>
                  </a:lnTo>
                  <a:lnTo>
                    <a:pt x="7704" y="2574"/>
                  </a:lnTo>
                  <a:lnTo>
                    <a:pt x="7704" y="3855"/>
                  </a:lnTo>
                  <a:lnTo>
                    <a:pt x="6423" y="3855"/>
                  </a:lnTo>
                  <a:lnTo>
                    <a:pt x="6423" y="2574"/>
                  </a:lnTo>
                  <a:lnTo>
                    <a:pt x="6423" y="1287"/>
                  </a:lnTo>
                  <a:lnTo>
                    <a:pt x="6423" y="1"/>
                  </a:lnTo>
                  <a:lnTo>
                    <a:pt x="5136" y="1"/>
                  </a:lnTo>
                  <a:lnTo>
                    <a:pt x="5136" y="1287"/>
                  </a:lnTo>
                  <a:lnTo>
                    <a:pt x="5136" y="2574"/>
                  </a:lnTo>
                  <a:lnTo>
                    <a:pt x="5136" y="3855"/>
                  </a:lnTo>
                  <a:lnTo>
                    <a:pt x="3855" y="3855"/>
                  </a:lnTo>
                  <a:lnTo>
                    <a:pt x="3855" y="2574"/>
                  </a:lnTo>
                  <a:lnTo>
                    <a:pt x="3855" y="1287"/>
                  </a:lnTo>
                  <a:lnTo>
                    <a:pt x="3855" y="1"/>
                  </a:lnTo>
                  <a:close/>
                  <a:moveTo>
                    <a:pt x="23127" y="3849"/>
                  </a:moveTo>
                  <a:lnTo>
                    <a:pt x="23127" y="5136"/>
                  </a:lnTo>
                  <a:lnTo>
                    <a:pt x="21841" y="5136"/>
                  </a:lnTo>
                  <a:lnTo>
                    <a:pt x="21841" y="6423"/>
                  </a:lnTo>
                  <a:lnTo>
                    <a:pt x="21841" y="7704"/>
                  </a:lnTo>
                  <a:lnTo>
                    <a:pt x="21841" y="8990"/>
                  </a:lnTo>
                  <a:lnTo>
                    <a:pt x="21841" y="10277"/>
                  </a:lnTo>
                  <a:lnTo>
                    <a:pt x="21841" y="11558"/>
                  </a:lnTo>
                  <a:lnTo>
                    <a:pt x="21841" y="12845"/>
                  </a:lnTo>
                  <a:lnTo>
                    <a:pt x="19273" y="12845"/>
                  </a:lnTo>
                  <a:lnTo>
                    <a:pt x="19273" y="11558"/>
                  </a:lnTo>
                  <a:lnTo>
                    <a:pt x="17986" y="11558"/>
                  </a:lnTo>
                  <a:lnTo>
                    <a:pt x="17986" y="12845"/>
                  </a:lnTo>
                  <a:lnTo>
                    <a:pt x="6429" y="12845"/>
                  </a:lnTo>
                  <a:lnTo>
                    <a:pt x="6429" y="11558"/>
                  </a:lnTo>
                  <a:lnTo>
                    <a:pt x="5142" y="11558"/>
                  </a:lnTo>
                  <a:lnTo>
                    <a:pt x="5142" y="12845"/>
                  </a:lnTo>
                  <a:lnTo>
                    <a:pt x="2574" y="12845"/>
                  </a:lnTo>
                  <a:lnTo>
                    <a:pt x="2574" y="11558"/>
                  </a:lnTo>
                  <a:lnTo>
                    <a:pt x="2574" y="10277"/>
                  </a:lnTo>
                  <a:lnTo>
                    <a:pt x="2574" y="8990"/>
                  </a:lnTo>
                  <a:lnTo>
                    <a:pt x="2574" y="7704"/>
                  </a:lnTo>
                  <a:lnTo>
                    <a:pt x="2574" y="6423"/>
                  </a:lnTo>
                  <a:lnTo>
                    <a:pt x="2574" y="5136"/>
                  </a:lnTo>
                  <a:lnTo>
                    <a:pt x="1288" y="5136"/>
                  </a:lnTo>
                  <a:lnTo>
                    <a:pt x="1288" y="3855"/>
                  </a:lnTo>
                  <a:lnTo>
                    <a:pt x="1" y="3855"/>
                  </a:lnTo>
                  <a:lnTo>
                    <a:pt x="1" y="5142"/>
                  </a:lnTo>
                  <a:lnTo>
                    <a:pt x="1" y="6423"/>
                  </a:lnTo>
                  <a:lnTo>
                    <a:pt x="1" y="7704"/>
                  </a:lnTo>
                  <a:lnTo>
                    <a:pt x="1" y="8990"/>
                  </a:lnTo>
                  <a:lnTo>
                    <a:pt x="1" y="10277"/>
                  </a:lnTo>
                  <a:lnTo>
                    <a:pt x="1" y="11558"/>
                  </a:lnTo>
                  <a:lnTo>
                    <a:pt x="1" y="12845"/>
                  </a:lnTo>
                  <a:lnTo>
                    <a:pt x="1" y="14132"/>
                  </a:lnTo>
                  <a:lnTo>
                    <a:pt x="1" y="15418"/>
                  </a:lnTo>
                  <a:lnTo>
                    <a:pt x="1" y="16699"/>
                  </a:lnTo>
                  <a:lnTo>
                    <a:pt x="1" y="17986"/>
                  </a:lnTo>
                  <a:lnTo>
                    <a:pt x="1" y="19273"/>
                  </a:lnTo>
                  <a:lnTo>
                    <a:pt x="1" y="20559"/>
                  </a:lnTo>
                  <a:lnTo>
                    <a:pt x="1" y="21846"/>
                  </a:lnTo>
                  <a:lnTo>
                    <a:pt x="2574" y="21846"/>
                  </a:lnTo>
                  <a:lnTo>
                    <a:pt x="2574" y="20559"/>
                  </a:lnTo>
                  <a:lnTo>
                    <a:pt x="2574" y="19273"/>
                  </a:lnTo>
                  <a:lnTo>
                    <a:pt x="2574" y="17986"/>
                  </a:lnTo>
                  <a:lnTo>
                    <a:pt x="2574" y="16705"/>
                  </a:lnTo>
                  <a:lnTo>
                    <a:pt x="2574" y="15418"/>
                  </a:lnTo>
                  <a:lnTo>
                    <a:pt x="2574" y="14132"/>
                  </a:lnTo>
                  <a:lnTo>
                    <a:pt x="21841" y="14132"/>
                  </a:lnTo>
                  <a:lnTo>
                    <a:pt x="21841" y="15418"/>
                  </a:lnTo>
                  <a:lnTo>
                    <a:pt x="21841" y="16705"/>
                  </a:lnTo>
                  <a:lnTo>
                    <a:pt x="21841" y="17986"/>
                  </a:lnTo>
                  <a:lnTo>
                    <a:pt x="21841" y="19273"/>
                  </a:lnTo>
                  <a:lnTo>
                    <a:pt x="21841" y="20559"/>
                  </a:lnTo>
                  <a:lnTo>
                    <a:pt x="21841" y="21846"/>
                  </a:lnTo>
                  <a:lnTo>
                    <a:pt x="24414" y="21846"/>
                  </a:lnTo>
                  <a:lnTo>
                    <a:pt x="24414" y="20559"/>
                  </a:lnTo>
                  <a:lnTo>
                    <a:pt x="24414" y="19273"/>
                  </a:lnTo>
                  <a:lnTo>
                    <a:pt x="24414" y="17986"/>
                  </a:lnTo>
                  <a:lnTo>
                    <a:pt x="24414" y="16705"/>
                  </a:lnTo>
                  <a:lnTo>
                    <a:pt x="24414" y="15418"/>
                  </a:lnTo>
                  <a:lnTo>
                    <a:pt x="24414" y="14132"/>
                  </a:lnTo>
                  <a:lnTo>
                    <a:pt x="24414" y="12845"/>
                  </a:lnTo>
                  <a:lnTo>
                    <a:pt x="24414" y="11564"/>
                  </a:lnTo>
                  <a:lnTo>
                    <a:pt x="24414" y="10277"/>
                  </a:lnTo>
                  <a:lnTo>
                    <a:pt x="24414" y="8990"/>
                  </a:lnTo>
                  <a:lnTo>
                    <a:pt x="24414" y="7704"/>
                  </a:lnTo>
                  <a:lnTo>
                    <a:pt x="24414" y="6423"/>
                  </a:lnTo>
                  <a:lnTo>
                    <a:pt x="24414" y="5136"/>
                  </a:lnTo>
                  <a:lnTo>
                    <a:pt x="24414" y="3849"/>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7" name="Google Shape;10137;p69"/>
            <p:cNvSpPr/>
            <p:nvPr/>
          </p:nvSpPr>
          <p:spPr>
            <a:xfrm>
              <a:off x="386025" y="7937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8" name="Google Shape;10138;p69"/>
            <p:cNvSpPr/>
            <p:nvPr/>
          </p:nvSpPr>
          <p:spPr>
            <a:xfrm>
              <a:off x="771475" y="79377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9" name="Google Shape;10139;p69"/>
            <p:cNvSpPr/>
            <p:nvPr/>
          </p:nvSpPr>
          <p:spPr>
            <a:xfrm>
              <a:off x="546725" y="922300"/>
              <a:ext cx="96225" cy="32175"/>
            </a:xfrm>
            <a:custGeom>
              <a:avLst/>
              <a:gdLst/>
              <a:ahLst/>
              <a:cxnLst/>
              <a:rect l="l" t="t" r="r" b="b"/>
              <a:pathLst>
                <a:path w="3849" h="1287" extrusionOk="0">
                  <a:moveTo>
                    <a:pt x="0" y="0"/>
                  </a:moveTo>
                  <a:lnTo>
                    <a:pt x="0" y="1287"/>
                  </a:lnTo>
                  <a:lnTo>
                    <a:pt x="3849" y="1287"/>
                  </a:lnTo>
                  <a:lnTo>
                    <a:pt x="3849" y="0"/>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69"/>
            <p:cNvSpPr/>
            <p:nvPr/>
          </p:nvSpPr>
          <p:spPr>
            <a:xfrm>
              <a:off x="418175" y="986475"/>
              <a:ext cx="64225" cy="32200"/>
            </a:xfrm>
            <a:custGeom>
              <a:avLst/>
              <a:gdLst/>
              <a:ahLst/>
              <a:cxnLst/>
              <a:rect l="l" t="t" r="r" b="b"/>
              <a:pathLst>
                <a:path w="2569" h="1288" extrusionOk="0">
                  <a:moveTo>
                    <a:pt x="1" y="1"/>
                  </a:moveTo>
                  <a:lnTo>
                    <a:pt x="1" y="1288"/>
                  </a:lnTo>
                  <a:lnTo>
                    <a:pt x="2569" y="1288"/>
                  </a:lnTo>
                  <a:lnTo>
                    <a:pt x="2569"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1" name="Google Shape;10141;p69"/>
            <p:cNvSpPr/>
            <p:nvPr/>
          </p:nvSpPr>
          <p:spPr>
            <a:xfrm>
              <a:off x="707275" y="986475"/>
              <a:ext cx="64225" cy="32200"/>
            </a:xfrm>
            <a:custGeom>
              <a:avLst/>
              <a:gdLst/>
              <a:ahLst/>
              <a:cxnLst/>
              <a:rect l="l" t="t" r="r" b="b"/>
              <a:pathLst>
                <a:path w="2569" h="1288" extrusionOk="0">
                  <a:moveTo>
                    <a:pt x="0" y="1"/>
                  </a:moveTo>
                  <a:lnTo>
                    <a:pt x="0" y="1288"/>
                  </a:lnTo>
                  <a:lnTo>
                    <a:pt x="2568" y="1288"/>
                  </a:lnTo>
                  <a:lnTo>
                    <a:pt x="2568"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2" name="Google Shape;10142;p69"/>
            <p:cNvSpPr/>
            <p:nvPr/>
          </p:nvSpPr>
          <p:spPr>
            <a:xfrm>
              <a:off x="546725" y="1018650"/>
              <a:ext cx="96225" cy="32200"/>
            </a:xfrm>
            <a:custGeom>
              <a:avLst/>
              <a:gdLst/>
              <a:ahLst/>
              <a:cxnLst/>
              <a:rect l="l" t="t" r="r" b="b"/>
              <a:pathLst>
                <a:path w="3849" h="1288" extrusionOk="0">
                  <a:moveTo>
                    <a:pt x="0" y="1"/>
                  </a:moveTo>
                  <a:lnTo>
                    <a:pt x="0" y="1287"/>
                  </a:lnTo>
                  <a:lnTo>
                    <a:pt x="3849" y="1287"/>
                  </a:lnTo>
                  <a:lnTo>
                    <a:pt x="3849"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69"/>
            <p:cNvSpPr/>
            <p:nvPr/>
          </p:nvSpPr>
          <p:spPr>
            <a:xfrm>
              <a:off x="321825"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69"/>
            <p:cNvSpPr/>
            <p:nvPr/>
          </p:nvSpPr>
          <p:spPr>
            <a:xfrm>
              <a:off x="354000" y="1115025"/>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5" name="Google Shape;10145;p69"/>
            <p:cNvSpPr/>
            <p:nvPr/>
          </p:nvSpPr>
          <p:spPr>
            <a:xfrm>
              <a:off x="386025" y="11150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6" name="Google Shape;10146;p69"/>
            <p:cNvSpPr/>
            <p:nvPr/>
          </p:nvSpPr>
          <p:spPr>
            <a:xfrm>
              <a:off x="418175" y="1115025"/>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7" name="Google Shape;10147;p69"/>
            <p:cNvSpPr/>
            <p:nvPr/>
          </p:nvSpPr>
          <p:spPr>
            <a:xfrm>
              <a:off x="450350"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69"/>
            <p:cNvSpPr/>
            <p:nvPr/>
          </p:nvSpPr>
          <p:spPr>
            <a:xfrm>
              <a:off x="482375"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69"/>
            <p:cNvSpPr/>
            <p:nvPr/>
          </p:nvSpPr>
          <p:spPr>
            <a:xfrm>
              <a:off x="514550" y="1115025"/>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0" name="Google Shape;10150;p69"/>
            <p:cNvSpPr/>
            <p:nvPr/>
          </p:nvSpPr>
          <p:spPr>
            <a:xfrm>
              <a:off x="546725" y="11150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1" name="Google Shape;10151;p69"/>
            <p:cNvSpPr/>
            <p:nvPr/>
          </p:nvSpPr>
          <p:spPr>
            <a:xfrm>
              <a:off x="578875"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2" name="Google Shape;10152;p69"/>
            <p:cNvSpPr/>
            <p:nvPr/>
          </p:nvSpPr>
          <p:spPr>
            <a:xfrm>
              <a:off x="611050" y="1115025"/>
              <a:ext cx="32050" cy="32175"/>
            </a:xfrm>
            <a:custGeom>
              <a:avLst/>
              <a:gdLst/>
              <a:ahLst/>
              <a:cxnLst/>
              <a:rect l="l" t="t" r="r" b="b"/>
              <a:pathLst>
                <a:path w="1282" h="1287" extrusionOk="0">
                  <a:moveTo>
                    <a:pt x="0" y="0"/>
                  </a:moveTo>
                  <a:lnTo>
                    <a:pt x="0" y="1287"/>
                  </a:lnTo>
                  <a:lnTo>
                    <a:pt x="1281" y="1287"/>
                  </a:lnTo>
                  <a:lnTo>
                    <a:pt x="1281"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3" name="Google Shape;10153;p69"/>
            <p:cNvSpPr/>
            <p:nvPr/>
          </p:nvSpPr>
          <p:spPr>
            <a:xfrm>
              <a:off x="643075" y="1115025"/>
              <a:ext cx="32200" cy="32175"/>
            </a:xfrm>
            <a:custGeom>
              <a:avLst/>
              <a:gdLst/>
              <a:ahLst/>
              <a:cxnLst/>
              <a:rect l="l" t="t" r="r" b="b"/>
              <a:pathLst>
                <a:path w="1288" h="1287"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4" name="Google Shape;10154;p69"/>
            <p:cNvSpPr/>
            <p:nvPr/>
          </p:nvSpPr>
          <p:spPr>
            <a:xfrm>
              <a:off x="675250" y="1115025"/>
              <a:ext cx="32175" cy="32175"/>
            </a:xfrm>
            <a:custGeom>
              <a:avLst/>
              <a:gdLst/>
              <a:ahLst/>
              <a:cxnLst/>
              <a:rect l="l" t="t" r="r" b="b"/>
              <a:pathLst>
                <a:path w="1287" h="1287" extrusionOk="0">
                  <a:moveTo>
                    <a:pt x="0" y="0"/>
                  </a:moveTo>
                  <a:lnTo>
                    <a:pt x="0"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5" name="Google Shape;10155;p69"/>
            <p:cNvSpPr/>
            <p:nvPr/>
          </p:nvSpPr>
          <p:spPr>
            <a:xfrm>
              <a:off x="707400"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6" name="Google Shape;10156;p69"/>
            <p:cNvSpPr/>
            <p:nvPr/>
          </p:nvSpPr>
          <p:spPr>
            <a:xfrm>
              <a:off x="739425" y="1115025"/>
              <a:ext cx="32200" cy="32175"/>
            </a:xfrm>
            <a:custGeom>
              <a:avLst/>
              <a:gdLst/>
              <a:ahLst/>
              <a:cxnLst/>
              <a:rect l="l" t="t" r="r" b="b"/>
              <a:pathLst>
                <a:path w="1288" h="1287" extrusionOk="0">
                  <a:moveTo>
                    <a:pt x="1" y="0"/>
                  </a:moveTo>
                  <a:lnTo>
                    <a:pt x="1" y="1287"/>
                  </a:lnTo>
                  <a:lnTo>
                    <a:pt x="1288" y="1287"/>
                  </a:lnTo>
                  <a:lnTo>
                    <a:pt x="1288"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7" name="Google Shape;10157;p69"/>
            <p:cNvSpPr/>
            <p:nvPr/>
          </p:nvSpPr>
          <p:spPr>
            <a:xfrm>
              <a:off x="771600"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8" name="Google Shape;10158;p69"/>
            <p:cNvSpPr/>
            <p:nvPr/>
          </p:nvSpPr>
          <p:spPr>
            <a:xfrm>
              <a:off x="803625"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69"/>
            <p:cNvSpPr/>
            <p:nvPr/>
          </p:nvSpPr>
          <p:spPr>
            <a:xfrm>
              <a:off x="835650" y="1115025"/>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69"/>
            <p:cNvSpPr/>
            <p:nvPr/>
          </p:nvSpPr>
          <p:spPr>
            <a:xfrm>
              <a:off x="321825" y="11471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1" name="Google Shape;10161;p69"/>
            <p:cNvSpPr/>
            <p:nvPr/>
          </p:nvSpPr>
          <p:spPr>
            <a:xfrm>
              <a:off x="418175" y="1147175"/>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2" name="Google Shape;10162;p69"/>
            <p:cNvSpPr/>
            <p:nvPr/>
          </p:nvSpPr>
          <p:spPr>
            <a:xfrm>
              <a:off x="514550" y="1147175"/>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3" name="Google Shape;10163;p69"/>
            <p:cNvSpPr/>
            <p:nvPr/>
          </p:nvSpPr>
          <p:spPr>
            <a:xfrm>
              <a:off x="642925" y="1147175"/>
              <a:ext cx="32200" cy="32200"/>
            </a:xfrm>
            <a:custGeom>
              <a:avLst/>
              <a:gdLst/>
              <a:ahLst/>
              <a:cxnLst/>
              <a:rect l="l" t="t" r="r" b="b"/>
              <a:pathLst>
                <a:path w="1288" h="1288" extrusionOk="0">
                  <a:moveTo>
                    <a:pt x="1" y="1"/>
                  </a:moveTo>
                  <a:lnTo>
                    <a:pt x="1" y="1287"/>
                  </a:lnTo>
                  <a:lnTo>
                    <a:pt x="1288" y="1287"/>
                  </a:lnTo>
                  <a:lnTo>
                    <a:pt x="1288"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69"/>
            <p:cNvSpPr/>
            <p:nvPr/>
          </p:nvSpPr>
          <p:spPr>
            <a:xfrm>
              <a:off x="739300" y="1147175"/>
              <a:ext cx="32200" cy="32200"/>
            </a:xfrm>
            <a:custGeom>
              <a:avLst/>
              <a:gdLst/>
              <a:ahLst/>
              <a:cxnLst/>
              <a:rect l="l" t="t" r="r" b="b"/>
              <a:pathLst>
                <a:path w="1288" h="1288" extrusionOk="0">
                  <a:moveTo>
                    <a:pt x="0" y="1"/>
                  </a:moveTo>
                  <a:lnTo>
                    <a:pt x="0" y="1287"/>
                  </a:lnTo>
                  <a:lnTo>
                    <a:pt x="1287" y="1287"/>
                  </a:lnTo>
                  <a:lnTo>
                    <a:pt x="1287"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5" name="Google Shape;10165;p69"/>
            <p:cNvSpPr/>
            <p:nvPr/>
          </p:nvSpPr>
          <p:spPr>
            <a:xfrm>
              <a:off x="386025" y="729425"/>
              <a:ext cx="417625" cy="32200"/>
            </a:xfrm>
            <a:custGeom>
              <a:avLst/>
              <a:gdLst/>
              <a:ahLst/>
              <a:cxnLst/>
              <a:rect l="l" t="t" r="r" b="b"/>
              <a:pathLst>
                <a:path w="16705" h="1288" extrusionOk="0">
                  <a:moveTo>
                    <a:pt x="0" y="1"/>
                  </a:moveTo>
                  <a:lnTo>
                    <a:pt x="0" y="1287"/>
                  </a:lnTo>
                  <a:lnTo>
                    <a:pt x="16705" y="1287"/>
                  </a:lnTo>
                  <a:lnTo>
                    <a:pt x="16705"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6" name="Google Shape;10166;p69"/>
            <p:cNvSpPr/>
            <p:nvPr/>
          </p:nvSpPr>
          <p:spPr>
            <a:xfrm>
              <a:off x="352900" y="1148275"/>
              <a:ext cx="64350" cy="32050"/>
            </a:xfrm>
            <a:custGeom>
              <a:avLst/>
              <a:gdLst/>
              <a:ahLst/>
              <a:cxnLst/>
              <a:rect l="l" t="t" r="r" b="b"/>
              <a:pathLst>
                <a:path w="2574" h="1282" extrusionOk="0">
                  <a:moveTo>
                    <a:pt x="0" y="1"/>
                  </a:moveTo>
                  <a:lnTo>
                    <a:pt x="0" y="1282"/>
                  </a:lnTo>
                  <a:lnTo>
                    <a:pt x="2574" y="1282"/>
                  </a:lnTo>
                  <a:lnTo>
                    <a:pt x="2574"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7" name="Google Shape;10167;p69"/>
            <p:cNvSpPr/>
            <p:nvPr/>
          </p:nvSpPr>
          <p:spPr>
            <a:xfrm>
              <a:off x="449250" y="1148150"/>
              <a:ext cx="32200" cy="32175"/>
            </a:xfrm>
            <a:custGeom>
              <a:avLst/>
              <a:gdLst/>
              <a:ahLst/>
              <a:cxnLst/>
              <a:rect l="l" t="t" r="r" b="b"/>
              <a:pathLst>
                <a:path w="1288" h="1287" extrusionOk="0">
                  <a:moveTo>
                    <a:pt x="1" y="0"/>
                  </a:moveTo>
                  <a:lnTo>
                    <a:pt x="1" y="1287"/>
                  </a:lnTo>
                  <a:lnTo>
                    <a:pt x="1287" y="1287"/>
                  </a:lnTo>
                  <a:lnTo>
                    <a:pt x="1287"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69"/>
            <p:cNvSpPr/>
            <p:nvPr/>
          </p:nvSpPr>
          <p:spPr>
            <a:xfrm>
              <a:off x="482375" y="1147175"/>
              <a:ext cx="32200" cy="32200"/>
            </a:xfrm>
            <a:custGeom>
              <a:avLst/>
              <a:gdLst/>
              <a:ahLst/>
              <a:cxnLst/>
              <a:rect l="l" t="t" r="r" b="b"/>
              <a:pathLst>
                <a:path w="1288" h="1288" extrusionOk="0">
                  <a:moveTo>
                    <a:pt x="1" y="1"/>
                  </a:moveTo>
                  <a:lnTo>
                    <a:pt x="1" y="1287"/>
                  </a:lnTo>
                  <a:lnTo>
                    <a:pt x="1287" y="1287"/>
                  </a:lnTo>
                  <a:lnTo>
                    <a:pt x="1287"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9" name="Google Shape;10169;p69"/>
            <p:cNvSpPr/>
            <p:nvPr/>
          </p:nvSpPr>
          <p:spPr>
            <a:xfrm>
              <a:off x="546725" y="1147175"/>
              <a:ext cx="96225" cy="32200"/>
            </a:xfrm>
            <a:custGeom>
              <a:avLst/>
              <a:gdLst/>
              <a:ahLst/>
              <a:cxnLst/>
              <a:rect l="l" t="t" r="r" b="b"/>
              <a:pathLst>
                <a:path w="3849" h="1288" extrusionOk="0">
                  <a:moveTo>
                    <a:pt x="0" y="1"/>
                  </a:moveTo>
                  <a:lnTo>
                    <a:pt x="0" y="1287"/>
                  </a:lnTo>
                  <a:lnTo>
                    <a:pt x="3849" y="1287"/>
                  </a:lnTo>
                  <a:lnTo>
                    <a:pt x="3849"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69"/>
            <p:cNvSpPr/>
            <p:nvPr/>
          </p:nvSpPr>
          <p:spPr>
            <a:xfrm>
              <a:off x="675100" y="1147175"/>
              <a:ext cx="64225" cy="32200"/>
            </a:xfrm>
            <a:custGeom>
              <a:avLst/>
              <a:gdLst/>
              <a:ahLst/>
              <a:cxnLst/>
              <a:rect l="l" t="t" r="r" b="b"/>
              <a:pathLst>
                <a:path w="2569" h="1288" extrusionOk="0">
                  <a:moveTo>
                    <a:pt x="1" y="1"/>
                  </a:moveTo>
                  <a:lnTo>
                    <a:pt x="1" y="1287"/>
                  </a:lnTo>
                  <a:lnTo>
                    <a:pt x="2568" y="1287"/>
                  </a:lnTo>
                  <a:lnTo>
                    <a:pt x="2568"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69"/>
            <p:cNvSpPr/>
            <p:nvPr/>
          </p:nvSpPr>
          <p:spPr>
            <a:xfrm>
              <a:off x="771475" y="1147175"/>
              <a:ext cx="64350" cy="32200"/>
            </a:xfrm>
            <a:custGeom>
              <a:avLst/>
              <a:gdLst/>
              <a:ahLst/>
              <a:cxnLst/>
              <a:rect l="l" t="t" r="r" b="b"/>
              <a:pathLst>
                <a:path w="2574" h="1288" extrusionOk="0">
                  <a:moveTo>
                    <a:pt x="0" y="1"/>
                  </a:moveTo>
                  <a:lnTo>
                    <a:pt x="0" y="1287"/>
                  </a:lnTo>
                  <a:lnTo>
                    <a:pt x="2573" y="1287"/>
                  </a:lnTo>
                  <a:lnTo>
                    <a:pt x="2573"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69"/>
            <p:cNvSpPr/>
            <p:nvPr/>
          </p:nvSpPr>
          <p:spPr>
            <a:xfrm>
              <a:off x="835925" y="1147175"/>
              <a:ext cx="32050" cy="32200"/>
            </a:xfrm>
            <a:custGeom>
              <a:avLst/>
              <a:gdLst/>
              <a:ahLst/>
              <a:cxnLst/>
              <a:rect l="l" t="t" r="r" b="b"/>
              <a:pathLst>
                <a:path w="1282" h="1288" extrusionOk="0">
                  <a:moveTo>
                    <a:pt x="1" y="1"/>
                  </a:moveTo>
                  <a:lnTo>
                    <a:pt x="1" y="1287"/>
                  </a:lnTo>
                  <a:lnTo>
                    <a:pt x="1282" y="1287"/>
                  </a:lnTo>
                  <a:lnTo>
                    <a:pt x="1282" y="1"/>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69"/>
            <p:cNvSpPr/>
            <p:nvPr/>
          </p:nvSpPr>
          <p:spPr>
            <a:xfrm>
              <a:off x="867825" y="601175"/>
              <a:ext cx="32200" cy="32050"/>
            </a:xfrm>
            <a:custGeom>
              <a:avLst/>
              <a:gdLst/>
              <a:ahLst/>
              <a:cxnLst/>
              <a:rect l="l" t="t" r="r" b="b"/>
              <a:pathLst>
                <a:path w="1288" h="1282" extrusionOk="0">
                  <a:moveTo>
                    <a:pt x="0" y="1"/>
                  </a:moveTo>
                  <a:lnTo>
                    <a:pt x="0" y="1282"/>
                  </a:lnTo>
                  <a:lnTo>
                    <a:pt x="1287" y="1282"/>
                  </a:lnTo>
                  <a:lnTo>
                    <a:pt x="1287"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69"/>
            <p:cNvSpPr/>
            <p:nvPr/>
          </p:nvSpPr>
          <p:spPr>
            <a:xfrm>
              <a:off x="289650" y="601175"/>
              <a:ext cx="64375" cy="64100"/>
            </a:xfrm>
            <a:custGeom>
              <a:avLst/>
              <a:gdLst/>
              <a:ahLst/>
              <a:cxnLst/>
              <a:rect l="l" t="t" r="r" b="b"/>
              <a:pathLst>
                <a:path w="2575" h="2564" extrusionOk="0">
                  <a:moveTo>
                    <a:pt x="1" y="1"/>
                  </a:moveTo>
                  <a:lnTo>
                    <a:pt x="1" y="1276"/>
                  </a:lnTo>
                  <a:lnTo>
                    <a:pt x="1288" y="1276"/>
                  </a:lnTo>
                  <a:lnTo>
                    <a:pt x="1288" y="1"/>
                  </a:lnTo>
                  <a:close/>
                  <a:moveTo>
                    <a:pt x="1288" y="1276"/>
                  </a:moveTo>
                  <a:lnTo>
                    <a:pt x="1288" y="2563"/>
                  </a:lnTo>
                  <a:lnTo>
                    <a:pt x="2574" y="2563"/>
                  </a:lnTo>
                  <a:lnTo>
                    <a:pt x="2574" y="1276"/>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69"/>
            <p:cNvSpPr/>
            <p:nvPr/>
          </p:nvSpPr>
          <p:spPr>
            <a:xfrm>
              <a:off x="835650" y="633075"/>
              <a:ext cx="32200" cy="32200"/>
            </a:xfrm>
            <a:custGeom>
              <a:avLst/>
              <a:gdLst/>
              <a:ahLst/>
              <a:cxnLst/>
              <a:rect l="l" t="t" r="r" b="b"/>
              <a:pathLst>
                <a:path w="1288" h="1288" extrusionOk="0">
                  <a:moveTo>
                    <a:pt x="1" y="0"/>
                  </a:moveTo>
                  <a:lnTo>
                    <a:pt x="1" y="1287"/>
                  </a:lnTo>
                  <a:lnTo>
                    <a:pt x="1287" y="1287"/>
                  </a:lnTo>
                  <a:lnTo>
                    <a:pt x="1287"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6" name="Google Shape;10176;p69"/>
            <p:cNvSpPr/>
            <p:nvPr/>
          </p:nvSpPr>
          <p:spPr>
            <a:xfrm>
              <a:off x="578875" y="1082975"/>
              <a:ext cx="96250" cy="32075"/>
            </a:xfrm>
            <a:custGeom>
              <a:avLst/>
              <a:gdLst/>
              <a:ahLst/>
              <a:cxnLst/>
              <a:rect l="l" t="t" r="r" b="b"/>
              <a:pathLst>
                <a:path w="3850" h="1283" extrusionOk="0">
                  <a:moveTo>
                    <a:pt x="1" y="1"/>
                  </a:moveTo>
                  <a:lnTo>
                    <a:pt x="1" y="1282"/>
                  </a:lnTo>
                  <a:lnTo>
                    <a:pt x="3850" y="1282"/>
                  </a:lnTo>
                  <a:lnTo>
                    <a:pt x="3850"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7" name="Google Shape;10177;p69"/>
            <p:cNvSpPr/>
            <p:nvPr/>
          </p:nvSpPr>
          <p:spPr>
            <a:xfrm>
              <a:off x="289650" y="1082975"/>
              <a:ext cx="289250" cy="128550"/>
            </a:xfrm>
            <a:custGeom>
              <a:avLst/>
              <a:gdLst/>
              <a:ahLst/>
              <a:cxnLst/>
              <a:rect l="l" t="t" r="r" b="b"/>
              <a:pathLst>
                <a:path w="11570" h="5142" extrusionOk="0">
                  <a:moveTo>
                    <a:pt x="1" y="1"/>
                  </a:moveTo>
                  <a:lnTo>
                    <a:pt x="1" y="1282"/>
                  </a:lnTo>
                  <a:lnTo>
                    <a:pt x="1" y="2569"/>
                  </a:lnTo>
                  <a:lnTo>
                    <a:pt x="1" y="3855"/>
                  </a:lnTo>
                  <a:lnTo>
                    <a:pt x="1" y="5142"/>
                  </a:lnTo>
                  <a:lnTo>
                    <a:pt x="10283" y="5142"/>
                  </a:lnTo>
                  <a:lnTo>
                    <a:pt x="10283" y="3855"/>
                  </a:lnTo>
                  <a:lnTo>
                    <a:pt x="1288" y="3855"/>
                  </a:lnTo>
                  <a:lnTo>
                    <a:pt x="1288" y="2569"/>
                  </a:lnTo>
                  <a:lnTo>
                    <a:pt x="1288" y="1282"/>
                  </a:lnTo>
                  <a:lnTo>
                    <a:pt x="11570" y="1282"/>
                  </a:lnTo>
                  <a:lnTo>
                    <a:pt x="11570"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69"/>
            <p:cNvSpPr/>
            <p:nvPr/>
          </p:nvSpPr>
          <p:spPr>
            <a:xfrm>
              <a:off x="675250" y="1082975"/>
              <a:ext cx="224900" cy="128550"/>
            </a:xfrm>
            <a:custGeom>
              <a:avLst/>
              <a:gdLst/>
              <a:ahLst/>
              <a:cxnLst/>
              <a:rect l="l" t="t" r="r" b="b"/>
              <a:pathLst>
                <a:path w="8996" h="5142" extrusionOk="0">
                  <a:moveTo>
                    <a:pt x="0" y="1"/>
                  </a:moveTo>
                  <a:lnTo>
                    <a:pt x="0" y="1282"/>
                  </a:lnTo>
                  <a:lnTo>
                    <a:pt x="7714" y="1282"/>
                  </a:lnTo>
                  <a:lnTo>
                    <a:pt x="7714" y="2569"/>
                  </a:lnTo>
                  <a:lnTo>
                    <a:pt x="7703" y="2569"/>
                  </a:lnTo>
                  <a:lnTo>
                    <a:pt x="7703" y="3855"/>
                  </a:lnTo>
                  <a:lnTo>
                    <a:pt x="2573" y="3855"/>
                  </a:lnTo>
                  <a:lnTo>
                    <a:pt x="2573" y="5142"/>
                  </a:lnTo>
                  <a:lnTo>
                    <a:pt x="8990" y="5142"/>
                  </a:lnTo>
                  <a:lnTo>
                    <a:pt x="8990" y="3855"/>
                  </a:lnTo>
                  <a:lnTo>
                    <a:pt x="8990" y="2569"/>
                  </a:lnTo>
                  <a:lnTo>
                    <a:pt x="8996" y="2569"/>
                  </a:lnTo>
                  <a:lnTo>
                    <a:pt x="8996" y="1282"/>
                  </a:lnTo>
                  <a:lnTo>
                    <a:pt x="8990" y="1282"/>
                  </a:lnTo>
                  <a:lnTo>
                    <a:pt x="8990"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9" name="Google Shape;10179;p69"/>
            <p:cNvSpPr/>
            <p:nvPr/>
          </p:nvSpPr>
          <p:spPr>
            <a:xfrm>
              <a:off x="546725" y="1179350"/>
              <a:ext cx="128400" cy="32175"/>
            </a:xfrm>
            <a:custGeom>
              <a:avLst/>
              <a:gdLst/>
              <a:ahLst/>
              <a:cxnLst/>
              <a:rect l="l" t="t" r="r" b="b"/>
              <a:pathLst>
                <a:path w="5136" h="1287" extrusionOk="0">
                  <a:moveTo>
                    <a:pt x="0" y="0"/>
                  </a:moveTo>
                  <a:lnTo>
                    <a:pt x="0" y="1287"/>
                  </a:lnTo>
                  <a:lnTo>
                    <a:pt x="5136" y="1287"/>
                  </a:lnTo>
                  <a:lnTo>
                    <a:pt x="5136"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69"/>
            <p:cNvSpPr/>
            <p:nvPr/>
          </p:nvSpPr>
          <p:spPr>
            <a:xfrm>
              <a:off x="675250" y="1179350"/>
              <a:ext cx="64350" cy="32175"/>
            </a:xfrm>
            <a:custGeom>
              <a:avLst/>
              <a:gdLst/>
              <a:ahLst/>
              <a:cxnLst/>
              <a:rect l="l" t="t" r="r" b="b"/>
              <a:pathLst>
                <a:path w="2574" h="1287" extrusionOk="0">
                  <a:moveTo>
                    <a:pt x="0" y="0"/>
                  </a:moveTo>
                  <a:lnTo>
                    <a:pt x="0" y="1287"/>
                  </a:lnTo>
                  <a:lnTo>
                    <a:pt x="2573" y="1287"/>
                  </a:lnTo>
                  <a:lnTo>
                    <a:pt x="2573"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1" name="Google Shape;10181;p69"/>
          <p:cNvGrpSpPr/>
          <p:nvPr/>
        </p:nvGrpSpPr>
        <p:grpSpPr>
          <a:xfrm>
            <a:off x="5118792" y="1228054"/>
            <a:ext cx="1300169" cy="1300169"/>
            <a:chOff x="952925" y="1125875"/>
            <a:chExt cx="590825" cy="590825"/>
          </a:xfrm>
        </p:grpSpPr>
        <p:sp>
          <p:nvSpPr>
            <p:cNvPr id="10182" name="Google Shape;10182;p69"/>
            <p:cNvSpPr/>
            <p:nvPr/>
          </p:nvSpPr>
          <p:spPr>
            <a:xfrm>
              <a:off x="1001725"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69"/>
            <p:cNvSpPr/>
            <p:nvPr/>
          </p:nvSpPr>
          <p:spPr>
            <a:xfrm>
              <a:off x="1032775" y="11437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4" name="Google Shape;10184;p69"/>
            <p:cNvSpPr/>
            <p:nvPr/>
          </p:nvSpPr>
          <p:spPr>
            <a:xfrm>
              <a:off x="1063975" y="1143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5" name="Google Shape;10185;p69"/>
            <p:cNvSpPr/>
            <p:nvPr/>
          </p:nvSpPr>
          <p:spPr>
            <a:xfrm>
              <a:off x="1095050" y="1143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6" name="Google Shape;10186;p69"/>
            <p:cNvSpPr/>
            <p:nvPr/>
          </p:nvSpPr>
          <p:spPr>
            <a:xfrm>
              <a:off x="1125975" y="1143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7" name="Google Shape;10187;p69"/>
            <p:cNvSpPr/>
            <p:nvPr/>
          </p:nvSpPr>
          <p:spPr>
            <a:xfrm>
              <a:off x="1157050"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8" name="Google Shape;10188;p69"/>
            <p:cNvSpPr/>
            <p:nvPr/>
          </p:nvSpPr>
          <p:spPr>
            <a:xfrm>
              <a:off x="1188100" y="11437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9" name="Google Shape;10189;p69"/>
            <p:cNvSpPr/>
            <p:nvPr/>
          </p:nvSpPr>
          <p:spPr>
            <a:xfrm>
              <a:off x="1219325"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0" name="Google Shape;10190;p69"/>
            <p:cNvSpPr/>
            <p:nvPr/>
          </p:nvSpPr>
          <p:spPr>
            <a:xfrm>
              <a:off x="1250375" y="1143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69"/>
            <p:cNvSpPr/>
            <p:nvPr/>
          </p:nvSpPr>
          <p:spPr>
            <a:xfrm>
              <a:off x="1281450" y="1143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69"/>
            <p:cNvSpPr/>
            <p:nvPr/>
          </p:nvSpPr>
          <p:spPr>
            <a:xfrm>
              <a:off x="1312525"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3" name="Google Shape;10193;p69"/>
            <p:cNvSpPr/>
            <p:nvPr/>
          </p:nvSpPr>
          <p:spPr>
            <a:xfrm>
              <a:off x="1343725"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4" name="Google Shape;10194;p69"/>
            <p:cNvSpPr/>
            <p:nvPr/>
          </p:nvSpPr>
          <p:spPr>
            <a:xfrm>
              <a:off x="1374650" y="1143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5" name="Google Shape;10195;p69"/>
            <p:cNvSpPr/>
            <p:nvPr/>
          </p:nvSpPr>
          <p:spPr>
            <a:xfrm>
              <a:off x="1405725" y="1143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6" name="Google Shape;10196;p69"/>
            <p:cNvSpPr/>
            <p:nvPr/>
          </p:nvSpPr>
          <p:spPr>
            <a:xfrm>
              <a:off x="1436775" y="1143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69"/>
            <p:cNvSpPr/>
            <p:nvPr/>
          </p:nvSpPr>
          <p:spPr>
            <a:xfrm>
              <a:off x="1467850" y="11437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69"/>
            <p:cNvSpPr/>
            <p:nvPr/>
          </p:nvSpPr>
          <p:spPr>
            <a:xfrm>
              <a:off x="970650" y="11746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69"/>
            <p:cNvSpPr/>
            <p:nvPr/>
          </p:nvSpPr>
          <p:spPr>
            <a:xfrm>
              <a:off x="1001725" y="11746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0" name="Google Shape;10200;p69"/>
            <p:cNvSpPr/>
            <p:nvPr/>
          </p:nvSpPr>
          <p:spPr>
            <a:xfrm>
              <a:off x="1032775" y="1174675"/>
              <a:ext cx="31225" cy="31100"/>
            </a:xfrm>
            <a:custGeom>
              <a:avLst/>
              <a:gdLst/>
              <a:ahLst/>
              <a:cxnLst/>
              <a:rect l="l" t="t" r="r" b="b"/>
              <a:pathLst>
                <a:path w="1249"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69"/>
            <p:cNvSpPr/>
            <p:nvPr/>
          </p:nvSpPr>
          <p:spPr>
            <a:xfrm>
              <a:off x="1063975" y="11746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2" name="Google Shape;10202;p69"/>
            <p:cNvSpPr/>
            <p:nvPr/>
          </p:nvSpPr>
          <p:spPr>
            <a:xfrm>
              <a:off x="1095050" y="11746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3" name="Google Shape;10203;p69"/>
            <p:cNvSpPr/>
            <p:nvPr/>
          </p:nvSpPr>
          <p:spPr>
            <a:xfrm>
              <a:off x="1125975" y="11746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4" name="Google Shape;10204;p69"/>
            <p:cNvSpPr/>
            <p:nvPr/>
          </p:nvSpPr>
          <p:spPr>
            <a:xfrm>
              <a:off x="1157050" y="11746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69"/>
            <p:cNvSpPr/>
            <p:nvPr/>
          </p:nvSpPr>
          <p:spPr>
            <a:xfrm>
              <a:off x="1188100" y="11746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6" name="Google Shape;10206;p69"/>
            <p:cNvSpPr/>
            <p:nvPr/>
          </p:nvSpPr>
          <p:spPr>
            <a:xfrm>
              <a:off x="1219325" y="11746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69"/>
            <p:cNvSpPr/>
            <p:nvPr/>
          </p:nvSpPr>
          <p:spPr>
            <a:xfrm>
              <a:off x="1250375" y="11746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69"/>
            <p:cNvSpPr/>
            <p:nvPr/>
          </p:nvSpPr>
          <p:spPr>
            <a:xfrm>
              <a:off x="1281450" y="11746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9" name="Google Shape;10209;p69"/>
            <p:cNvSpPr/>
            <p:nvPr/>
          </p:nvSpPr>
          <p:spPr>
            <a:xfrm>
              <a:off x="1312525" y="11746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0" name="Google Shape;10210;p69"/>
            <p:cNvSpPr/>
            <p:nvPr/>
          </p:nvSpPr>
          <p:spPr>
            <a:xfrm>
              <a:off x="1343725" y="11746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69"/>
            <p:cNvSpPr/>
            <p:nvPr/>
          </p:nvSpPr>
          <p:spPr>
            <a:xfrm>
              <a:off x="1374775" y="1174675"/>
              <a:ext cx="31100" cy="31100"/>
            </a:xfrm>
            <a:custGeom>
              <a:avLst/>
              <a:gdLst/>
              <a:ahLst/>
              <a:cxnLst/>
              <a:rect l="l" t="t" r="r" b="b"/>
              <a:pathLst>
                <a:path w="1244" h="1244" extrusionOk="0">
                  <a:moveTo>
                    <a:pt x="1" y="0"/>
                  </a:moveTo>
                  <a:lnTo>
                    <a:pt x="1" y="1243"/>
                  </a:lnTo>
                  <a:lnTo>
                    <a:pt x="1244" y="1243"/>
                  </a:lnTo>
                  <a:lnTo>
                    <a:pt x="124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69"/>
            <p:cNvSpPr/>
            <p:nvPr/>
          </p:nvSpPr>
          <p:spPr>
            <a:xfrm>
              <a:off x="1405850" y="11746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69"/>
            <p:cNvSpPr/>
            <p:nvPr/>
          </p:nvSpPr>
          <p:spPr>
            <a:xfrm>
              <a:off x="1436775" y="11746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69"/>
            <p:cNvSpPr/>
            <p:nvPr/>
          </p:nvSpPr>
          <p:spPr>
            <a:xfrm>
              <a:off x="1467850" y="1174675"/>
              <a:ext cx="31225" cy="31100"/>
            </a:xfrm>
            <a:custGeom>
              <a:avLst/>
              <a:gdLst/>
              <a:ahLst/>
              <a:cxnLst/>
              <a:rect l="l" t="t" r="r" b="b"/>
              <a:pathLst>
                <a:path w="1249" h="1244"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5" name="Google Shape;10215;p69"/>
            <p:cNvSpPr/>
            <p:nvPr/>
          </p:nvSpPr>
          <p:spPr>
            <a:xfrm>
              <a:off x="1498900" y="11746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6" name="Google Shape;10216;p69"/>
            <p:cNvSpPr/>
            <p:nvPr/>
          </p:nvSpPr>
          <p:spPr>
            <a:xfrm>
              <a:off x="970650" y="1205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69"/>
            <p:cNvSpPr/>
            <p:nvPr/>
          </p:nvSpPr>
          <p:spPr>
            <a:xfrm>
              <a:off x="1001725"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69"/>
            <p:cNvSpPr/>
            <p:nvPr/>
          </p:nvSpPr>
          <p:spPr>
            <a:xfrm>
              <a:off x="1032775" y="12057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69"/>
            <p:cNvSpPr/>
            <p:nvPr/>
          </p:nvSpPr>
          <p:spPr>
            <a:xfrm>
              <a:off x="1063975" y="1205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69"/>
            <p:cNvSpPr/>
            <p:nvPr/>
          </p:nvSpPr>
          <p:spPr>
            <a:xfrm>
              <a:off x="1095050" y="1205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69"/>
            <p:cNvSpPr/>
            <p:nvPr/>
          </p:nvSpPr>
          <p:spPr>
            <a:xfrm>
              <a:off x="1125975" y="1205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69"/>
            <p:cNvSpPr/>
            <p:nvPr/>
          </p:nvSpPr>
          <p:spPr>
            <a:xfrm>
              <a:off x="1157050"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69"/>
            <p:cNvSpPr/>
            <p:nvPr/>
          </p:nvSpPr>
          <p:spPr>
            <a:xfrm>
              <a:off x="1188100" y="12057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69"/>
            <p:cNvSpPr/>
            <p:nvPr/>
          </p:nvSpPr>
          <p:spPr>
            <a:xfrm>
              <a:off x="1219325"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69"/>
            <p:cNvSpPr/>
            <p:nvPr/>
          </p:nvSpPr>
          <p:spPr>
            <a:xfrm>
              <a:off x="1250375" y="1205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69"/>
            <p:cNvSpPr/>
            <p:nvPr/>
          </p:nvSpPr>
          <p:spPr>
            <a:xfrm>
              <a:off x="1281450" y="1205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69"/>
            <p:cNvSpPr/>
            <p:nvPr/>
          </p:nvSpPr>
          <p:spPr>
            <a:xfrm>
              <a:off x="1312525"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8" name="Google Shape;10228;p69"/>
            <p:cNvSpPr/>
            <p:nvPr/>
          </p:nvSpPr>
          <p:spPr>
            <a:xfrm>
              <a:off x="1343725"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69"/>
            <p:cNvSpPr/>
            <p:nvPr/>
          </p:nvSpPr>
          <p:spPr>
            <a:xfrm>
              <a:off x="1374650" y="1205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69"/>
            <p:cNvSpPr/>
            <p:nvPr/>
          </p:nvSpPr>
          <p:spPr>
            <a:xfrm>
              <a:off x="1405725" y="1205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69"/>
            <p:cNvSpPr/>
            <p:nvPr/>
          </p:nvSpPr>
          <p:spPr>
            <a:xfrm>
              <a:off x="1436775" y="1205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69"/>
            <p:cNvSpPr/>
            <p:nvPr/>
          </p:nvSpPr>
          <p:spPr>
            <a:xfrm>
              <a:off x="1467850" y="12057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69"/>
            <p:cNvSpPr/>
            <p:nvPr/>
          </p:nvSpPr>
          <p:spPr>
            <a:xfrm>
              <a:off x="1498900" y="12057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4" name="Google Shape;10234;p69"/>
            <p:cNvSpPr/>
            <p:nvPr/>
          </p:nvSpPr>
          <p:spPr>
            <a:xfrm>
              <a:off x="970650" y="12369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69"/>
            <p:cNvSpPr/>
            <p:nvPr/>
          </p:nvSpPr>
          <p:spPr>
            <a:xfrm>
              <a:off x="1001725"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69"/>
            <p:cNvSpPr/>
            <p:nvPr/>
          </p:nvSpPr>
          <p:spPr>
            <a:xfrm>
              <a:off x="1032775" y="12369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69"/>
            <p:cNvSpPr/>
            <p:nvPr/>
          </p:nvSpPr>
          <p:spPr>
            <a:xfrm>
              <a:off x="1063975" y="12369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69"/>
            <p:cNvSpPr/>
            <p:nvPr/>
          </p:nvSpPr>
          <p:spPr>
            <a:xfrm>
              <a:off x="1095050" y="12369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69"/>
            <p:cNvSpPr/>
            <p:nvPr/>
          </p:nvSpPr>
          <p:spPr>
            <a:xfrm>
              <a:off x="1125975" y="12369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0" name="Google Shape;10240;p69"/>
            <p:cNvSpPr/>
            <p:nvPr/>
          </p:nvSpPr>
          <p:spPr>
            <a:xfrm>
              <a:off x="1157050"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69"/>
            <p:cNvSpPr/>
            <p:nvPr/>
          </p:nvSpPr>
          <p:spPr>
            <a:xfrm>
              <a:off x="1188100" y="12369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69"/>
            <p:cNvSpPr/>
            <p:nvPr/>
          </p:nvSpPr>
          <p:spPr>
            <a:xfrm>
              <a:off x="1219325"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69"/>
            <p:cNvSpPr/>
            <p:nvPr/>
          </p:nvSpPr>
          <p:spPr>
            <a:xfrm>
              <a:off x="1250375" y="12369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69"/>
            <p:cNvSpPr/>
            <p:nvPr/>
          </p:nvSpPr>
          <p:spPr>
            <a:xfrm>
              <a:off x="1281450" y="12369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69"/>
            <p:cNvSpPr/>
            <p:nvPr/>
          </p:nvSpPr>
          <p:spPr>
            <a:xfrm>
              <a:off x="1312525"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69"/>
            <p:cNvSpPr/>
            <p:nvPr/>
          </p:nvSpPr>
          <p:spPr>
            <a:xfrm>
              <a:off x="1343725"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69"/>
            <p:cNvSpPr/>
            <p:nvPr/>
          </p:nvSpPr>
          <p:spPr>
            <a:xfrm>
              <a:off x="1374650" y="12369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69"/>
            <p:cNvSpPr/>
            <p:nvPr/>
          </p:nvSpPr>
          <p:spPr>
            <a:xfrm>
              <a:off x="1405725" y="12369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69"/>
            <p:cNvSpPr/>
            <p:nvPr/>
          </p:nvSpPr>
          <p:spPr>
            <a:xfrm>
              <a:off x="1436775" y="12369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69"/>
            <p:cNvSpPr/>
            <p:nvPr/>
          </p:nvSpPr>
          <p:spPr>
            <a:xfrm>
              <a:off x="1467850" y="12369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1" name="Google Shape;10251;p69"/>
            <p:cNvSpPr/>
            <p:nvPr/>
          </p:nvSpPr>
          <p:spPr>
            <a:xfrm>
              <a:off x="1498900" y="12369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69"/>
            <p:cNvSpPr/>
            <p:nvPr/>
          </p:nvSpPr>
          <p:spPr>
            <a:xfrm>
              <a:off x="970650" y="12680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69"/>
            <p:cNvSpPr/>
            <p:nvPr/>
          </p:nvSpPr>
          <p:spPr>
            <a:xfrm>
              <a:off x="1001725"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69"/>
            <p:cNvSpPr/>
            <p:nvPr/>
          </p:nvSpPr>
          <p:spPr>
            <a:xfrm>
              <a:off x="1032775" y="1268000"/>
              <a:ext cx="31225" cy="31100"/>
            </a:xfrm>
            <a:custGeom>
              <a:avLst/>
              <a:gdLst/>
              <a:ahLst/>
              <a:cxnLst/>
              <a:rect l="l" t="t" r="r" b="b"/>
              <a:pathLst>
                <a:path w="1249"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69"/>
            <p:cNvSpPr/>
            <p:nvPr/>
          </p:nvSpPr>
          <p:spPr>
            <a:xfrm>
              <a:off x="1063975" y="12680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69"/>
            <p:cNvSpPr/>
            <p:nvPr/>
          </p:nvSpPr>
          <p:spPr>
            <a:xfrm>
              <a:off x="1095050" y="12680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69"/>
            <p:cNvSpPr/>
            <p:nvPr/>
          </p:nvSpPr>
          <p:spPr>
            <a:xfrm>
              <a:off x="1125975" y="12680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69"/>
            <p:cNvSpPr/>
            <p:nvPr/>
          </p:nvSpPr>
          <p:spPr>
            <a:xfrm>
              <a:off x="1157050"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69"/>
            <p:cNvSpPr/>
            <p:nvPr/>
          </p:nvSpPr>
          <p:spPr>
            <a:xfrm>
              <a:off x="1188100" y="12680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69"/>
            <p:cNvSpPr/>
            <p:nvPr/>
          </p:nvSpPr>
          <p:spPr>
            <a:xfrm>
              <a:off x="1219325"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69"/>
            <p:cNvSpPr/>
            <p:nvPr/>
          </p:nvSpPr>
          <p:spPr>
            <a:xfrm>
              <a:off x="1250375" y="12680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69"/>
            <p:cNvSpPr/>
            <p:nvPr/>
          </p:nvSpPr>
          <p:spPr>
            <a:xfrm>
              <a:off x="1281450" y="12680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69"/>
            <p:cNvSpPr/>
            <p:nvPr/>
          </p:nvSpPr>
          <p:spPr>
            <a:xfrm>
              <a:off x="1312525"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69"/>
            <p:cNvSpPr/>
            <p:nvPr/>
          </p:nvSpPr>
          <p:spPr>
            <a:xfrm>
              <a:off x="1343725"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69"/>
            <p:cNvSpPr/>
            <p:nvPr/>
          </p:nvSpPr>
          <p:spPr>
            <a:xfrm>
              <a:off x="1374650" y="12680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69"/>
            <p:cNvSpPr/>
            <p:nvPr/>
          </p:nvSpPr>
          <p:spPr>
            <a:xfrm>
              <a:off x="1405725" y="12680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69"/>
            <p:cNvSpPr/>
            <p:nvPr/>
          </p:nvSpPr>
          <p:spPr>
            <a:xfrm>
              <a:off x="1436775" y="12680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69"/>
            <p:cNvSpPr/>
            <p:nvPr/>
          </p:nvSpPr>
          <p:spPr>
            <a:xfrm>
              <a:off x="1467850" y="1268000"/>
              <a:ext cx="31225" cy="31100"/>
            </a:xfrm>
            <a:custGeom>
              <a:avLst/>
              <a:gdLst/>
              <a:ahLst/>
              <a:cxnLst/>
              <a:rect l="l" t="t" r="r" b="b"/>
              <a:pathLst>
                <a:path w="1249" h="1244" extrusionOk="0">
                  <a:moveTo>
                    <a:pt x="0" y="1"/>
                  </a:moveTo>
                  <a:lnTo>
                    <a:pt x="0" y="1243"/>
                  </a:lnTo>
                  <a:lnTo>
                    <a:pt x="1248" y="1243"/>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69"/>
            <p:cNvSpPr/>
            <p:nvPr/>
          </p:nvSpPr>
          <p:spPr>
            <a:xfrm>
              <a:off x="1498900" y="12680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69"/>
            <p:cNvSpPr/>
            <p:nvPr/>
          </p:nvSpPr>
          <p:spPr>
            <a:xfrm>
              <a:off x="970650" y="12990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69"/>
            <p:cNvSpPr/>
            <p:nvPr/>
          </p:nvSpPr>
          <p:spPr>
            <a:xfrm>
              <a:off x="1001725"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69"/>
            <p:cNvSpPr/>
            <p:nvPr/>
          </p:nvSpPr>
          <p:spPr>
            <a:xfrm>
              <a:off x="1032775" y="1299075"/>
              <a:ext cx="31225" cy="31100"/>
            </a:xfrm>
            <a:custGeom>
              <a:avLst/>
              <a:gdLst/>
              <a:ahLst/>
              <a:cxnLst/>
              <a:rect l="l" t="t" r="r" b="b"/>
              <a:pathLst>
                <a:path w="1249"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69"/>
            <p:cNvSpPr/>
            <p:nvPr/>
          </p:nvSpPr>
          <p:spPr>
            <a:xfrm>
              <a:off x="1063975" y="12990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69"/>
            <p:cNvSpPr/>
            <p:nvPr/>
          </p:nvSpPr>
          <p:spPr>
            <a:xfrm>
              <a:off x="1095050" y="12990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69"/>
            <p:cNvSpPr/>
            <p:nvPr/>
          </p:nvSpPr>
          <p:spPr>
            <a:xfrm>
              <a:off x="1125975" y="12990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69"/>
            <p:cNvSpPr/>
            <p:nvPr/>
          </p:nvSpPr>
          <p:spPr>
            <a:xfrm>
              <a:off x="1157050"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69"/>
            <p:cNvSpPr/>
            <p:nvPr/>
          </p:nvSpPr>
          <p:spPr>
            <a:xfrm>
              <a:off x="1188100" y="12990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69"/>
            <p:cNvSpPr/>
            <p:nvPr/>
          </p:nvSpPr>
          <p:spPr>
            <a:xfrm>
              <a:off x="1219325"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69"/>
            <p:cNvSpPr/>
            <p:nvPr/>
          </p:nvSpPr>
          <p:spPr>
            <a:xfrm>
              <a:off x="1250375" y="12990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69"/>
            <p:cNvSpPr/>
            <p:nvPr/>
          </p:nvSpPr>
          <p:spPr>
            <a:xfrm>
              <a:off x="1281450" y="12990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69"/>
            <p:cNvSpPr/>
            <p:nvPr/>
          </p:nvSpPr>
          <p:spPr>
            <a:xfrm>
              <a:off x="1312525"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69"/>
            <p:cNvSpPr/>
            <p:nvPr/>
          </p:nvSpPr>
          <p:spPr>
            <a:xfrm>
              <a:off x="1343725"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69"/>
            <p:cNvSpPr/>
            <p:nvPr/>
          </p:nvSpPr>
          <p:spPr>
            <a:xfrm>
              <a:off x="1374650" y="12990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69"/>
            <p:cNvSpPr/>
            <p:nvPr/>
          </p:nvSpPr>
          <p:spPr>
            <a:xfrm>
              <a:off x="1405725" y="12990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5" name="Google Shape;10285;p69"/>
            <p:cNvSpPr/>
            <p:nvPr/>
          </p:nvSpPr>
          <p:spPr>
            <a:xfrm>
              <a:off x="1436775" y="12990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69"/>
            <p:cNvSpPr/>
            <p:nvPr/>
          </p:nvSpPr>
          <p:spPr>
            <a:xfrm>
              <a:off x="1467850" y="1299075"/>
              <a:ext cx="31225" cy="31100"/>
            </a:xfrm>
            <a:custGeom>
              <a:avLst/>
              <a:gdLst/>
              <a:ahLst/>
              <a:cxnLst/>
              <a:rect l="l" t="t" r="r" b="b"/>
              <a:pathLst>
                <a:path w="1249" h="1244"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69"/>
            <p:cNvSpPr/>
            <p:nvPr/>
          </p:nvSpPr>
          <p:spPr>
            <a:xfrm>
              <a:off x="1498900" y="12990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8" name="Google Shape;10288;p69"/>
            <p:cNvSpPr/>
            <p:nvPr/>
          </p:nvSpPr>
          <p:spPr>
            <a:xfrm>
              <a:off x="970650" y="1330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9" name="Google Shape;10289;p69"/>
            <p:cNvSpPr/>
            <p:nvPr/>
          </p:nvSpPr>
          <p:spPr>
            <a:xfrm>
              <a:off x="1001725"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0" name="Google Shape;10290;p69"/>
            <p:cNvSpPr/>
            <p:nvPr/>
          </p:nvSpPr>
          <p:spPr>
            <a:xfrm>
              <a:off x="1032775" y="13301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69"/>
            <p:cNvSpPr/>
            <p:nvPr/>
          </p:nvSpPr>
          <p:spPr>
            <a:xfrm>
              <a:off x="1063975" y="1330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69"/>
            <p:cNvSpPr/>
            <p:nvPr/>
          </p:nvSpPr>
          <p:spPr>
            <a:xfrm>
              <a:off x="1095050" y="1330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69"/>
            <p:cNvSpPr/>
            <p:nvPr/>
          </p:nvSpPr>
          <p:spPr>
            <a:xfrm>
              <a:off x="1125975" y="1330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69"/>
            <p:cNvSpPr/>
            <p:nvPr/>
          </p:nvSpPr>
          <p:spPr>
            <a:xfrm>
              <a:off x="1157050"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69"/>
            <p:cNvSpPr/>
            <p:nvPr/>
          </p:nvSpPr>
          <p:spPr>
            <a:xfrm>
              <a:off x="1188100" y="13301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69"/>
            <p:cNvSpPr/>
            <p:nvPr/>
          </p:nvSpPr>
          <p:spPr>
            <a:xfrm>
              <a:off x="1219325"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69"/>
            <p:cNvSpPr/>
            <p:nvPr/>
          </p:nvSpPr>
          <p:spPr>
            <a:xfrm>
              <a:off x="1250375" y="1330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69"/>
            <p:cNvSpPr/>
            <p:nvPr/>
          </p:nvSpPr>
          <p:spPr>
            <a:xfrm>
              <a:off x="1281450" y="1330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69"/>
            <p:cNvSpPr/>
            <p:nvPr/>
          </p:nvSpPr>
          <p:spPr>
            <a:xfrm>
              <a:off x="1312525"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69"/>
            <p:cNvSpPr/>
            <p:nvPr/>
          </p:nvSpPr>
          <p:spPr>
            <a:xfrm>
              <a:off x="1343725"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69"/>
            <p:cNvSpPr/>
            <p:nvPr/>
          </p:nvSpPr>
          <p:spPr>
            <a:xfrm>
              <a:off x="1374650" y="1330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69"/>
            <p:cNvSpPr/>
            <p:nvPr/>
          </p:nvSpPr>
          <p:spPr>
            <a:xfrm>
              <a:off x="1405725" y="1330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69"/>
            <p:cNvSpPr/>
            <p:nvPr/>
          </p:nvSpPr>
          <p:spPr>
            <a:xfrm>
              <a:off x="1436775" y="1330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69"/>
            <p:cNvSpPr/>
            <p:nvPr/>
          </p:nvSpPr>
          <p:spPr>
            <a:xfrm>
              <a:off x="1467850" y="13301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69"/>
            <p:cNvSpPr/>
            <p:nvPr/>
          </p:nvSpPr>
          <p:spPr>
            <a:xfrm>
              <a:off x="1498900" y="13301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69"/>
            <p:cNvSpPr/>
            <p:nvPr/>
          </p:nvSpPr>
          <p:spPr>
            <a:xfrm>
              <a:off x="970650" y="13613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7" name="Google Shape;10307;p69"/>
            <p:cNvSpPr/>
            <p:nvPr/>
          </p:nvSpPr>
          <p:spPr>
            <a:xfrm>
              <a:off x="1001725"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69"/>
            <p:cNvSpPr/>
            <p:nvPr/>
          </p:nvSpPr>
          <p:spPr>
            <a:xfrm>
              <a:off x="1032775" y="13613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69"/>
            <p:cNvSpPr/>
            <p:nvPr/>
          </p:nvSpPr>
          <p:spPr>
            <a:xfrm>
              <a:off x="1063975" y="13613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69"/>
            <p:cNvSpPr/>
            <p:nvPr/>
          </p:nvSpPr>
          <p:spPr>
            <a:xfrm>
              <a:off x="1095050" y="13613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69"/>
            <p:cNvSpPr/>
            <p:nvPr/>
          </p:nvSpPr>
          <p:spPr>
            <a:xfrm>
              <a:off x="1125975" y="13613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69"/>
            <p:cNvSpPr/>
            <p:nvPr/>
          </p:nvSpPr>
          <p:spPr>
            <a:xfrm>
              <a:off x="1157050"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69"/>
            <p:cNvSpPr/>
            <p:nvPr/>
          </p:nvSpPr>
          <p:spPr>
            <a:xfrm>
              <a:off x="1188100" y="13613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4" name="Google Shape;10314;p69"/>
            <p:cNvSpPr/>
            <p:nvPr/>
          </p:nvSpPr>
          <p:spPr>
            <a:xfrm>
              <a:off x="1219325"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69"/>
            <p:cNvSpPr/>
            <p:nvPr/>
          </p:nvSpPr>
          <p:spPr>
            <a:xfrm>
              <a:off x="1250375" y="13613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69"/>
            <p:cNvSpPr/>
            <p:nvPr/>
          </p:nvSpPr>
          <p:spPr>
            <a:xfrm>
              <a:off x="1281450" y="13613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7" name="Google Shape;10317;p69"/>
            <p:cNvSpPr/>
            <p:nvPr/>
          </p:nvSpPr>
          <p:spPr>
            <a:xfrm>
              <a:off x="1312525"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69"/>
            <p:cNvSpPr/>
            <p:nvPr/>
          </p:nvSpPr>
          <p:spPr>
            <a:xfrm>
              <a:off x="1343725"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69"/>
            <p:cNvSpPr/>
            <p:nvPr/>
          </p:nvSpPr>
          <p:spPr>
            <a:xfrm>
              <a:off x="1374650" y="13613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69"/>
            <p:cNvSpPr/>
            <p:nvPr/>
          </p:nvSpPr>
          <p:spPr>
            <a:xfrm>
              <a:off x="1405725" y="1361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69"/>
            <p:cNvSpPr/>
            <p:nvPr/>
          </p:nvSpPr>
          <p:spPr>
            <a:xfrm>
              <a:off x="1436775" y="13613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69"/>
            <p:cNvSpPr/>
            <p:nvPr/>
          </p:nvSpPr>
          <p:spPr>
            <a:xfrm>
              <a:off x="1467850" y="13613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69"/>
            <p:cNvSpPr/>
            <p:nvPr/>
          </p:nvSpPr>
          <p:spPr>
            <a:xfrm>
              <a:off x="1498900" y="13613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69"/>
            <p:cNvSpPr/>
            <p:nvPr/>
          </p:nvSpPr>
          <p:spPr>
            <a:xfrm>
              <a:off x="1001725"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69"/>
            <p:cNvSpPr/>
            <p:nvPr/>
          </p:nvSpPr>
          <p:spPr>
            <a:xfrm>
              <a:off x="1032775" y="1392400"/>
              <a:ext cx="31225" cy="31100"/>
            </a:xfrm>
            <a:custGeom>
              <a:avLst/>
              <a:gdLst/>
              <a:ahLst/>
              <a:cxnLst/>
              <a:rect l="l" t="t" r="r" b="b"/>
              <a:pathLst>
                <a:path w="1249" h="1244" extrusionOk="0">
                  <a:moveTo>
                    <a:pt x="1" y="1"/>
                  </a:moveTo>
                  <a:lnTo>
                    <a:pt x="1" y="1244"/>
                  </a:lnTo>
                  <a:lnTo>
                    <a:pt x="1249" y="1244"/>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69"/>
            <p:cNvSpPr/>
            <p:nvPr/>
          </p:nvSpPr>
          <p:spPr>
            <a:xfrm>
              <a:off x="1063975" y="1392400"/>
              <a:ext cx="31100" cy="31100"/>
            </a:xfrm>
            <a:custGeom>
              <a:avLst/>
              <a:gdLst/>
              <a:ahLst/>
              <a:cxnLst/>
              <a:rect l="l" t="t" r="r" b="b"/>
              <a:pathLst>
                <a:path w="1244" h="1244" extrusionOk="0">
                  <a:moveTo>
                    <a:pt x="1" y="1"/>
                  </a:moveTo>
                  <a:lnTo>
                    <a:pt x="1"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69"/>
            <p:cNvSpPr/>
            <p:nvPr/>
          </p:nvSpPr>
          <p:spPr>
            <a:xfrm>
              <a:off x="1095050" y="1392400"/>
              <a:ext cx="31100" cy="31100"/>
            </a:xfrm>
            <a:custGeom>
              <a:avLst/>
              <a:gdLst/>
              <a:ahLst/>
              <a:cxnLst/>
              <a:rect l="l" t="t" r="r" b="b"/>
              <a:pathLst>
                <a:path w="1244"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69"/>
            <p:cNvSpPr/>
            <p:nvPr/>
          </p:nvSpPr>
          <p:spPr>
            <a:xfrm>
              <a:off x="1125975" y="1392400"/>
              <a:ext cx="31100" cy="31100"/>
            </a:xfrm>
            <a:custGeom>
              <a:avLst/>
              <a:gdLst/>
              <a:ahLst/>
              <a:cxnLst/>
              <a:rect l="l" t="t" r="r" b="b"/>
              <a:pathLst>
                <a:path w="1244" h="1244" extrusionOk="0">
                  <a:moveTo>
                    <a:pt x="1" y="1"/>
                  </a:moveTo>
                  <a:lnTo>
                    <a:pt x="1"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69"/>
            <p:cNvSpPr/>
            <p:nvPr/>
          </p:nvSpPr>
          <p:spPr>
            <a:xfrm>
              <a:off x="1157050"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69"/>
            <p:cNvSpPr/>
            <p:nvPr/>
          </p:nvSpPr>
          <p:spPr>
            <a:xfrm>
              <a:off x="1188100" y="1392400"/>
              <a:ext cx="31250" cy="31100"/>
            </a:xfrm>
            <a:custGeom>
              <a:avLst/>
              <a:gdLst/>
              <a:ahLst/>
              <a:cxnLst/>
              <a:rect l="l" t="t" r="r" b="b"/>
              <a:pathLst>
                <a:path w="1250" h="1244" extrusionOk="0">
                  <a:moveTo>
                    <a:pt x="1" y="1"/>
                  </a:moveTo>
                  <a:lnTo>
                    <a:pt x="1" y="1244"/>
                  </a:lnTo>
                  <a:lnTo>
                    <a:pt x="1249" y="1244"/>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69"/>
            <p:cNvSpPr/>
            <p:nvPr/>
          </p:nvSpPr>
          <p:spPr>
            <a:xfrm>
              <a:off x="1219325"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69"/>
            <p:cNvSpPr/>
            <p:nvPr/>
          </p:nvSpPr>
          <p:spPr>
            <a:xfrm>
              <a:off x="1250375" y="1392400"/>
              <a:ext cx="31100" cy="31100"/>
            </a:xfrm>
            <a:custGeom>
              <a:avLst/>
              <a:gdLst/>
              <a:ahLst/>
              <a:cxnLst/>
              <a:rect l="l" t="t" r="r" b="b"/>
              <a:pathLst>
                <a:path w="1244" h="1244" extrusionOk="0">
                  <a:moveTo>
                    <a:pt x="1" y="1"/>
                  </a:moveTo>
                  <a:lnTo>
                    <a:pt x="1"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69"/>
            <p:cNvSpPr/>
            <p:nvPr/>
          </p:nvSpPr>
          <p:spPr>
            <a:xfrm>
              <a:off x="1281450" y="1392400"/>
              <a:ext cx="31100" cy="31100"/>
            </a:xfrm>
            <a:custGeom>
              <a:avLst/>
              <a:gdLst/>
              <a:ahLst/>
              <a:cxnLst/>
              <a:rect l="l" t="t" r="r" b="b"/>
              <a:pathLst>
                <a:path w="1244"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69"/>
            <p:cNvSpPr/>
            <p:nvPr/>
          </p:nvSpPr>
          <p:spPr>
            <a:xfrm>
              <a:off x="1312525"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69"/>
            <p:cNvSpPr/>
            <p:nvPr/>
          </p:nvSpPr>
          <p:spPr>
            <a:xfrm>
              <a:off x="1343725"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69"/>
            <p:cNvSpPr/>
            <p:nvPr/>
          </p:nvSpPr>
          <p:spPr>
            <a:xfrm>
              <a:off x="1374650" y="1392400"/>
              <a:ext cx="31100" cy="31100"/>
            </a:xfrm>
            <a:custGeom>
              <a:avLst/>
              <a:gdLst/>
              <a:ahLst/>
              <a:cxnLst/>
              <a:rect l="l" t="t" r="r" b="b"/>
              <a:pathLst>
                <a:path w="1244"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69"/>
            <p:cNvSpPr/>
            <p:nvPr/>
          </p:nvSpPr>
          <p:spPr>
            <a:xfrm>
              <a:off x="1405725" y="1392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69"/>
            <p:cNvSpPr/>
            <p:nvPr/>
          </p:nvSpPr>
          <p:spPr>
            <a:xfrm>
              <a:off x="1436775" y="1392400"/>
              <a:ext cx="31100" cy="31100"/>
            </a:xfrm>
            <a:custGeom>
              <a:avLst/>
              <a:gdLst/>
              <a:ahLst/>
              <a:cxnLst/>
              <a:rect l="l" t="t" r="r" b="b"/>
              <a:pathLst>
                <a:path w="1244" h="1244" extrusionOk="0">
                  <a:moveTo>
                    <a:pt x="1" y="1"/>
                  </a:moveTo>
                  <a:lnTo>
                    <a:pt x="1" y="1244"/>
                  </a:lnTo>
                  <a:lnTo>
                    <a:pt x="1243" y="1244"/>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69"/>
            <p:cNvSpPr/>
            <p:nvPr/>
          </p:nvSpPr>
          <p:spPr>
            <a:xfrm>
              <a:off x="1467850" y="1392400"/>
              <a:ext cx="31225" cy="31100"/>
            </a:xfrm>
            <a:custGeom>
              <a:avLst/>
              <a:gdLst/>
              <a:ahLst/>
              <a:cxnLst/>
              <a:rect l="l" t="t" r="r" b="b"/>
              <a:pathLst>
                <a:path w="1249" h="1244" extrusionOk="0">
                  <a:moveTo>
                    <a:pt x="0" y="1"/>
                  </a:moveTo>
                  <a:lnTo>
                    <a:pt x="0" y="1244"/>
                  </a:lnTo>
                  <a:lnTo>
                    <a:pt x="1248" y="1244"/>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69"/>
            <p:cNvSpPr/>
            <p:nvPr/>
          </p:nvSpPr>
          <p:spPr>
            <a:xfrm>
              <a:off x="1001725"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69"/>
            <p:cNvSpPr/>
            <p:nvPr/>
          </p:nvSpPr>
          <p:spPr>
            <a:xfrm>
              <a:off x="1032775" y="1423475"/>
              <a:ext cx="31225" cy="31100"/>
            </a:xfrm>
            <a:custGeom>
              <a:avLst/>
              <a:gdLst/>
              <a:ahLst/>
              <a:cxnLst/>
              <a:rect l="l" t="t" r="r" b="b"/>
              <a:pathLst>
                <a:path w="1249"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69"/>
            <p:cNvSpPr/>
            <p:nvPr/>
          </p:nvSpPr>
          <p:spPr>
            <a:xfrm>
              <a:off x="1063975" y="14234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69"/>
            <p:cNvSpPr/>
            <p:nvPr/>
          </p:nvSpPr>
          <p:spPr>
            <a:xfrm>
              <a:off x="1095050" y="14234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69"/>
            <p:cNvSpPr/>
            <p:nvPr/>
          </p:nvSpPr>
          <p:spPr>
            <a:xfrm>
              <a:off x="1125975" y="14234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69"/>
            <p:cNvSpPr/>
            <p:nvPr/>
          </p:nvSpPr>
          <p:spPr>
            <a:xfrm>
              <a:off x="1157050"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69"/>
            <p:cNvSpPr/>
            <p:nvPr/>
          </p:nvSpPr>
          <p:spPr>
            <a:xfrm>
              <a:off x="1188100" y="1423475"/>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69"/>
            <p:cNvSpPr/>
            <p:nvPr/>
          </p:nvSpPr>
          <p:spPr>
            <a:xfrm>
              <a:off x="1219325"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69"/>
            <p:cNvSpPr/>
            <p:nvPr/>
          </p:nvSpPr>
          <p:spPr>
            <a:xfrm>
              <a:off x="1250375" y="14234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69"/>
            <p:cNvSpPr/>
            <p:nvPr/>
          </p:nvSpPr>
          <p:spPr>
            <a:xfrm>
              <a:off x="1281450" y="14234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69"/>
            <p:cNvSpPr/>
            <p:nvPr/>
          </p:nvSpPr>
          <p:spPr>
            <a:xfrm>
              <a:off x="1312525"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69"/>
            <p:cNvSpPr/>
            <p:nvPr/>
          </p:nvSpPr>
          <p:spPr>
            <a:xfrm>
              <a:off x="1343725"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69"/>
            <p:cNvSpPr/>
            <p:nvPr/>
          </p:nvSpPr>
          <p:spPr>
            <a:xfrm>
              <a:off x="1374650" y="14234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69"/>
            <p:cNvSpPr/>
            <p:nvPr/>
          </p:nvSpPr>
          <p:spPr>
            <a:xfrm>
              <a:off x="1405725" y="14234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69"/>
            <p:cNvSpPr/>
            <p:nvPr/>
          </p:nvSpPr>
          <p:spPr>
            <a:xfrm>
              <a:off x="1436775" y="14234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69"/>
            <p:cNvSpPr/>
            <p:nvPr/>
          </p:nvSpPr>
          <p:spPr>
            <a:xfrm>
              <a:off x="1467850" y="1423475"/>
              <a:ext cx="31225" cy="31100"/>
            </a:xfrm>
            <a:custGeom>
              <a:avLst/>
              <a:gdLst/>
              <a:ahLst/>
              <a:cxnLst/>
              <a:rect l="l" t="t" r="r" b="b"/>
              <a:pathLst>
                <a:path w="1249" h="1244" extrusionOk="0">
                  <a:moveTo>
                    <a:pt x="0" y="1"/>
                  </a:moveTo>
                  <a:lnTo>
                    <a:pt x="0" y="1243"/>
                  </a:lnTo>
                  <a:lnTo>
                    <a:pt x="1248" y="1243"/>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69"/>
            <p:cNvSpPr/>
            <p:nvPr/>
          </p:nvSpPr>
          <p:spPr>
            <a:xfrm>
              <a:off x="970650" y="14544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69"/>
            <p:cNvSpPr/>
            <p:nvPr/>
          </p:nvSpPr>
          <p:spPr>
            <a:xfrm>
              <a:off x="1001725"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69"/>
            <p:cNvSpPr/>
            <p:nvPr/>
          </p:nvSpPr>
          <p:spPr>
            <a:xfrm>
              <a:off x="1032775" y="1454400"/>
              <a:ext cx="31225" cy="31100"/>
            </a:xfrm>
            <a:custGeom>
              <a:avLst/>
              <a:gdLst/>
              <a:ahLst/>
              <a:cxnLst/>
              <a:rect l="l" t="t" r="r" b="b"/>
              <a:pathLst>
                <a:path w="1249"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69"/>
            <p:cNvSpPr/>
            <p:nvPr/>
          </p:nvSpPr>
          <p:spPr>
            <a:xfrm>
              <a:off x="1063975" y="14544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69"/>
            <p:cNvSpPr/>
            <p:nvPr/>
          </p:nvSpPr>
          <p:spPr>
            <a:xfrm>
              <a:off x="1095050" y="14544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69"/>
            <p:cNvSpPr/>
            <p:nvPr/>
          </p:nvSpPr>
          <p:spPr>
            <a:xfrm>
              <a:off x="1125975" y="14544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69"/>
            <p:cNvSpPr/>
            <p:nvPr/>
          </p:nvSpPr>
          <p:spPr>
            <a:xfrm>
              <a:off x="1157050"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69"/>
            <p:cNvSpPr/>
            <p:nvPr/>
          </p:nvSpPr>
          <p:spPr>
            <a:xfrm>
              <a:off x="1188100" y="14544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69"/>
            <p:cNvSpPr/>
            <p:nvPr/>
          </p:nvSpPr>
          <p:spPr>
            <a:xfrm>
              <a:off x="1219325"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69"/>
            <p:cNvSpPr/>
            <p:nvPr/>
          </p:nvSpPr>
          <p:spPr>
            <a:xfrm>
              <a:off x="1250375" y="14544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69"/>
            <p:cNvSpPr/>
            <p:nvPr/>
          </p:nvSpPr>
          <p:spPr>
            <a:xfrm>
              <a:off x="1281450" y="14544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69"/>
            <p:cNvSpPr/>
            <p:nvPr/>
          </p:nvSpPr>
          <p:spPr>
            <a:xfrm>
              <a:off x="1312525"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69"/>
            <p:cNvSpPr/>
            <p:nvPr/>
          </p:nvSpPr>
          <p:spPr>
            <a:xfrm>
              <a:off x="1343725"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69"/>
            <p:cNvSpPr/>
            <p:nvPr/>
          </p:nvSpPr>
          <p:spPr>
            <a:xfrm>
              <a:off x="1374650" y="14544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69"/>
            <p:cNvSpPr/>
            <p:nvPr/>
          </p:nvSpPr>
          <p:spPr>
            <a:xfrm>
              <a:off x="1405725" y="14544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69"/>
            <p:cNvSpPr/>
            <p:nvPr/>
          </p:nvSpPr>
          <p:spPr>
            <a:xfrm>
              <a:off x="1436775" y="14544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69"/>
            <p:cNvSpPr/>
            <p:nvPr/>
          </p:nvSpPr>
          <p:spPr>
            <a:xfrm>
              <a:off x="1467850" y="1454400"/>
              <a:ext cx="31225" cy="31100"/>
            </a:xfrm>
            <a:custGeom>
              <a:avLst/>
              <a:gdLst/>
              <a:ahLst/>
              <a:cxnLst/>
              <a:rect l="l" t="t" r="r" b="b"/>
              <a:pathLst>
                <a:path w="1249" h="1244" extrusionOk="0">
                  <a:moveTo>
                    <a:pt x="0" y="1"/>
                  </a:moveTo>
                  <a:lnTo>
                    <a:pt x="0" y="1243"/>
                  </a:lnTo>
                  <a:lnTo>
                    <a:pt x="1248" y="1243"/>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69"/>
            <p:cNvSpPr/>
            <p:nvPr/>
          </p:nvSpPr>
          <p:spPr>
            <a:xfrm>
              <a:off x="1498900" y="14544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69"/>
            <p:cNvSpPr/>
            <p:nvPr/>
          </p:nvSpPr>
          <p:spPr>
            <a:xfrm>
              <a:off x="970650" y="1485475"/>
              <a:ext cx="31100" cy="31225"/>
            </a:xfrm>
            <a:custGeom>
              <a:avLst/>
              <a:gdLst/>
              <a:ahLst/>
              <a:cxnLst/>
              <a:rect l="l" t="t" r="r" b="b"/>
              <a:pathLst>
                <a:path w="1244"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69"/>
            <p:cNvSpPr/>
            <p:nvPr/>
          </p:nvSpPr>
          <p:spPr>
            <a:xfrm>
              <a:off x="1001725"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69"/>
            <p:cNvSpPr/>
            <p:nvPr/>
          </p:nvSpPr>
          <p:spPr>
            <a:xfrm>
              <a:off x="1032775" y="1485475"/>
              <a:ext cx="31225" cy="31225"/>
            </a:xfrm>
            <a:custGeom>
              <a:avLst/>
              <a:gdLst/>
              <a:ahLst/>
              <a:cxnLst/>
              <a:rect l="l" t="t" r="r" b="b"/>
              <a:pathLst>
                <a:path w="1249" h="1249" extrusionOk="0">
                  <a:moveTo>
                    <a:pt x="1" y="0"/>
                  </a:moveTo>
                  <a:lnTo>
                    <a:pt x="1" y="1249"/>
                  </a:lnTo>
                  <a:lnTo>
                    <a:pt x="1249" y="1249"/>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69"/>
            <p:cNvSpPr/>
            <p:nvPr/>
          </p:nvSpPr>
          <p:spPr>
            <a:xfrm>
              <a:off x="1063975" y="1485475"/>
              <a:ext cx="31100" cy="31225"/>
            </a:xfrm>
            <a:custGeom>
              <a:avLst/>
              <a:gdLst/>
              <a:ahLst/>
              <a:cxnLst/>
              <a:rect l="l" t="t" r="r" b="b"/>
              <a:pathLst>
                <a:path w="1244" h="1249" extrusionOk="0">
                  <a:moveTo>
                    <a:pt x="1" y="0"/>
                  </a:moveTo>
                  <a:lnTo>
                    <a:pt x="1"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69"/>
            <p:cNvSpPr/>
            <p:nvPr/>
          </p:nvSpPr>
          <p:spPr>
            <a:xfrm>
              <a:off x="1095050" y="1485475"/>
              <a:ext cx="31100" cy="31225"/>
            </a:xfrm>
            <a:custGeom>
              <a:avLst/>
              <a:gdLst/>
              <a:ahLst/>
              <a:cxnLst/>
              <a:rect l="l" t="t" r="r" b="b"/>
              <a:pathLst>
                <a:path w="1244"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69"/>
            <p:cNvSpPr/>
            <p:nvPr/>
          </p:nvSpPr>
          <p:spPr>
            <a:xfrm>
              <a:off x="1125975" y="1485475"/>
              <a:ext cx="31100" cy="31225"/>
            </a:xfrm>
            <a:custGeom>
              <a:avLst/>
              <a:gdLst/>
              <a:ahLst/>
              <a:cxnLst/>
              <a:rect l="l" t="t" r="r" b="b"/>
              <a:pathLst>
                <a:path w="1244" h="1249" extrusionOk="0">
                  <a:moveTo>
                    <a:pt x="1" y="0"/>
                  </a:moveTo>
                  <a:lnTo>
                    <a:pt x="1"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69"/>
            <p:cNvSpPr/>
            <p:nvPr/>
          </p:nvSpPr>
          <p:spPr>
            <a:xfrm>
              <a:off x="1157050"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69"/>
            <p:cNvSpPr/>
            <p:nvPr/>
          </p:nvSpPr>
          <p:spPr>
            <a:xfrm>
              <a:off x="1188100" y="1485475"/>
              <a:ext cx="31250" cy="31225"/>
            </a:xfrm>
            <a:custGeom>
              <a:avLst/>
              <a:gdLst/>
              <a:ahLst/>
              <a:cxnLst/>
              <a:rect l="l" t="t" r="r" b="b"/>
              <a:pathLst>
                <a:path w="1250" h="1249" extrusionOk="0">
                  <a:moveTo>
                    <a:pt x="1" y="0"/>
                  </a:moveTo>
                  <a:lnTo>
                    <a:pt x="1" y="1249"/>
                  </a:lnTo>
                  <a:lnTo>
                    <a:pt x="1249" y="1249"/>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69"/>
            <p:cNvSpPr/>
            <p:nvPr/>
          </p:nvSpPr>
          <p:spPr>
            <a:xfrm>
              <a:off x="1219325"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69"/>
            <p:cNvSpPr/>
            <p:nvPr/>
          </p:nvSpPr>
          <p:spPr>
            <a:xfrm>
              <a:off x="1250375" y="1485475"/>
              <a:ext cx="31100" cy="31225"/>
            </a:xfrm>
            <a:custGeom>
              <a:avLst/>
              <a:gdLst/>
              <a:ahLst/>
              <a:cxnLst/>
              <a:rect l="l" t="t" r="r" b="b"/>
              <a:pathLst>
                <a:path w="1244" h="1249" extrusionOk="0">
                  <a:moveTo>
                    <a:pt x="1" y="0"/>
                  </a:moveTo>
                  <a:lnTo>
                    <a:pt x="1"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69"/>
            <p:cNvSpPr/>
            <p:nvPr/>
          </p:nvSpPr>
          <p:spPr>
            <a:xfrm>
              <a:off x="1281450" y="1485475"/>
              <a:ext cx="31100" cy="31225"/>
            </a:xfrm>
            <a:custGeom>
              <a:avLst/>
              <a:gdLst/>
              <a:ahLst/>
              <a:cxnLst/>
              <a:rect l="l" t="t" r="r" b="b"/>
              <a:pathLst>
                <a:path w="1244"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69"/>
            <p:cNvSpPr/>
            <p:nvPr/>
          </p:nvSpPr>
          <p:spPr>
            <a:xfrm>
              <a:off x="1312525"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69"/>
            <p:cNvSpPr/>
            <p:nvPr/>
          </p:nvSpPr>
          <p:spPr>
            <a:xfrm>
              <a:off x="1343725"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69"/>
            <p:cNvSpPr/>
            <p:nvPr/>
          </p:nvSpPr>
          <p:spPr>
            <a:xfrm>
              <a:off x="1374650" y="1485475"/>
              <a:ext cx="31100" cy="31225"/>
            </a:xfrm>
            <a:custGeom>
              <a:avLst/>
              <a:gdLst/>
              <a:ahLst/>
              <a:cxnLst/>
              <a:rect l="l" t="t" r="r" b="b"/>
              <a:pathLst>
                <a:path w="1244"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69"/>
            <p:cNvSpPr/>
            <p:nvPr/>
          </p:nvSpPr>
          <p:spPr>
            <a:xfrm>
              <a:off x="1405725" y="1485475"/>
              <a:ext cx="31075" cy="31225"/>
            </a:xfrm>
            <a:custGeom>
              <a:avLst/>
              <a:gdLst/>
              <a:ahLst/>
              <a:cxnLst/>
              <a:rect l="l" t="t" r="r" b="b"/>
              <a:pathLst>
                <a:path w="1243" h="1249" extrusionOk="0">
                  <a:moveTo>
                    <a:pt x="0" y="0"/>
                  </a:moveTo>
                  <a:lnTo>
                    <a:pt x="0"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69"/>
            <p:cNvSpPr/>
            <p:nvPr/>
          </p:nvSpPr>
          <p:spPr>
            <a:xfrm>
              <a:off x="1436775" y="1485475"/>
              <a:ext cx="31100" cy="31225"/>
            </a:xfrm>
            <a:custGeom>
              <a:avLst/>
              <a:gdLst/>
              <a:ahLst/>
              <a:cxnLst/>
              <a:rect l="l" t="t" r="r" b="b"/>
              <a:pathLst>
                <a:path w="1244" h="1249" extrusionOk="0">
                  <a:moveTo>
                    <a:pt x="1" y="0"/>
                  </a:moveTo>
                  <a:lnTo>
                    <a:pt x="1" y="1249"/>
                  </a:lnTo>
                  <a:lnTo>
                    <a:pt x="1243" y="1249"/>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69"/>
            <p:cNvSpPr/>
            <p:nvPr/>
          </p:nvSpPr>
          <p:spPr>
            <a:xfrm>
              <a:off x="1467850" y="1485475"/>
              <a:ext cx="31225" cy="31225"/>
            </a:xfrm>
            <a:custGeom>
              <a:avLst/>
              <a:gdLst/>
              <a:ahLst/>
              <a:cxnLst/>
              <a:rect l="l" t="t" r="r" b="b"/>
              <a:pathLst>
                <a:path w="1249" h="1249" extrusionOk="0">
                  <a:moveTo>
                    <a:pt x="0" y="0"/>
                  </a:moveTo>
                  <a:lnTo>
                    <a:pt x="0" y="1249"/>
                  </a:lnTo>
                  <a:lnTo>
                    <a:pt x="1248" y="1249"/>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69"/>
            <p:cNvSpPr/>
            <p:nvPr/>
          </p:nvSpPr>
          <p:spPr>
            <a:xfrm>
              <a:off x="1498900" y="1485475"/>
              <a:ext cx="31250" cy="31225"/>
            </a:xfrm>
            <a:custGeom>
              <a:avLst/>
              <a:gdLst/>
              <a:ahLst/>
              <a:cxnLst/>
              <a:rect l="l" t="t" r="r" b="b"/>
              <a:pathLst>
                <a:path w="1250" h="1249" extrusionOk="0">
                  <a:moveTo>
                    <a:pt x="1" y="0"/>
                  </a:moveTo>
                  <a:lnTo>
                    <a:pt x="1" y="1249"/>
                  </a:lnTo>
                  <a:lnTo>
                    <a:pt x="1249" y="1249"/>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69"/>
            <p:cNvSpPr/>
            <p:nvPr/>
          </p:nvSpPr>
          <p:spPr>
            <a:xfrm>
              <a:off x="970650" y="1516550"/>
              <a:ext cx="31100" cy="31225"/>
            </a:xfrm>
            <a:custGeom>
              <a:avLst/>
              <a:gdLst/>
              <a:ahLst/>
              <a:cxnLst/>
              <a:rect l="l" t="t" r="r" b="b"/>
              <a:pathLst>
                <a:path w="1244"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69"/>
            <p:cNvSpPr/>
            <p:nvPr/>
          </p:nvSpPr>
          <p:spPr>
            <a:xfrm>
              <a:off x="1001725"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69"/>
            <p:cNvSpPr/>
            <p:nvPr/>
          </p:nvSpPr>
          <p:spPr>
            <a:xfrm>
              <a:off x="1032775" y="1516550"/>
              <a:ext cx="31225" cy="31225"/>
            </a:xfrm>
            <a:custGeom>
              <a:avLst/>
              <a:gdLst/>
              <a:ahLst/>
              <a:cxnLst/>
              <a:rect l="l" t="t" r="r" b="b"/>
              <a:pathLst>
                <a:path w="1249" h="1249" extrusionOk="0">
                  <a:moveTo>
                    <a:pt x="1" y="0"/>
                  </a:moveTo>
                  <a:lnTo>
                    <a:pt x="1" y="1248"/>
                  </a:lnTo>
                  <a:lnTo>
                    <a:pt x="1249" y="1248"/>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69"/>
            <p:cNvSpPr/>
            <p:nvPr/>
          </p:nvSpPr>
          <p:spPr>
            <a:xfrm>
              <a:off x="1063975" y="1516550"/>
              <a:ext cx="31100" cy="31225"/>
            </a:xfrm>
            <a:custGeom>
              <a:avLst/>
              <a:gdLst/>
              <a:ahLst/>
              <a:cxnLst/>
              <a:rect l="l" t="t" r="r" b="b"/>
              <a:pathLst>
                <a:path w="1244" h="1249" extrusionOk="0">
                  <a:moveTo>
                    <a:pt x="1" y="0"/>
                  </a:moveTo>
                  <a:lnTo>
                    <a:pt x="1"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69"/>
            <p:cNvSpPr/>
            <p:nvPr/>
          </p:nvSpPr>
          <p:spPr>
            <a:xfrm>
              <a:off x="1095050" y="1516550"/>
              <a:ext cx="31100" cy="31225"/>
            </a:xfrm>
            <a:custGeom>
              <a:avLst/>
              <a:gdLst/>
              <a:ahLst/>
              <a:cxnLst/>
              <a:rect l="l" t="t" r="r" b="b"/>
              <a:pathLst>
                <a:path w="1244"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69"/>
            <p:cNvSpPr/>
            <p:nvPr/>
          </p:nvSpPr>
          <p:spPr>
            <a:xfrm>
              <a:off x="1125975" y="1516550"/>
              <a:ext cx="31100" cy="31225"/>
            </a:xfrm>
            <a:custGeom>
              <a:avLst/>
              <a:gdLst/>
              <a:ahLst/>
              <a:cxnLst/>
              <a:rect l="l" t="t" r="r" b="b"/>
              <a:pathLst>
                <a:path w="1244" h="1249" extrusionOk="0">
                  <a:moveTo>
                    <a:pt x="1" y="0"/>
                  </a:moveTo>
                  <a:lnTo>
                    <a:pt x="1"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69"/>
            <p:cNvSpPr/>
            <p:nvPr/>
          </p:nvSpPr>
          <p:spPr>
            <a:xfrm>
              <a:off x="1157050"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69"/>
            <p:cNvSpPr/>
            <p:nvPr/>
          </p:nvSpPr>
          <p:spPr>
            <a:xfrm>
              <a:off x="1188100" y="1516550"/>
              <a:ext cx="31250" cy="31225"/>
            </a:xfrm>
            <a:custGeom>
              <a:avLst/>
              <a:gdLst/>
              <a:ahLst/>
              <a:cxnLst/>
              <a:rect l="l" t="t" r="r" b="b"/>
              <a:pathLst>
                <a:path w="1250" h="1249" extrusionOk="0">
                  <a:moveTo>
                    <a:pt x="1" y="0"/>
                  </a:moveTo>
                  <a:lnTo>
                    <a:pt x="1" y="1248"/>
                  </a:lnTo>
                  <a:lnTo>
                    <a:pt x="1249" y="1248"/>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69"/>
            <p:cNvSpPr/>
            <p:nvPr/>
          </p:nvSpPr>
          <p:spPr>
            <a:xfrm>
              <a:off x="1219325"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69"/>
            <p:cNvSpPr/>
            <p:nvPr/>
          </p:nvSpPr>
          <p:spPr>
            <a:xfrm>
              <a:off x="1250375" y="1516550"/>
              <a:ext cx="31100" cy="31225"/>
            </a:xfrm>
            <a:custGeom>
              <a:avLst/>
              <a:gdLst/>
              <a:ahLst/>
              <a:cxnLst/>
              <a:rect l="l" t="t" r="r" b="b"/>
              <a:pathLst>
                <a:path w="1244" h="1249" extrusionOk="0">
                  <a:moveTo>
                    <a:pt x="1" y="0"/>
                  </a:moveTo>
                  <a:lnTo>
                    <a:pt x="1"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69"/>
            <p:cNvSpPr/>
            <p:nvPr/>
          </p:nvSpPr>
          <p:spPr>
            <a:xfrm>
              <a:off x="1281450" y="1516550"/>
              <a:ext cx="31100" cy="31225"/>
            </a:xfrm>
            <a:custGeom>
              <a:avLst/>
              <a:gdLst/>
              <a:ahLst/>
              <a:cxnLst/>
              <a:rect l="l" t="t" r="r" b="b"/>
              <a:pathLst>
                <a:path w="1244"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69"/>
            <p:cNvSpPr/>
            <p:nvPr/>
          </p:nvSpPr>
          <p:spPr>
            <a:xfrm>
              <a:off x="1312525"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69"/>
            <p:cNvSpPr/>
            <p:nvPr/>
          </p:nvSpPr>
          <p:spPr>
            <a:xfrm>
              <a:off x="1343725"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69"/>
            <p:cNvSpPr/>
            <p:nvPr/>
          </p:nvSpPr>
          <p:spPr>
            <a:xfrm>
              <a:off x="1374650" y="1516550"/>
              <a:ext cx="31100" cy="31225"/>
            </a:xfrm>
            <a:custGeom>
              <a:avLst/>
              <a:gdLst/>
              <a:ahLst/>
              <a:cxnLst/>
              <a:rect l="l" t="t" r="r" b="b"/>
              <a:pathLst>
                <a:path w="1244"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69"/>
            <p:cNvSpPr/>
            <p:nvPr/>
          </p:nvSpPr>
          <p:spPr>
            <a:xfrm>
              <a:off x="1405725" y="1516550"/>
              <a:ext cx="31075" cy="31225"/>
            </a:xfrm>
            <a:custGeom>
              <a:avLst/>
              <a:gdLst/>
              <a:ahLst/>
              <a:cxnLst/>
              <a:rect l="l" t="t" r="r" b="b"/>
              <a:pathLst>
                <a:path w="1243" h="1249" extrusionOk="0">
                  <a:moveTo>
                    <a:pt x="0" y="0"/>
                  </a:moveTo>
                  <a:lnTo>
                    <a:pt x="0"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69"/>
            <p:cNvSpPr/>
            <p:nvPr/>
          </p:nvSpPr>
          <p:spPr>
            <a:xfrm>
              <a:off x="1436775" y="1516550"/>
              <a:ext cx="31100" cy="31225"/>
            </a:xfrm>
            <a:custGeom>
              <a:avLst/>
              <a:gdLst/>
              <a:ahLst/>
              <a:cxnLst/>
              <a:rect l="l" t="t" r="r" b="b"/>
              <a:pathLst>
                <a:path w="1244" h="1249" extrusionOk="0">
                  <a:moveTo>
                    <a:pt x="1" y="0"/>
                  </a:moveTo>
                  <a:lnTo>
                    <a:pt x="1" y="1248"/>
                  </a:lnTo>
                  <a:lnTo>
                    <a:pt x="1243" y="1248"/>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69"/>
            <p:cNvSpPr/>
            <p:nvPr/>
          </p:nvSpPr>
          <p:spPr>
            <a:xfrm>
              <a:off x="1467850" y="1516550"/>
              <a:ext cx="31225" cy="31225"/>
            </a:xfrm>
            <a:custGeom>
              <a:avLst/>
              <a:gdLst/>
              <a:ahLst/>
              <a:cxnLst/>
              <a:rect l="l" t="t" r="r" b="b"/>
              <a:pathLst>
                <a:path w="1249" h="1249" extrusionOk="0">
                  <a:moveTo>
                    <a:pt x="0" y="0"/>
                  </a:moveTo>
                  <a:lnTo>
                    <a:pt x="0" y="1248"/>
                  </a:lnTo>
                  <a:lnTo>
                    <a:pt x="1248" y="1248"/>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69"/>
            <p:cNvSpPr/>
            <p:nvPr/>
          </p:nvSpPr>
          <p:spPr>
            <a:xfrm>
              <a:off x="1498900" y="1516550"/>
              <a:ext cx="31250" cy="31225"/>
            </a:xfrm>
            <a:custGeom>
              <a:avLst/>
              <a:gdLst/>
              <a:ahLst/>
              <a:cxnLst/>
              <a:rect l="l" t="t" r="r" b="b"/>
              <a:pathLst>
                <a:path w="1250" h="1249" extrusionOk="0">
                  <a:moveTo>
                    <a:pt x="1" y="0"/>
                  </a:moveTo>
                  <a:lnTo>
                    <a:pt x="1" y="1248"/>
                  </a:lnTo>
                  <a:lnTo>
                    <a:pt x="1249" y="1248"/>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69"/>
            <p:cNvSpPr/>
            <p:nvPr/>
          </p:nvSpPr>
          <p:spPr>
            <a:xfrm>
              <a:off x="970650" y="1547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69"/>
            <p:cNvSpPr/>
            <p:nvPr/>
          </p:nvSpPr>
          <p:spPr>
            <a:xfrm>
              <a:off x="1001725"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69"/>
            <p:cNvSpPr/>
            <p:nvPr/>
          </p:nvSpPr>
          <p:spPr>
            <a:xfrm>
              <a:off x="1032775" y="15477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69"/>
            <p:cNvSpPr/>
            <p:nvPr/>
          </p:nvSpPr>
          <p:spPr>
            <a:xfrm>
              <a:off x="1063975" y="1547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69"/>
            <p:cNvSpPr/>
            <p:nvPr/>
          </p:nvSpPr>
          <p:spPr>
            <a:xfrm>
              <a:off x="1095050" y="1547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69"/>
            <p:cNvSpPr/>
            <p:nvPr/>
          </p:nvSpPr>
          <p:spPr>
            <a:xfrm>
              <a:off x="1125975" y="1547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69"/>
            <p:cNvSpPr/>
            <p:nvPr/>
          </p:nvSpPr>
          <p:spPr>
            <a:xfrm>
              <a:off x="1157050"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69"/>
            <p:cNvSpPr/>
            <p:nvPr/>
          </p:nvSpPr>
          <p:spPr>
            <a:xfrm>
              <a:off x="1188100" y="15477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69"/>
            <p:cNvSpPr/>
            <p:nvPr/>
          </p:nvSpPr>
          <p:spPr>
            <a:xfrm>
              <a:off x="1219325"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69"/>
            <p:cNvSpPr/>
            <p:nvPr/>
          </p:nvSpPr>
          <p:spPr>
            <a:xfrm>
              <a:off x="1250375" y="1547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69"/>
            <p:cNvSpPr/>
            <p:nvPr/>
          </p:nvSpPr>
          <p:spPr>
            <a:xfrm>
              <a:off x="1281450" y="1547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69"/>
            <p:cNvSpPr/>
            <p:nvPr/>
          </p:nvSpPr>
          <p:spPr>
            <a:xfrm>
              <a:off x="1312525"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69"/>
            <p:cNvSpPr/>
            <p:nvPr/>
          </p:nvSpPr>
          <p:spPr>
            <a:xfrm>
              <a:off x="1343725"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69"/>
            <p:cNvSpPr/>
            <p:nvPr/>
          </p:nvSpPr>
          <p:spPr>
            <a:xfrm>
              <a:off x="1374650" y="15477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69"/>
            <p:cNvSpPr/>
            <p:nvPr/>
          </p:nvSpPr>
          <p:spPr>
            <a:xfrm>
              <a:off x="1405725" y="15477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69"/>
            <p:cNvSpPr/>
            <p:nvPr/>
          </p:nvSpPr>
          <p:spPr>
            <a:xfrm>
              <a:off x="1436775" y="15477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69"/>
            <p:cNvSpPr/>
            <p:nvPr/>
          </p:nvSpPr>
          <p:spPr>
            <a:xfrm>
              <a:off x="1467850" y="15477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69"/>
            <p:cNvSpPr/>
            <p:nvPr/>
          </p:nvSpPr>
          <p:spPr>
            <a:xfrm>
              <a:off x="1498900" y="15477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69"/>
            <p:cNvSpPr/>
            <p:nvPr/>
          </p:nvSpPr>
          <p:spPr>
            <a:xfrm>
              <a:off x="970650" y="15788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69"/>
            <p:cNvSpPr/>
            <p:nvPr/>
          </p:nvSpPr>
          <p:spPr>
            <a:xfrm>
              <a:off x="1001725" y="15788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69"/>
            <p:cNvSpPr/>
            <p:nvPr/>
          </p:nvSpPr>
          <p:spPr>
            <a:xfrm>
              <a:off x="1032775" y="1578800"/>
              <a:ext cx="31225" cy="31100"/>
            </a:xfrm>
            <a:custGeom>
              <a:avLst/>
              <a:gdLst/>
              <a:ahLst/>
              <a:cxnLst/>
              <a:rect l="l" t="t" r="r" b="b"/>
              <a:pathLst>
                <a:path w="1249"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69"/>
            <p:cNvSpPr/>
            <p:nvPr/>
          </p:nvSpPr>
          <p:spPr>
            <a:xfrm>
              <a:off x="1063975" y="15788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69"/>
            <p:cNvSpPr/>
            <p:nvPr/>
          </p:nvSpPr>
          <p:spPr>
            <a:xfrm>
              <a:off x="1095050" y="15788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69"/>
            <p:cNvSpPr/>
            <p:nvPr/>
          </p:nvSpPr>
          <p:spPr>
            <a:xfrm>
              <a:off x="1125975" y="15788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69"/>
            <p:cNvSpPr/>
            <p:nvPr/>
          </p:nvSpPr>
          <p:spPr>
            <a:xfrm>
              <a:off x="1157050" y="15788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69"/>
            <p:cNvSpPr/>
            <p:nvPr/>
          </p:nvSpPr>
          <p:spPr>
            <a:xfrm>
              <a:off x="1188100" y="15788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69"/>
            <p:cNvSpPr/>
            <p:nvPr/>
          </p:nvSpPr>
          <p:spPr>
            <a:xfrm>
              <a:off x="1219325" y="15788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69"/>
            <p:cNvSpPr/>
            <p:nvPr/>
          </p:nvSpPr>
          <p:spPr>
            <a:xfrm>
              <a:off x="1250375" y="15788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69"/>
            <p:cNvSpPr/>
            <p:nvPr/>
          </p:nvSpPr>
          <p:spPr>
            <a:xfrm>
              <a:off x="1281450" y="1578800"/>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69"/>
            <p:cNvSpPr/>
            <p:nvPr/>
          </p:nvSpPr>
          <p:spPr>
            <a:xfrm>
              <a:off x="1312525" y="15788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69"/>
            <p:cNvSpPr/>
            <p:nvPr/>
          </p:nvSpPr>
          <p:spPr>
            <a:xfrm>
              <a:off x="1343725" y="1578800"/>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1" name="Google Shape;10441;p69"/>
            <p:cNvSpPr/>
            <p:nvPr/>
          </p:nvSpPr>
          <p:spPr>
            <a:xfrm>
              <a:off x="1374775" y="1578800"/>
              <a:ext cx="31100" cy="31100"/>
            </a:xfrm>
            <a:custGeom>
              <a:avLst/>
              <a:gdLst/>
              <a:ahLst/>
              <a:cxnLst/>
              <a:rect l="l" t="t" r="r" b="b"/>
              <a:pathLst>
                <a:path w="1244" h="1244" extrusionOk="0">
                  <a:moveTo>
                    <a:pt x="1" y="1"/>
                  </a:moveTo>
                  <a:lnTo>
                    <a:pt x="1" y="1243"/>
                  </a:lnTo>
                  <a:lnTo>
                    <a:pt x="1244" y="1243"/>
                  </a:lnTo>
                  <a:lnTo>
                    <a:pt x="124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69"/>
            <p:cNvSpPr/>
            <p:nvPr/>
          </p:nvSpPr>
          <p:spPr>
            <a:xfrm>
              <a:off x="1405850" y="15788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69"/>
            <p:cNvSpPr/>
            <p:nvPr/>
          </p:nvSpPr>
          <p:spPr>
            <a:xfrm>
              <a:off x="1436775" y="1578800"/>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69"/>
            <p:cNvSpPr/>
            <p:nvPr/>
          </p:nvSpPr>
          <p:spPr>
            <a:xfrm>
              <a:off x="1467850" y="1578800"/>
              <a:ext cx="31225" cy="31100"/>
            </a:xfrm>
            <a:custGeom>
              <a:avLst/>
              <a:gdLst/>
              <a:ahLst/>
              <a:cxnLst/>
              <a:rect l="l" t="t" r="r" b="b"/>
              <a:pathLst>
                <a:path w="1249" h="1244" extrusionOk="0">
                  <a:moveTo>
                    <a:pt x="0" y="1"/>
                  </a:moveTo>
                  <a:lnTo>
                    <a:pt x="0" y="1243"/>
                  </a:lnTo>
                  <a:lnTo>
                    <a:pt x="1248" y="1243"/>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69"/>
            <p:cNvSpPr/>
            <p:nvPr/>
          </p:nvSpPr>
          <p:spPr>
            <a:xfrm>
              <a:off x="1498900" y="1578800"/>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69"/>
            <p:cNvSpPr/>
            <p:nvPr/>
          </p:nvSpPr>
          <p:spPr>
            <a:xfrm>
              <a:off x="970650" y="16098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69"/>
            <p:cNvSpPr/>
            <p:nvPr/>
          </p:nvSpPr>
          <p:spPr>
            <a:xfrm>
              <a:off x="1001725" y="16098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69"/>
            <p:cNvSpPr/>
            <p:nvPr/>
          </p:nvSpPr>
          <p:spPr>
            <a:xfrm>
              <a:off x="1032775" y="1609875"/>
              <a:ext cx="31225" cy="31100"/>
            </a:xfrm>
            <a:custGeom>
              <a:avLst/>
              <a:gdLst/>
              <a:ahLst/>
              <a:cxnLst/>
              <a:rect l="l" t="t" r="r" b="b"/>
              <a:pathLst>
                <a:path w="1249"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69"/>
            <p:cNvSpPr/>
            <p:nvPr/>
          </p:nvSpPr>
          <p:spPr>
            <a:xfrm>
              <a:off x="1063975" y="16098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69"/>
            <p:cNvSpPr/>
            <p:nvPr/>
          </p:nvSpPr>
          <p:spPr>
            <a:xfrm>
              <a:off x="1095050" y="16098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69"/>
            <p:cNvSpPr/>
            <p:nvPr/>
          </p:nvSpPr>
          <p:spPr>
            <a:xfrm>
              <a:off x="1125975" y="16098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69"/>
            <p:cNvSpPr/>
            <p:nvPr/>
          </p:nvSpPr>
          <p:spPr>
            <a:xfrm>
              <a:off x="1157050" y="16098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69"/>
            <p:cNvSpPr/>
            <p:nvPr/>
          </p:nvSpPr>
          <p:spPr>
            <a:xfrm>
              <a:off x="1188100" y="16098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69"/>
            <p:cNvSpPr/>
            <p:nvPr/>
          </p:nvSpPr>
          <p:spPr>
            <a:xfrm>
              <a:off x="1219325" y="16098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69"/>
            <p:cNvSpPr/>
            <p:nvPr/>
          </p:nvSpPr>
          <p:spPr>
            <a:xfrm>
              <a:off x="1250375" y="16098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6" name="Google Shape;10456;p69"/>
            <p:cNvSpPr/>
            <p:nvPr/>
          </p:nvSpPr>
          <p:spPr>
            <a:xfrm>
              <a:off x="1281450" y="1609875"/>
              <a:ext cx="31100" cy="31100"/>
            </a:xfrm>
            <a:custGeom>
              <a:avLst/>
              <a:gdLst/>
              <a:ahLst/>
              <a:cxnLst/>
              <a:rect l="l" t="t" r="r" b="b"/>
              <a:pathLst>
                <a:path w="1244"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69"/>
            <p:cNvSpPr/>
            <p:nvPr/>
          </p:nvSpPr>
          <p:spPr>
            <a:xfrm>
              <a:off x="1312525" y="16098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69"/>
            <p:cNvSpPr/>
            <p:nvPr/>
          </p:nvSpPr>
          <p:spPr>
            <a:xfrm>
              <a:off x="1343725" y="1609875"/>
              <a:ext cx="31075" cy="31100"/>
            </a:xfrm>
            <a:custGeom>
              <a:avLst/>
              <a:gdLst/>
              <a:ahLst/>
              <a:cxnLst/>
              <a:rect l="l" t="t" r="r" b="b"/>
              <a:pathLst>
                <a:path w="1243" h="1244"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69"/>
            <p:cNvSpPr/>
            <p:nvPr/>
          </p:nvSpPr>
          <p:spPr>
            <a:xfrm>
              <a:off x="1374775" y="1609875"/>
              <a:ext cx="31100" cy="31100"/>
            </a:xfrm>
            <a:custGeom>
              <a:avLst/>
              <a:gdLst/>
              <a:ahLst/>
              <a:cxnLst/>
              <a:rect l="l" t="t" r="r" b="b"/>
              <a:pathLst>
                <a:path w="1244" h="1244" extrusionOk="0">
                  <a:moveTo>
                    <a:pt x="1" y="0"/>
                  </a:moveTo>
                  <a:lnTo>
                    <a:pt x="1" y="1243"/>
                  </a:lnTo>
                  <a:lnTo>
                    <a:pt x="1244" y="1243"/>
                  </a:lnTo>
                  <a:lnTo>
                    <a:pt x="124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69"/>
            <p:cNvSpPr/>
            <p:nvPr/>
          </p:nvSpPr>
          <p:spPr>
            <a:xfrm>
              <a:off x="1405850" y="16098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69"/>
            <p:cNvSpPr/>
            <p:nvPr/>
          </p:nvSpPr>
          <p:spPr>
            <a:xfrm>
              <a:off x="1436775" y="1609875"/>
              <a:ext cx="31100" cy="31100"/>
            </a:xfrm>
            <a:custGeom>
              <a:avLst/>
              <a:gdLst/>
              <a:ahLst/>
              <a:cxnLst/>
              <a:rect l="l" t="t" r="r" b="b"/>
              <a:pathLst>
                <a:path w="1244" h="1244"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69"/>
            <p:cNvSpPr/>
            <p:nvPr/>
          </p:nvSpPr>
          <p:spPr>
            <a:xfrm>
              <a:off x="1467850" y="1609875"/>
              <a:ext cx="31225" cy="31100"/>
            </a:xfrm>
            <a:custGeom>
              <a:avLst/>
              <a:gdLst/>
              <a:ahLst/>
              <a:cxnLst/>
              <a:rect l="l" t="t" r="r" b="b"/>
              <a:pathLst>
                <a:path w="1249" h="1244"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69"/>
            <p:cNvSpPr/>
            <p:nvPr/>
          </p:nvSpPr>
          <p:spPr>
            <a:xfrm>
              <a:off x="1498900" y="1609875"/>
              <a:ext cx="31250" cy="31100"/>
            </a:xfrm>
            <a:custGeom>
              <a:avLst/>
              <a:gdLst/>
              <a:ahLst/>
              <a:cxnLst/>
              <a:rect l="l" t="t" r="r" b="b"/>
              <a:pathLst>
                <a:path w="1250" h="1244"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69"/>
            <p:cNvSpPr/>
            <p:nvPr/>
          </p:nvSpPr>
          <p:spPr>
            <a:xfrm>
              <a:off x="970650" y="16410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69"/>
            <p:cNvSpPr/>
            <p:nvPr/>
          </p:nvSpPr>
          <p:spPr>
            <a:xfrm>
              <a:off x="1001725"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69"/>
            <p:cNvSpPr/>
            <p:nvPr/>
          </p:nvSpPr>
          <p:spPr>
            <a:xfrm>
              <a:off x="1032775" y="1641075"/>
              <a:ext cx="31225" cy="31100"/>
            </a:xfrm>
            <a:custGeom>
              <a:avLst/>
              <a:gdLst/>
              <a:ahLst/>
              <a:cxnLst/>
              <a:rect l="l" t="t" r="r" b="b"/>
              <a:pathLst>
                <a:path w="1249"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69"/>
            <p:cNvSpPr/>
            <p:nvPr/>
          </p:nvSpPr>
          <p:spPr>
            <a:xfrm>
              <a:off x="1063975" y="16410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69"/>
            <p:cNvSpPr/>
            <p:nvPr/>
          </p:nvSpPr>
          <p:spPr>
            <a:xfrm>
              <a:off x="1095050" y="16410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69"/>
            <p:cNvSpPr/>
            <p:nvPr/>
          </p:nvSpPr>
          <p:spPr>
            <a:xfrm>
              <a:off x="1125975" y="16410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0" name="Google Shape;10470;p69"/>
            <p:cNvSpPr/>
            <p:nvPr/>
          </p:nvSpPr>
          <p:spPr>
            <a:xfrm>
              <a:off x="1157050"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1" name="Google Shape;10471;p69"/>
            <p:cNvSpPr/>
            <p:nvPr/>
          </p:nvSpPr>
          <p:spPr>
            <a:xfrm>
              <a:off x="1188100" y="1641075"/>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69"/>
            <p:cNvSpPr/>
            <p:nvPr/>
          </p:nvSpPr>
          <p:spPr>
            <a:xfrm>
              <a:off x="1219325"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69"/>
            <p:cNvSpPr/>
            <p:nvPr/>
          </p:nvSpPr>
          <p:spPr>
            <a:xfrm>
              <a:off x="1250375" y="16410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69"/>
            <p:cNvSpPr/>
            <p:nvPr/>
          </p:nvSpPr>
          <p:spPr>
            <a:xfrm>
              <a:off x="1281450" y="16410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69"/>
            <p:cNvSpPr/>
            <p:nvPr/>
          </p:nvSpPr>
          <p:spPr>
            <a:xfrm>
              <a:off x="1312525"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69"/>
            <p:cNvSpPr/>
            <p:nvPr/>
          </p:nvSpPr>
          <p:spPr>
            <a:xfrm>
              <a:off x="1343725"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69"/>
            <p:cNvSpPr/>
            <p:nvPr/>
          </p:nvSpPr>
          <p:spPr>
            <a:xfrm>
              <a:off x="1374650" y="1641075"/>
              <a:ext cx="31100" cy="31100"/>
            </a:xfrm>
            <a:custGeom>
              <a:avLst/>
              <a:gdLst/>
              <a:ahLst/>
              <a:cxnLst/>
              <a:rect l="l" t="t" r="r" b="b"/>
              <a:pathLst>
                <a:path w="1244"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8" name="Google Shape;10478;p69"/>
            <p:cNvSpPr/>
            <p:nvPr/>
          </p:nvSpPr>
          <p:spPr>
            <a:xfrm>
              <a:off x="1405725" y="1641075"/>
              <a:ext cx="31075" cy="31100"/>
            </a:xfrm>
            <a:custGeom>
              <a:avLst/>
              <a:gdLst/>
              <a:ahLst/>
              <a:cxnLst/>
              <a:rect l="l" t="t" r="r" b="b"/>
              <a:pathLst>
                <a:path w="1243" h="1244" extrusionOk="0">
                  <a:moveTo>
                    <a:pt x="0" y="1"/>
                  </a:moveTo>
                  <a:lnTo>
                    <a:pt x="0"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69"/>
            <p:cNvSpPr/>
            <p:nvPr/>
          </p:nvSpPr>
          <p:spPr>
            <a:xfrm>
              <a:off x="1436775" y="16410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69"/>
            <p:cNvSpPr/>
            <p:nvPr/>
          </p:nvSpPr>
          <p:spPr>
            <a:xfrm>
              <a:off x="1467850" y="1641075"/>
              <a:ext cx="31225" cy="31100"/>
            </a:xfrm>
            <a:custGeom>
              <a:avLst/>
              <a:gdLst/>
              <a:ahLst/>
              <a:cxnLst/>
              <a:rect l="l" t="t" r="r" b="b"/>
              <a:pathLst>
                <a:path w="1249" h="1244" extrusionOk="0">
                  <a:moveTo>
                    <a:pt x="0" y="1"/>
                  </a:moveTo>
                  <a:lnTo>
                    <a:pt x="0" y="1243"/>
                  </a:lnTo>
                  <a:lnTo>
                    <a:pt x="1248" y="1243"/>
                  </a:lnTo>
                  <a:lnTo>
                    <a:pt x="1248"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69"/>
            <p:cNvSpPr/>
            <p:nvPr/>
          </p:nvSpPr>
          <p:spPr>
            <a:xfrm>
              <a:off x="1498900" y="1641075"/>
              <a:ext cx="31250" cy="31100"/>
            </a:xfrm>
            <a:custGeom>
              <a:avLst/>
              <a:gdLst/>
              <a:ahLst/>
              <a:cxnLst/>
              <a:rect l="l" t="t" r="r" b="b"/>
              <a:pathLst>
                <a:path w="1250" h="1244" extrusionOk="0">
                  <a:moveTo>
                    <a:pt x="1" y="1"/>
                  </a:moveTo>
                  <a:lnTo>
                    <a:pt x="1" y="1243"/>
                  </a:lnTo>
                  <a:lnTo>
                    <a:pt x="1249" y="1243"/>
                  </a:lnTo>
                  <a:lnTo>
                    <a:pt x="124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69"/>
            <p:cNvSpPr/>
            <p:nvPr/>
          </p:nvSpPr>
          <p:spPr>
            <a:xfrm>
              <a:off x="1001725" y="1672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69"/>
            <p:cNvSpPr/>
            <p:nvPr/>
          </p:nvSpPr>
          <p:spPr>
            <a:xfrm>
              <a:off x="1032775" y="1672150"/>
              <a:ext cx="31225" cy="31075"/>
            </a:xfrm>
            <a:custGeom>
              <a:avLst/>
              <a:gdLst/>
              <a:ahLst/>
              <a:cxnLst/>
              <a:rect l="l" t="t" r="r" b="b"/>
              <a:pathLst>
                <a:path w="1249"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4" name="Google Shape;10484;p69"/>
            <p:cNvSpPr/>
            <p:nvPr/>
          </p:nvSpPr>
          <p:spPr>
            <a:xfrm>
              <a:off x="1063975" y="1672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 name="Google Shape;10485;p69"/>
            <p:cNvSpPr/>
            <p:nvPr/>
          </p:nvSpPr>
          <p:spPr>
            <a:xfrm>
              <a:off x="1095050" y="1672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69"/>
            <p:cNvSpPr/>
            <p:nvPr/>
          </p:nvSpPr>
          <p:spPr>
            <a:xfrm>
              <a:off x="1125975" y="1672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 name="Google Shape;10487;p69"/>
            <p:cNvSpPr/>
            <p:nvPr/>
          </p:nvSpPr>
          <p:spPr>
            <a:xfrm>
              <a:off x="1157050" y="1672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69"/>
            <p:cNvSpPr/>
            <p:nvPr/>
          </p:nvSpPr>
          <p:spPr>
            <a:xfrm>
              <a:off x="1188100" y="1672150"/>
              <a:ext cx="31250" cy="31075"/>
            </a:xfrm>
            <a:custGeom>
              <a:avLst/>
              <a:gdLst/>
              <a:ahLst/>
              <a:cxnLst/>
              <a:rect l="l" t="t" r="r" b="b"/>
              <a:pathLst>
                <a:path w="1250" h="1243" extrusionOk="0">
                  <a:moveTo>
                    <a:pt x="1" y="0"/>
                  </a:moveTo>
                  <a:lnTo>
                    <a:pt x="1" y="1243"/>
                  </a:lnTo>
                  <a:lnTo>
                    <a:pt x="1249" y="1243"/>
                  </a:lnTo>
                  <a:lnTo>
                    <a:pt x="124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69"/>
            <p:cNvSpPr/>
            <p:nvPr/>
          </p:nvSpPr>
          <p:spPr>
            <a:xfrm>
              <a:off x="1219325" y="1672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69"/>
            <p:cNvSpPr/>
            <p:nvPr/>
          </p:nvSpPr>
          <p:spPr>
            <a:xfrm>
              <a:off x="1250375" y="1672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 name="Google Shape;10491;p69"/>
            <p:cNvSpPr/>
            <p:nvPr/>
          </p:nvSpPr>
          <p:spPr>
            <a:xfrm>
              <a:off x="1281450" y="1672150"/>
              <a:ext cx="31100" cy="31075"/>
            </a:xfrm>
            <a:custGeom>
              <a:avLst/>
              <a:gdLst/>
              <a:ahLst/>
              <a:cxnLst/>
              <a:rect l="l" t="t" r="r" b="b"/>
              <a:pathLst>
                <a:path w="1244"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69"/>
            <p:cNvSpPr/>
            <p:nvPr/>
          </p:nvSpPr>
          <p:spPr>
            <a:xfrm>
              <a:off x="1312525" y="1672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69"/>
            <p:cNvSpPr/>
            <p:nvPr/>
          </p:nvSpPr>
          <p:spPr>
            <a:xfrm>
              <a:off x="1343725" y="16721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 name="Google Shape;10494;p69"/>
            <p:cNvSpPr/>
            <p:nvPr/>
          </p:nvSpPr>
          <p:spPr>
            <a:xfrm>
              <a:off x="1374775" y="1672150"/>
              <a:ext cx="31100" cy="31075"/>
            </a:xfrm>
            <a:custGeom>
              <a:avLst/>
              <a:gdLst/>
              <a:ahLst/>
              <a:cxnLst/>
              <a:rect l="l" t="t" r="r" b="b"/>
              <a:pathLst>
                <a:path w="1244" h="1243" extrusionOk="0">
                  <a:moveTo>
                    <a:pt x="1" y="0"/>
                  </a:moveTo>
                  <a:lnTo>
                    <a:pt x="1" y="1243"/>
                  </a:lnTo>
                  <a:lnTo>
                    <a:pt x="1244" y="1243"/>
                  </a:lnTo>
                  <a:lnTo>
                    <a:pt x="124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 name="Google Shape;10495;p69"/>
            <p:cNvSpPr/>
            <p:nvPr/>
          </p:nvSpPr>
          <p:spPr>
            <a:xfrm>
              <a:off x="1405850" y="1672150"/>
              <a:ext cx="31100" cy="31075"/>
            </a:xfrm>
            <a:custGeom>
              <a:avLst/>
              <a:gdLst/>
              <a:ahLst/>
              <a:cxnLst/>
              <a:rect l="l" t="t" r="r" b="b"/>
              <a:pathLst>
                <a:path w="1244" h="1243" extrusionOk="0">
                  <a:moveTo>
                    <a:pt x="1" y="0"/>
                  </a:moveTo>
                  <a:lnTo>
                    <a:pt x="1" y="1243"/>
                  </a:lnTo>
                  <a:lnTo>
                    <a:pt x="1243" y="1243"/>
                  </a:lnTo>
                  <a:lnTo>
                    <a:pt x="124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69"/>
            <p:cNvSpPr/>
            <p:nvPr/>
          </p:nvSpPr>
          <p:spPr>
            <a:xfrm>
              <a:off x="1436925" y="16721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69"/>
            <p:cNvSpPr/>
            <p:nvPr/>
          </p:nvSpPr>
          <p:spPr>
            <a:xfrm>
              <a:off x="1467850" y="1672150"/>
              <a:ext cx="31225" cy="31075"/>
            </a:xfrm>
            <a:custGeom>
              <a:avLst/>
              <a:gdLst/>
              <a:ahLst/>
              <a:cxnLst/>
              <a:rect l="l" t="t" r="r" b="b"/>
              <a:pathLst>
                <a:path w="1249" h="1243" extrusionOk="0">
                  <a:moveTo>
                    <a:pt x="0" y="0"/>
                  </a:moveTo>
                  <a:lnTo>
                    <a:pt x="0" y="1243"/>
                  </a:lnTo>
                  <a:lnTo>
                    <a:pt x="1248" y="1243"/>
                  </a:lnTo>
                  <a:lnTo>
                    <a:pt x="1248"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 name="Google Shape;10498;p69"/>
            <p:cNvSpPr/>
            <p:nvPr/>
          </p:nvSpPr>
          <p:spPr>
            <a:xfrm>
              <a:off x="983975" y="1250425"/>
              <a:ext cx="62300" cy="30950"/>
            </a:xfrm>
            <a:custGeom>
              <a:avLst/>
              <a:gdLst/>
              <a:ahLst/>
              <a:cxnLst/>
              <a:rect l="l" t="t" r="r" b="b"/>
              <a:pathLst>
                <a:path w="2492" h="1238" extrusionOk="0">
                  <a:moveTo>
                    <a:pt x="1" y="0"/>
                  </a:moveTo>
                  <a:lnTo>
                    <a:pt x="1" y="1237"/>
                  </a:lnTo>
                  <a:lnTo>
                    <a:pt x="2492" y="1237"/>
                  </a:lnTo>
                  <a:lnTo>
                    <a:pt x="2492"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 name="Google Shape;10499;p69"/>
            <p:cNvSpPr/>
            <p:nvPr/>
          </p:nvSpPr>
          <p:spPr>
            <a:xfrm>
              <a:off x="1450250" y="1250425"/>
              <a:ext cx="62150" cy="30950"/>
            </a:xfrm>
            <a:custGeom>
              <a:avLst/>
              <a:gdLst/>
              <a:ahLst/>
              <a:cxnLst/>
              <a:rect l="l" t="t" r="r" b="b"/>
              <a:pathLst>
                <a:path w="2486" h="1238" extrusionOk="0">
                  <a:moveTo>
                    <a:pt x="1" y="0"/>
                  </a:moveTo>
                  <a:lnTo>
                    <a:pt x="1" y="1237"/>
                  </a:lnTo>
                  <a:lnTo>
                    <a:pt x="2486" y="1237"/>
                  </a:lnTo>
                  <a:lnTo>
                    <a:pt x="2486"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 name="Google Shape;10500;p69"/>
            <p:cNvSpPr/>
            <p:nvPr/>
          </p:nvSpPr>
          <p:spPr>
            <a:xfrm>
              <a:off x="1108375" y="1188275"/>
              <a:ext cx="279775" cy="31100"/>
            </a:xfrm>
            <a:custGeom>
              <a:avLst/>
              <a:gdLst/>
              <a:ahLst/>
              <a:cxnLst/>
              <a:rect l="l" t="t" r="r" b="b"/>
              <a:pathLst>
                <a:path w="11191" h="1244" extrusionOk="0">
                  <a:moveTo>
                    <a:pt x="1" y="1"/>
                  </a:moveTo>
                  <a:lnTo>
                    <a:pt x="1" y="1243"/>
                  </a:lnTo>
                  <a:lnTo>
                    <a:pt x="11190" y="1243"/>
                  </a:lnTo>
                  <a:lnTo>
                    <a:pt x="11190" y="1"/>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69"/>
            <p:cNvSpPr/>
            <p:nvPr/>
          </p:nvSpPr>
          <p:spPr>
            <a:xfrm>
              <a:off x="1108375" y="1468025"/>
              <a:ext cx="279775" cy="31075"/>
            </a:xfrm>
            <a:custGeom>
              <a:avLst/>
              <a:gdLst/>
              <a:ahLst/>
              <a:cxnLst/>
              <a:rect l="l" t="t" r="r" b="b"/>
              <a:pathLst>
                <a:path w="11191" h="1243" extrusionOk="0">
                  <a:moveTo>
                    <a:pt x="1" y="0"/>
                  </a:moveTo>
                  <a:lnTo>
                    <a:pt x="1" y="1243"/>
                  </a:lnTo>
                  <a:lnTo>
                    <a:pt x="11190" y="1243"/>
                  </a:lnTo>
                  <a:lnTo>
                    <a:pt x="11190" y="0"/>
                  </a:lnTo>
                  <a:close/>
                </a:path>
              </a:pathLst>
            </a:custGeom>
            <a:solidFill>
              <a:srgbClr val="E58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69"/>
            <p:cNvSpPr/>
            <p:nvPr/>
          </p:nvSpPr>
          <p:spPr>
            <a:xfrm>
              <a:off x="1108375" y="1219350"/>
              <a:ext cx="279775" cy="124275"/>
            </a:xfrm>
            <a:custGeom>
              <a:avLst/>
              <a:gdLst/>
              <a:ahLst/>
              <a:cxnLst/>
              <a:rect l="l" t="t" r="r" b="b"/>
              <a:pathLst>
                <a:path w="11191" h="4971" extrusionOk="0">
                  <a:moveTo>
                    <a:pt x="1" y="0"/>
                  </a:moveTo>
                  <a:lnTo>
                    <a:pt x="1" y="1243"/>
                  </a:lnTo>
                  <a:lnTo>
                    <a:pt x="1" y="2480"/>
                  </a:lnTo>
                  <a:lnTo>
                    <a:pt x="1" y="3728"/>
                  </a:lnTo>
                  <a:lnTo>
                    <a:pt x="1" y="4971"/>
                  </a:lnTo>
                  <a:lnTo>
                    <a:pt x="11190" y="4971"/>
                  </a:lnTo>
                  <a:lnTo>
                    <a:pt x="11190" y="3728"/>
                  </a:lnTo>
                  <a:lnTo>
                    <a:pt x="11190" y="2480"/>
                  </a:lnTo>
                  <a:lnTo>
                    <a:pt x="11190" y="1243"/>
                  </a:lnTo>
                  <a:lnTo>
                    <a:pt x="11190"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69"/>
            <p:cNvSpPr/>
            <p:nvPr/>
          </p:nvSpPr>
          <p:spPr>
            <a:xfrm>
              <a:off x="1108250" y="1498950"/>
              <a:ext cx="279900" cy="155475"/>
            </a:xfrm>
            <a:custGeom>
              <a:avLst/>
              <a:gdLst/>
              <a:ahLst/>
              <a:cxnLst/>
              <a:rect l="l" t="t" r="r" b="b"/>
              <a:pathLst>
                <a:path w="11196" h="6219" extrusionOk="0">
                  <a:moveTo>
                    <a:pt x="0" y="0"/>
                  </a:moveTo>
                  <a:lnTo>
                    <a:pt x="0" y="1243"/>
                  </a:lnTo>
                  <a:lnTo>
                    <a:pt x="0" y="2486"/>
                  </a:lnTo>
                  <a:lnTo>
                    <a:pt x="0" y="3734"/>
                  </a:lnTo>
                  <a:lnTo>
                    <a:pt x="0" y="4976"/>
                  </a:lnTo>
                  <a:lnTo>
                    <a:pt x="0" y="6219"/>
                  </a:lnTo>
                  <a:lnTo>
                    <a:pt x="11195" y="6219"/>
                  </a:lnTo>
                  <a:lnTo>
                    <a:pt x="11195" y="4976"/>
                  </a:lnTo>
                  <a:lnTo>
                    <a:pt x="11195" y="3734"/>
                  </a:lnTo>
                  <a:lnTo>
                    <a:pt x="11195" y="2486"/>
                  </a:lnTo>
                  <a:lnTo>
                    <a:pt x="11195" y="1243"/>
                  </a:lnTo>
                  <a:lnTo>
                    <a:pt x="11195"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69"/>
            <p:cNvSpPr/>
            <p:nvPr/>
          </p:nvSpPr>
          <p:spPr>
            <a:xfrm>
              <a:off x="1077325" y="1157225"/>
              <a:ext cx="342025" cy="217475"/>
            </a:xfrm>
            <a:custGeom>
              <a:avLst/>
              <a:gdLst/>
              <a:ahLst/>
              <a:cxnLst/>
              <a:rect l="l" t="t" r="r" b="b"/>
              <a:pathLst>
                <a:path w="13681" h="8699" extrusionOk="0">
                  <a:moveTo>
                    <a:pt x="12432" y="1243"/>
                  </a:moveTo>
                  <a:lnTo>
                    <a:pt x="12432" y="2485"/>
                  </a:lnTo>
                  <a:lnTo>
                    <a:pt x="12432" y="3728"/>
                  </a:lnTo>
                  <a:lnTo>
                    <a:pt x="12432" y="4965"/>
                  </a:lnTo>
                  <a:lnTo>
                    <a:pt x="12432" y="6213"/>
                  </a:lnTo>
                  <a:lnTo>
                    <a:pt x="12432" y="7456"/>
                  </a:lnTo>
                  <a:lnTo>
                    <a:pt x="1243" y="7456"/>
                  </a:lnTo>
                  <a:lnTo>
                    <a:pt x="1243" y="6213"/>
                  </a:lnTo>
                  <a:lnTo>
                    <a:pt x="1243" y="4965"/>
                  </a:lnTo>
                  <a:lnTo>
                    <a:pt x="1243" y="3728"/>
                  </a:lnTo>
                  <a:lnTo>
                    <a:pt x="1243" y="2485"/>
                  </a:lnTo>
                  <a:lnTo>
                    <a:pt x="1243" y="1243"/>
                  </a:lnTo>
                  <a:close/>
                  <a:moveTo>
                    <a:pt x="0" y="0"/>
                  </a:moveTo>
                  <a:lnTo>
                    <a:pt x="0" y="1243"/>
                  </a:lnTo>
                  <a:lnTo>
                    <a:pt x="0" y="2485"/>
                  </a:lnTo>
                  <a:lnTo>
                    <a:pt x="0" y="3728"/>
                  </a:lnTo>
                  <a:lnTo>
                    <a:pt x="0" y="4965"/>
                  </a:lnTo>
                  <a:lnTo>
                    <a:pt x="0" y="6213"/>
                  </a:lnTo>
                  <a:lnTo>
                    <a:pt x="0" y="7456"/>
                  </a:lnTo>
                  <a:lnTo>
                    <a:pt x="0" y="8699"/>
                  </a:lnTo>
                  <a:lnTo>
                    <a:pt x="13680" y="8699"/>
                  </a:lnTo>
                  <a:lnTo>
                    <a:pt x="13680" y="7456"/>
                  </a:lnTo>
                  <a:lnTo>
                    <a:pt x="13680" y="6213"/>
                  </a:lnTo>
                  <a:lnTo>
                    <a:pt x="13680" y="4965"/>
                  </a:lnTo>
                  <a:lnTo>
                    <a:pt x="13680" y="3728"/>
                  </a:lnTo>
                  <a:lnTo>
                    <a:pt x="13680" y="2485"/>
                  </a:lnTo>
                  <a:lnTo>
                    <a:pt x="13680" y="1243"/>
                  </a:lnTo>
                  <a:lnTo>
                    <a:pt x="13680"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5" name="Google Shape;10505;p69"/>
            <p:cNvSpPr/>
            <p:nvPr/>
          </p:nvSpPr>
          <p:spPr>
            <a:xfrm>
              <a:off x="983975" y="1499075"/>
              <a:ext cx="93375" cy="93225"/>
            </a:xfrm>
            <a:custGeom>
              <a:avLst/>
              <a:gdLst/>
              <a:ahLst/>
              <a:cxnLst/>
              <a:rect l="l" t="t" r="r" b="b"/>
              <a:pathLst>
                <a:path w="3735" h="3729" extrusionOk="0">
                  <a:moveTo>
                    <a:pt x="1249" y="1"/>
                  </a:moveTo>
                  <a:lnTo>
                    <a:pt x="1249" y="1243"/>
                  </a:lnTo>
                  <a:lnTo>
                    <a:pt x="1" y="1243"/>
                  </a:lnTo>
                  <a:lnTo>
                    <a:pt x="1" y="2481"/>
                  </a:lnTo>
                  <a:lnTo>
                    <a:pt x="1249" y="2481"/>
                  </a:lnTo>
                  <a:lnTo>
                    <a:pt x="1249" y="3729"/>
                  </a:lnTo>
                  <a:lnTo>
                    <a:pt x="2492" y="3729"/>
                  </a:lnTo>
                  <a:lnTo>
                    <a:pt x="2492" y="2481"/>
                  </a:lnTo>
                  <a:lnTo>
                    <a:pt x="3734" y="2481"/>
                  </a:lnTo>
                  <a:lnTo>
                    <a:pt x="3734" y="1243"/>
                  </a:lnTo>
                  <a:lnTo>
                    <a:pt x="2492" y="1243"/>
                  </a:lnTo>
                  <a:lnTo>
                    <a:pt x="2492"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6" name="Google Shape;10506;p69"/>
            <p:cNvSpPr/>
            <p:nvPr/>
          </p:nvSpPr>
          <p:spPr>
            <a:xfrm>
              <a:off x="1450250" y="1499075"/>
              <a:ext cx="31100" cy="31100"/>
            </a:xfrm>
            <a:custGeom>
              <a:avLst/>
              <a:gdLst/>
              <a:ahLst/>
              <a:cxnLst/>
              <a:rect l="l" t="t" r="r" b="b"/>
              <a:pathLst>
                <a:path w="1244" h="1244" extrusionOk="0">
                  <a:moveTo>
                    <a:pt x="1" y="1"/>
                  </a:moveTo>
                  <a:lnTo>
                    <a:pt x="1" y="1243"/>
                  </a:lnTo>
                  <a:lnTo>
                    <a:pt x="1243" y="1243"/>
                  </a:lnTo>
                  <a:lnTo>
                    <a:pt x="1243"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69"/>
            <p:cNvSpPr/>
            <p:nvPr/>
          </p:nvSpPr>
          <p:spPr>
            <a:xfrm>
              <a:off x="1419325" y="1530150"/>
              <a:ext cx="31100" cy="31225"/>
            </a:xfrm>
            <a:custGeom>
              <a:avLst/>
              <a:gdLst/>
              <a:ahLst/>
              <a:cxnLst/>
              <a:rect l="l" t="t" r="r" b="b"/>
              <a:pathLst>
                <a:path w="1244" h="1249" extrusionOk="0">
                  <a:moveTo>
                    <a:pt x="0" y="0"/>
                  </a:moveTo>
                  <a:lnTo>
                    <a:pt x="0" y="1249"/>
                  </a:lnTo>
                  <a:lnTo>
                    <a:pt x="1243" y="1249"/>
                  </a:lnTo>
                  <a:lnTo>
                    <a:pt x="1243"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69"/>
            <p:cNvSpPr/>
            <p:nvPr/>
          </p:nvSpPr>
          <p:spPr>
            <a:xfrm>
              <a:off x="1450400" y="1530150"/>
              <a:ext cx="62000" cy="62150"/>
            </a:xfrm>
            <a:custGeom>
              <a:avLst/>
              <a:gdLst/>
              <a:ahLst/>
              <a:cxnLst/>
              <a:rect l="l" t="t" r="r" b="b"/>
              <a:pathLst>
                <a:path w="2480" h="2486" extrusionOk="0">
                  <a:moveTo>
                    <a:pt x="1237" y="0"/>
                  </a:moveTo>
                  <a:lnTo>
                    <a:pt x="1237" y="1238"/>
                  </a:lnTo>
                  <a:lnTo>
                    <a:pt x="0" y="1238"/>
                  </a:lnTo>
                  <a:lnTo>
                    <a:pt x="0" y="2486"/>
                  </a:lnTo>
                  <a:lnTo>
                    <a:pt x="1243" y="2486"/>
                  </a:lnTo>
                  <a:lnTo>
                    <a:pt x="1243" y="1238"/>
                  </a:lnTo>
                  <a:lnTo>
                    <a:pt x="2480" y="1238"/>
                  </a:lnTo>
                  <a:lnTo>
                    <a:pt x="2480"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9" name="Google Shape;10509;p69"/>
            <p:cNvSpPr/>
            <p:nvPr/>
          </p:nvSpPr>
          <p:spPr>
            <a:xfrm>
              <a:off x="1388125" y="1623350"/>
              <a:ext cx="31075" cy="31075"/>
            </a:xfrm>
            <a:custGeom>
              <a:avLst/>
              <a:gdLst/>
              <a:ahLst/>
              <a:cxnLst/>
              <a:rect l="l" t="t" r="r" b="b"/>
              <a:pathLst>
                <a:path w="1243" h="1243" extrusionOk="0">
                  <a:moveTo>
                    <a:pt x="0" y="0"/>
                  </a:moveTo>
                  <a:lnTo>
                    <a:pt x="0" y="1243"/>
                  </a:lnTo>
                  <a:lnTo>
                    <a:pt x="1243" y="1243"/>
                  </a:lnTo>
                  <a:lnTo>
                    <a:pt x="1243"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0" name="Google Shape;10510;p69"/>
            <p:cNvSpPr/>
            <p:nvPr/>
          </p:nvSpPr>
          <p:spPr>
            <a:xfrm>
              <a:off x="983975" y="1405750"/>
              <a:ext cx="528425" cy="31225"/>
            </a:xfrm>
            <a:custGeom>
              <a:avLst/>
              <a:gdLst/>
              <a:ahLst/>
              <a:cxnLst/>
              <a:rect l="l" t="t" r="r" b="b"/>
              <a:pathLst>
                <a:path w="21137" h="1249" extrusionOk="0">
                  <a:moveTo>
                    <a:pt x="1" y="0"/>
                  </a:moveTo>
                  <a:lnTo>
                    <a:pt x="1" y="1248"/>
                  </a:lnTo>
                  <a:lnTo>
                    <a:pt x="21137" y="1248"/>
                  </a:lnTo>
                  <a:lnTo>
                    <a:pt x="21137"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 name="Google Shape;10511;p69"/>
            <p:cNvSpPr/>
            <p:nvPr/>
          </p:nvSpPr>
          <p:spPr>
            <a:xfrm>
              <a:off x="952925" y="1654400"/>
              <a:ext cx="31075" cy="31100"/>
            </a:xfrm>
            <a:custGeom>
              <a:avLst/>
              <a:gdLst/>
              <a:ahLst/>
              <a:cxnLst/>
              <a:rect l="l" t="t" r="r" b="b"/>
              <a:pathLst>
                <a:path w="1243" h="1244" extrusionOk="0">
                  <a:moveTo>
                    <a:pt x="0" y="1"/>
                  </a:moveTo>
                  <a:lnTo>
                    <a:pt x="0" y="1244"/>
                  </a:lnTo>
                  <a:lnTo>
                    <a:pt x="1243" y="1244"/>
                  </a:lnTo>
                  <a:lnTo>
                    <a:pt x="1243"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 name="Google Shape;10512;p69"/>
            <p:cNvSpPr/>
            <p:nvPr/>
          </p:nvSpPr>
          <p:spPr>
            <a:xfrm>
              <a:off x="983975" y="1685475"/>
              <a:ext cx="186700" cy="31225"/>
            </a:xfrm>
            <a:custGeom>
              <a:avLst/>
              <a:gdLst/>
              <a:ahLst/>
              <a:cxnLst/>
              <a:rect l="l" t="t" r="r" b="b"/>
              <a:pathLst>
                <a:path w="7468" h="1249" extrusionOk="0">
                  <a:moveTo>
                    <a:pt x="1" y="1"/>
                  </a:moveTo>
                  <a:lnTo>
                    <a:pt x="1" y="1249"/>
                  </a:lnTo>
                  <a:lnTo>
                    <a:pt x="7468" y="1249"/>
                  </a:lnTo>
                  <a:lnTo>
                    <a:pt x="7468"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3" name="Google Shape;10513;p69"/>
            <p:cNvSpPr/>
            <p:nvPr/>
          </p:nvSpPr>
          <p:spPr>
            <a:xfrm>
              <a:off x="1152950" y="1685475"/>
              <a:ext cx="142000" cy="31225"/>
            </a:xfrm>
            <a:custGeom>
              <a:avLst/>
              <a:gdLst/>
              <a:ahLst/>
              <a:cxnLst/>
              <a:rect l="l" t="t" r="r" b="b"/>
              <a:pathLst>
                <a:path w="4972" h="1249" extrusionOk="0">
                  <a:moveTo>
                    <a:pt x="1" y="1"/>
                  </a:moveTo>
                  <a:lnTo>
                    <a:pt x="1" y="1249"/>
                  </a:lnTo>
                  <a:lnTo>
                    <a:pt x="4971" y="1249"/>
                  </a:lnTo>
                  <a:lnTo>
                    <a:pt x="4971"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4" name="Google Shape;10514;p69"/>
            <p:cNvSpPr/>
            <p:nvPr/>
          </p:nvSpPr>
          <p:spPr>
            <a:xfrm>
              <a:off x="1278825" y="1685475"/>
              <a:ext cx="92274" cy="31225"/>
            </a:xfrm>
            <a:custGeom>
              <a:avLst/>
              <a:gdLst/>
              <a:ahLst/>
              <a:cxnLst/>
              <a:rect l="l" t="t" r="r" b="b"/>
              <a:pathLst>
                <a:path w="2486" h="1249" extrusionOk="0">
                  <a:moveTo>
                    <a:pt x="0" y="1"/>
                  </a:moveTo>
                  <a:lnTo>
                    <a:pt x="0" y="1249"/>
                  </a:lnTo>
                  <a:lnTo>
                    <a:pt x="2486" y="1249"/>
                  </a:lnTo>
                  <a:lnTo>
                    <a:pt x="2486"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69"/>
            <p:cNvSpPr/>
            <p:nvPr/>
          </p:nvSpPr>
          <p:spPr>
            <a:xfrm>
              <a:off x="1357050" y="1685475"/>
              <a:ext cx="124300" cy="31225"/>
            </a:xfrm>
            <a:custGeom>
              <a:avLst/>
              <a:gdLst/>
              <a:ahLst/>
              <a:cxnLst/>
              <a:rect l="l" t="t" r="r" b="b"/>
              <a:pathLst>
                <a:path w="4972" h="1249" extrusionOk="0">
                  <a:moveTo>
                    <a:pt x="1" y="1"/>
                  </a:moveTo>
                  <a:lnTo>
                    <a:pt x="1" y="1249"/>
                  </a:lnTo>
                  <a:lnTo>
                    <a:pt x="4971" y="1249"/>
                  </a:lnTo>
                  <a:lnTo>
                    <a:pt x="4971"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6" name="Google Shape;10516;p69"/>
            <p:cNvSpPr/>
            <p:nvPr/>
          </p:nvSpPr>
          <p:spPr>
            <a:xfrm>
              <a:off x="1480855" y="1654400"/>
              <a:ext cx="62025" cy="62300"/>
            </a:xfrm>
            <a:custGeom>
              <a:avLst/>
              <a:gdLst/>
              <a:ahLst/>
              <a:cxnLst/>
              <a:rect l="l" t="t" r="r" b="b"/>
              <a:pathLst>
                <a:path w="2481" h="2492" extrusionOk="0">
                  <a:moveTo>
                    <a:pt x="1238" y="1"/>
                  </a:moveTo>
                  <a:lnTo>
                    <a:pt x="1238" y="1244"/>
                  </a:lnTo>
                  <a:lnTo>
                    <a:pt x="2480" y="1244"/>
                  </a:lnTo>
                  <a:lnTo>
                    <a:pt x="2480" y="1"/>
                  </a:lnTo>
                  <a:close/>
                  <a:moveTo>
                    <a:pt x="1" y="1244"/>
                  </a:moveTo>
                  <a:lnTo>
                    <a:pt x="1" y="2492"/>
                  </a:lnTo>
                  <a:lnTo>
                    <a:pt x="1238" y="2492"/>
                  </a:lnTo>
                  <a:lnTo>
                    <a:pt x="1238" y="1244"/>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7" name="Google Shape;10517;p69"/>
            <p:cNvSpPr/>
            <p:nvPr/>
          </p:nvSpPr>
          <p:spPr>
            <a:xfrm>
              <a:off x="952925" y="1125875"/>
              <a:ext cx="590825" cy="279900"/>
            </a:xfrm>
            <a:custGeom>
              <a:avLst/>
              <a:gdLst/>
              <a:ahLst/>
              <a:cxnLst/>
              <a:rect l="l" t="t" r="r" b="b"/>
              <a:pathLst>
                <a:path w="23633" h="11196" extrusionOk="0">
                  <a:moveTo>
                    <a:pt x="3734" y="4982"/>
                  </a:moveTo>
                  <a:lnTo>
                    <a:pt x="3734" y="6230"/>
                  </a:lnTo>
                  <a:lnTo>
                    <a:pt x="1243" y="6230"/>
                  </a:lnTo>
                  <a:lnTo>
                    <a:pt x="1243" y="4982"/>
                  </a:lnTo>
                  <a:close/>
                  <a:moveTo>
                    <a:pt x="22379" y="4982"/>
                  </a:moveTo>
                  <a:lnTo>
                    <a:pt x="22379" y="6230"/>
                  </a:lnTo>
                  <a:lnTo>
                    <a:pt x="19894" y="6230"/>
                  </a:lnTo>
                  <a:lnTo>
                    <a:pt x="19894" y="4982"/>
                  </a:lnTo>
                  <a:close/>
                  <a:moveTo>
                    <a:pt x="18656" y="1243"/>
                  </a:moveTo>
                  <a:lnTo>
                    <a:pt x="18656" y="2486"/>
                  </a:lnTo>
                  <a:lnTo>
                    <a:pt x="18656" y="3734"/>
                  </a:lnTo>
                  <a:lnTo>
                    <a:pt x="18656" y="4977"/>
                  </a:lnTo>
                  <a:lnTo>
                    <a:pt x="18656" y="6219"/>
                  </a:lnTo>
                  <a:lnTo>
                    <a:pt x="18656" y="7467"/>
                  </a:lnTo>
                  <a:lnTo>
                    <a:pt x="18656" y="8710"/>
                  </a:lnTo>
                  <a:lnTo>
                    <a:pt x="18656" y="9953"/>
                  </a:lnTo>
                  <a:lnTo>
                    <a:pt x="4971" y="9953"/>
                  </a:lnTo>
                  <a:lnTo>
                    <a:pt x="4971" y="8710"/>
                  </a:lnTo>
                  <a:lnTo>
                    <a:pt x="4976" y="8710"/>
                  </a:lnTo>
                  <a:lnTo>
                    <a:pt x="4976" y="7467"/>
                  </a:lnTo>
                  <a:lnTo>
                    <a:pt x="4976" y="6219"/>
                  </a:lnTo>
                  <a:lnTo>
                    <a:pt x="4976" y="4977"/>
                  </a:lnTo>
                  <a:lnTo>
                    <a:pt x="4976" y="3734"/>
                  </a:lnTo>
                  <a:lnTo>
                    <a:pt x="4976" y="2486"/>
                  </a:lnTo>
                  <a:lnTo>
                    <a:pt x="4976" y="1243"/>
                  </a:lnTo>
                  <a:close/>
                  <a:moveTo>
                    <a:pt x="1237" y="0"/>
                  </a:moveTo>
                  <a:lnTo>
                    <a:pt x="1237" y="1243"/>
                  </a:lnTo>
                  <a:lnTo>
                    <a:pt x="0" y="1243"/>
                  </a:lnTo>
                  <a:lnTo>
                    <a:pt x="0" y="2486"/>
                  </a:lnTo>
                  <a:lnTo>
                    <a:pt x="0" y="3734"/>
                  </a:lnTo>
                  <a:lnTo>
                    <a:pt x="0" y="4977"/>
                  </a:lnTo>
                  <a:lnTo>
                    <a:pt x="0" y="6219"/>
                  </a:lnTo>
                  <a:lnTo>
                    <a:pt x="0" y="7467"/>
                  </a:lnTo>
                  <a:lnTo>
                    <a:pt x="0" y="8710"/>
                  </a:lnTo>
                  <a:lnTo>
                    <a:pt x="0" y="9953"/>
                  </a:lnTo>
                  <a:lnTo>
                    <a:pt x="0" y="11195"/>
                  </a:lnTo>
                  <a:lnTo>
                    <a:pt x="23632" y="11195"/>
                  </a:lnTo>
                  <a:lnTo>
                    <a:pt x="23632" y="9953"/>
                  </a:lnTo>
                  <a:lnTo>
                    <a:pt x="23632" y="8710"/>
                  </a:lnTo>
                  <a:lnTo>
                    <a:pt x="23632" y="7467"/>
                  </a:lnTo>
                  <a:lnTo>
                    <a:pt x="23632" y="6219"/>
                  </a:lnTo>
                  <a:lnTo>
                    <a:pt x="23632" y="4977"/>
                  </a:lnTo>
                  <a:lnTo>
                    <a:pt x="23632" y="3734"/>
                  </a:lnTo>
                  <a:lnTo>
                    <a:pt x="23632" y="2486"/>
                  </a:lnTo>
                  <a:lnTo>
                    <a:pt x="23632" y="1243"/>
                  </a:lnTo>
                  <a:lnTo>
                    <a:pt x="22384" y="1243"/>
                  </a:lnTo>
                  <a:lnTo>
                    <a:pt x="22384" y="0"/>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8" name="Google Shape;10518;p69"/>
            <p:cNvSpPr/>
            <p:nvPr/>
          </p:nvSpPr>
          <p:spPr>
            <a:xfrm>
              <a:off x="1164750" y="1654400"/>
              <a:ext cx="134095" cy="31100"/>
            </a:xfrm>
            <a:custGeom>
              <a:avLst/>
              <a:gdLst/>
              <a:ahLst/>
              <a:cxnLst/>
              <a:rect l="l" t="t" r="r" b="b"/>
              <a:pathLst>
                <a:path w="4972" h="1244" extrusionOk="0">
                  <a:moveTo>
                    <a:pt x="1" y="1"/>
                  </a:moveTo>
                  <a:lnTo>
                    <a:pt x="1" y="1244"/>
                  </a:lnTo>
                  <a:lnTo>
                    <a:pt x="4971" y="1244"/>
                  </a:lnTo>
                  <a:lnTo>
                    <a:pt x="4971"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69"/>
            <p:cNvSpPr/>
            <p:nvPr/>
          </p:nvSpPr>
          <p:spPr>
            <a:xfrm>
              <a:off x="1298826" y="1654400"/>
              <a:ext cx="67047" cy="31100"/>
            </a:xfrm>
            <a:custGeom>
              <a:avLst/>
              <a:gdLst/>
              <a:ahLst/>
              <a:cxnLst/>
              <a:rect l="l" t="t" r="r" b="b"/>
              <a:pathLst>
                <a:path w="2486" h="1244" extrusionOk="0">
                  <a:moveTo>
                    <a:pt x="0" y="1"/>
                  </a:moveTo>
                  <a:lnTo>
                    <a:pt x="0" y="1244"/>
                  </a:lnTo>
                  <a:lnTo>
                    <a:pt x="2486" y="1244"/>
                  </a:lnTo>
                  <a:lnTo>
                    <a:pt x="2486"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0" name="Google Shape;10520;p69"/>
            <p:cNvSpPr/>
            <p:nvPr/>
          </p:nvSpPr>
          <p:spPr>
            <a:xfrm>
              <a:off x="952925" y="1436675"/>
              <a:ext cx="590550" cy="248825"/>
            </a:xfrm>
            <a:custGeom>
              <a:avLst/>
              <a:gdLst/>
              <a:ahLst/>
              <a:cxnLst/>
              <a:rect l="l" t="t" r="r" b="b"/>
              <a:pathLst>
                <a:path w="23622" h="9953" extrusionOk="0">
                  <a:moveTo>
                    <a:pt x="19894" y="3734"/>
                  </a:moveTo>
                  <a:lnTo>
                    <a:pt x="19894" y="4977"/>
                  </a:lnTo>
                  <a:lnTo>
                    <a:pt x="21136" y="4977"/>
                  </a:lnTo>
                  <a:lnTo>
                    <a:pt x="21136" y="3734"/>
                  </a:lnTo>
                  <a:close/>
                  <a:moveTo>
                    <a:pt x="3734" y="2491"/>
                  </a:moveTo>
                  <a:lnTo>
                    <a:pt x="3734" y="3734"/>
                  </a:lnTo>
                  <a:lnTo>
                    <a:pt x="4976" y="3734"/>
                  </a:lnTo>
                  <a:lnTo>
                    <a:pt x="4976" y="4977"/>
                  </a:lnTo>
                  <a:lnTo>
                    <a:pt x="3734" y="4977"/>
                  </a:lnTo>
                  <a:lnTo>
                    <a:pt x="3734" y="6225"/>
                  </a:lnTo>
                  <a:lnTo>
                    <a:pt x="2485" y="6225"/>
                  </a:lnTo>
                  <a:lnTo>
                    <a:pt x="2485" y="4977"/>
                  </a:lnTo>
                  <a:lnTo>
                    <a:pt x="1243" y="4977"/>
                  </a:lnTo>
                  <a:lnTo>
                    <a:pt x="1243" y="3734"/>
                  </a:lnTo>
                  <a:lnTo>
                    <a:pt x="2485" y="3734"/>
                  </a:lnTo>
                  <a:lnTo>
                    <a:pt x="2485" y="2491"/>
                  </a:lnTo>
                  <a:close/>
                  <a:moveTo>
                    <a:pt x="21136" y="2491"/>
                  </a:moveTo>
                  <a:lnTo>
                    <a:pt x="21136" y="3734"/>
                  </a:lnTo>
                  <a:lnTo>
                    <a:pt x="22379" y="3734"/>
                  </a:lnTo>
                  <a:lnTo>
                    <a:pt x="22379" y="4977"/>
                  </a:lnTo>
                  <a:lnTo>
                    <a:pt x="21136" y="4977"/>
                  </a:lnTo>
                  <a:lnTo>
                    <a:pt x="21136" y="6225"/>
                  </a:lnTo>
                  <a:lnTo>
                    <a:pt x="19894" y="6225"/>
                  </a:lnTo>
                  <a:lnTo>
                    <a:pt x="19894" y="4977"/>
                  </a:lnTo>
                  <a:lnTo>
                    <a:pt x="18645" y="4977"/>
                  </a:lnTo>
                  <a:lnTo>
                    <a:pt x="18645" y="3734"/>
                  </a:lnTo>
                  <a:lnTo>
                    <a:pt x="19894" y="3734"/>
                  </a:lnTo>
                  <a:lnTo>
                    <a:pt x="19894" y="2491"/>
                  </a:lnTo>
                  <a:close/>
                  <a:moveTo>
                    <a:pt x="0" y="0"/>
                  </a:moveTo>
                  <a:lnTo>
                    <a:pt x="0" y="1243"/>
                  </a:lnTo>
                  <a:lnTo>
                    <a:pt x="0" y="2491"/>
                  </a:lnTo>
                  <a:lnTo>
                    <a:pt x="0" y="3734"/>
                  </a:lnTo>
                  <a:lnTo>
                    <a:pt x="0" y="4977"/>
                  </a:lnTo>
                  <a:lnTo>
                    <a:pt x="0" y="6225"/>
                  </a:lnTo>
                  <a:lnTo>
                    <a:pt x="0" y="7467"/>
                  </a:lnTo>
                  <a:lnTo>
                    <a:pt x="0" y="8710"/>
                  </a:lnTo>
                  <a:lnTo>
                    <a:pt x="1243" y="8710"/>
                  </a:lnTo>
                  <a:lnTo>
                    <a:pt x="1243" y="9953"/>
                  </a:lnTo>
                  <a:lnTo>
                    <a:pt x="8710" y="9953"/>
                  </a:lnTo>
                  <a:lnTo>
                    <a:pt x="8710" y="8710"/>
                  </a:lnTo>
                  <a:lnTo>
                    <a:pt x="6219" y="8710"/>
                  </a:lnTo>
                  <a:lnTo>
                    <a:pt x="6219" y="7467"/>
                  </a:lnTo>
                  <a:lnTo>
                    <a:pt x="6219" y="6225"/>
                  </a:lnTo>
                  <a:lnTo>
                    <a:pt x="6219" y="4977"/>
                  </a:lnTo>
                  <a:lnTo>
                    <a:pt x="6219" y="3734"/>
                  </a:lnTo>
                  <a:lnTo>
                    <a:pt x="6219" y="2491"/>
                  </a:lnTo>
                  <a:lnTo>
                    <a:pt x="6219" y="1243"/>
                  </a:lnTo>
                  <a:lnTo>
                    <a:pt x="17408" y="1243"/>
                  </a:lnTo>
                  <a:lnTo>
                    <a:pt x="17408" y="2491"/>
                  </a:lnTo>
                  <a:lnTo>
                    <a:pt x="17408" y="3734"/>
                  </a:lnTo>
                  <a:lnTo>
                    <a:pt x="17408" y="4977"/>
                  </a:lnTo>
                  <a:lnTo>
                    <a:pt x="17408" y="6225"/>
                  </a:lnTo>
                  <a:lnTo>
                    <a:pt x="17408" y="7467"/>
                  </a:lnTo>
                  <a:lnTo>
                    <a:pt x="18656" y="7467"/>
                  </a:lnTo>
                  <a:lnTo>
                    <a:pt x="18656" y="8710"/>
                  </a:lnTo>
                  <a:lnTo>
                    <a:pt x="16171" y="8710"/>
                  </a:lnTo>
                  <a:lnTo>
                    <a:pt x="16171" y="9953"/>
                  </a:lnTo>
                  <a:lnTo>
                    <a:pt x="22379" y="9953"/>
                  </a:lnTo>
                  <a:lnTo>
                    <a:pt x="22379" y="8710"/>
                  </a:lnTo>
                  <a:lnTo>
                    <a:pt x="23621" y="8710"/>
                  </a:lnTo>
                  <a:lnTo>
                    <a:pt x="23621" y="7467"/>
                  </a:lnTo>
                  <a:lnTo>
                    <a:pt x="23621" y="6225"/>
                  </a:lnTo>
                  <a:lnTo>
                    <a:pt x="23621" y="4977"/>
                  </a:lnTo>
                  <a:lnTo>
                    <a:pt x="23621" y="3734"/>
                  </a:lnTo>
                  <a:lnTo>
                    <a:pt x="23621" y="2491"/>
                  </a:lnTo>
                  <a:lnTo>
                    <a:pt x="23621" y="1243"/>
                  </a:lnTo>
                  <a:lnTo>
                    <a:pt x="23621" y="0"/>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1" name="Google Shape;10521;p69"/>
          <p:cNvGrpSpPr/>
          <p:nvPr/>
        </p:nvGrpSpPr>
        <p:grpSpPr>
          <a:xfrm>
            <a:off x="5655579" y="2738551"/>
            <a:ext cx="1787903" cy="1549654"/>
            <a:chOff x="979450" y="536850"/>
            <a:chExt cx="564025" cy="488850"/>
          </a:xfrm>
        </p:grpSpPr>
        <p:sp>
          <p:nvSpPr>
            <p:cNvPr id="10522" name="Google Shape;10522;p69"/>
            <p:cNvSpPr/>
            <p:nvPr/>
          </p:nvSpPr>
          <p:spPr>
            <a:xfrm>
              <a:off x="1257400" y="717750"/>
              <a:ext cx="21725" cy="21750"/>
            </a:xfrm>
            <a:custGeom>
              <a:avLst/>
              <a:gdLst/>
              <a:ahLst/>
              <a:cxnLst/>
              <a:rect l="l" t="t" r="r" b="b"/>
              <a:pathLst>
                <a:path w="869"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3" name="Google Shape;10523;p69"/>
            <p:cNvSpPr/>
            <p:nvPr/>
          </p:nvSpPr>
          <p:spPr>
            <a:xfrm>
              <a:off x="1235525" y="739475"/>
              <a:ext cx="21750" cy="21600"/>
            </a:xfrm>
            <a:custGeom>
              <a:avLst/>
              <a:gdLst/>
              <a:ahLst/>
              <a:cxnLst/>
              <a:rect l="l" t="t" r="r" b="b"/>
              <a:pathLst>
                <a:path w="870" h="864" extrusionOk="0">
                  <a:moveTo>
                    <a:pt x="1" y="0"/>
                  </a:moveTo>
                  <a:lnTo>
                    <a:pt x="1" y="863"/>
                  </a:lnTo>
                  <a:lnTo>
                    <a:pt x="870" y="863"/>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69"/>
            <p:cNvSpPr/>
            <p:nvPr/>
          </p:nvSpPr>
          <p:spPr>
            <a:xfrm>
              <a:off x="1257400" y="7394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69"/>
            <p:cNvSpPr/>
            <p:nvPr/>
          </p:nvSpPr>
          <p:spPr>
            <a:xfrm>
              <a:off x="1278975" y="739475"/>
              <a:ext cx="21750" cy="21600"/>
            </a:xfrm>
            <a:custGeom>
              <a:avLst/>
              <a:gdLst/>
              <a:ahLst/>
              <a:cxnLst/>
              <a:rect l="l" t="t" r="r" b="b"/>
              <a:pathLst>
                <a:path w="870"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69"/>
            <p:cNvSpPr/>
            <p:nvPr/>
          </p:nvSpPr>
          <p:spPr>
            <a:xfrm>
              <a:off x="996900" y="7611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7" name="Google Shape;10527;p69"/>
            <p:cNvSpPr/>
            <p:nvPr/>
          </p:nvSpPr>
          <p:spPr>
            <a:xfrm>
              <a:off x="1018625" y="7611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69"/>
            <p:cNvSpPr/>
            <p:nvPr/>
          </p:nvSpPr>
          <p:spPr>
            <a:xfrm>
              <a:off x="1040350" y="7611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69"/>
            <p:cNvSpPr/>
            <p:nvPr/>
          </p:nvSpPr>
          <p:spPr>
            <a:xfrm>
              <a:off x="1062050" y="7611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0" name="Google Shape;10530;p69"/>
            <p:cNvSpPr/>
            <p:nvPr/>
          </p:nvSpPr>
          <p:spPr>
            <a:xfrm>
              <a:off x="1083650" y="7611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1" name="Google Shape;10531;p69"/>
            <p:cNvSpPr/>
            <p:nvPr/>
          </p:nvSpPr>
          <p:spPr>
            <a:xfrm>
              <a:off x="1105500" y="7611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69"/>
            <p:cNvSpPr/>
            <p:nvPr/>
          </p:nvSpPr>
          <p:spPr>
            <a:xfrm>
              <a:off x="1127225" y="761175"/>
              <a:ext cx="21600" cy="21750"/>
            </a:xfrm>
            <a:custGeom>
              <a:avLst/>
              <a:gdLst/>
              <a:ahLst/>
              <a:cxnLst/>
              <a:rect l="l" t="t" r="r" b="b"/>
              <a:pathLst>
                <a:path w="864" h="870" extrusionOk="0">
                  <a:moveTo>
                    <a:pt x="0" y="1"/>
                  </a:moveTo>
                  <a:lnTo>
                    <a:pt x="0" y="870"/>
                  </a:lnTo>
                  <a:lnTo>
                    <a:pt x="863" y="870"/>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69"/>
            <p:cNvSpPr/>
            <p:nvPr/>
          </p:nvSpPr>
          <p:spPr>
            <a:xfrm>
              <a:off x="1148800" y="761175"/>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4" name="Google Shape;10534;p69"/>
            <p:cNvSpPr/>
            <p:nvPr/>
          </p:nvSpPr>
          <p:spPr>
            <a:xfrm>
              <a:off x="1170375" y="7611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69"/>
            <p:cNvSpPr/>
            <p:nvPr/>
          </p:nvSpPr>
          <p:spPr>
            <a:xfrm>
              <a:off x="1192225" y="761175"/>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6" name="Google Shape;10536;p69"/>
            <p:cNvSpPr/>
            <p:nvPr/>
          </p:nvSpPr>
          <p:spPr>
            <a:xfrm>
              <a:off x="1213950" y="761175"/>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7" name="Google Shape;10537;p69"/>
            <p:cNvSpPr/>
            <p:nvPr/>
          </p:nvSpPr>
          <p:spPr>
            <a:xfrm>
              <a:off x="1235525" y="761175"/>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69"/>
            <p:cNvSpPr/>
            <p:nvPr/>
          </p:nvSpPr>
          <p:spPr>
            <a:xfrm>
              <a:off x="1257400" y="7611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69"/>
            <p:cNvSpPr/>
            <p:nvPr/>
          </p:nvSpPr>
          <p:spPr>
            <a:xfrm>
              <a:off x="1278975" y="761175"/>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69"/>
            <p:cNvSpPr/>
            <p:nvPr/>
          </p:nvSpPr>
          <p:spPr>
            <a:xfrm>
              <a:off x="1300700" y="7611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69"/>
            <p:cNvSpPr/>
            <p:nvPr/>
          </p:nvSpPr>
          <p:spPr>
            <a:xfrm>
              <a:off x="1322400" y="7611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69"/>
            <p:cNvSpPr/>
            <p:nvPr/>
          </p:nvSpPr>
          <p:spPr>
            <a:xfrm>
              <a:off x="1344125" y="7611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3" name="Google Shape;10543;p69"/>
            <p:cNvSpPr/>
            <p:nvPr/>
          </p:nvSpPr>
          <p:spPr>
            <a:xfrm>
              <a:off x="1365850" y="7611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69"/>
            <p:cNvSpPr/>
            <p:nvPr/>
          </p:nvSpPr>
          <p:spPr>
            <a:xfrm>
              <a:off x="1387425" y="7611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5" name="Google Shape;10545;p69"/>
            <p:cNvSpPr/>
            <p:nvPr/>
          </p:nvSpPr>
          <p:spPr>
            <a:xfrm>
              <a:off x="1409275" y="7611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6" name="Google Shape;10546;p69"/>
            <p:cNvSpPr/>
            <p:nvPr/>
          </p:nvSpPr>
          <p:spPr>
            <a:xfrm>
              <a:off x="1431000" y="761175"/>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69"/>
            <p:cNvSpPr/>
            <p:nvPr/>
          </p:nvSpPr>
          <p:spPr>
            <a:xfrm>
              <a:off x="1452575" y="7611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69"/>
            <p:cNvSpPr/>
            <p:nvPr/>
          </p:nvSpPr>
          <p:spPr>
            <a:xfrm>
              <a:off x="1474300" y="7611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9" name="Google Shape;10549;p69"/>
            <p:cNvSpPr/>
            <p:nvPr/>
          </p:nvSpPr>
          <p:spPr>
            <a:xfrm>
              <a:off x="1496025" y="7611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69"/>
            <p:cNvSpPr/>
            <p:nvPr/>
          </p:nvSpPr>
          <p:spPr>
            <a:xfrm>
              <a:off x="1517750" y="7611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1" name="Google Shape;10551;p69"/>
            <p:cNvSpPr/>
            <p:nvPr/>
          </p:nvSpPr>
          <p:spPr>
            <a:xfrm>
              <a:off x="996900" y="7829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2" name="Google Shape;10552;p69"/>
            <p:cNvSpPr/>
            <p:nvPr/>
          </p:nvSpPr>
          <p:spPr>
            <a:xfrm>
              <a:off x="1018625" y="7829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3" name="Google Shape;10553;p69"/>
            <p:cNvSpPr/>
            <p:nvPr/>
          </p:nvSpPr>
          <p:spPr>
            <a:xfrm>
              <a:off x="1040350" y="7829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4" name="Google Shape;10554;p69"/>
            <p:cNvSpPr/>
            <p:nvPr/>
          </p:nvSpPr>
          <p:spPr>
            <a:xfrm>
              <a:off x="1062050" y="7829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69"/>
            <p:cNvSpPr/>
            <p:nvPr/>
          </p:nvSpPr>
          <p:spPr>
            <a:xfrm>
              <a:off x="1083650" y="7829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69"/>
            <p:cNvSpPr/>
            <p:nvPr/>
          </p:nvSpPr>
          <p:spPr>
            <a:xfrm>
              <a:off x="1105500" y="7829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7" name="Google Shape;10557;p69"/>
            <p:cNvSpPr/>
            <p:nvPr/>
          </p:nvSpPr>
          <p:spPr>
            <a:xfrm>
              <a:off x="1127225" y="782900"/>
              <a:ext cx="21600" cy="21750"/>
            </a:xfrm>
            <a:custGeom>
              <a:avLst/>
              <a:gdLst/>
              <a:ahLst/>
              <a:cxnLst/>
              <a:rect l="l" t="t" r="r" b="b"/>
              <a:pathLst>
                <a:path w="864" h="870" extrusionOk="0">
                  <a:moveTo>
                    <a:pt x="0" y="1"/>
                  </a:moveTo>
                  <a:lnTo>
                    <a:pt x="0" y="870"/>
                  </a:lnTo>
                  <a:lnTo>
                    <a:pt x="863" y="870"/>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69"/>
            <p:cNvSpPr/>
            <p:nvPr/>
          </p:nvSpPr>
          <p:spPr>
            <a:xfrm>
              <a:off x="1148800" y="782900"/>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69"/>
            <p:cNvSpPr/>
            <p:nvPr/>
          </p:nvSpPr>
          <p:spPr>
            <a:xfrm>
              <a:off x="1170375" y="7829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69"/>
            <p:cNvSpPr/>
            <p:nvPr/>
          </p:nvSpPr>
          <p:spPr>
            <a:xfrm>
              <a:off x="1192225" y="782900"/>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1" name="Google Shape;10561;p69"/>
            <p:cNvSpPr/>
            <p:nvPr/>
          </p:nvSpPr>
          <p:spPr>
            <a:xfrm>
              <a:off x="1213950" y="782900"/>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2" name="Google Shape;10562;p69"/>
            <p:cNvSpPr/>
            <p:nvPr/>
          </p:nvSpPr>
          <p:spPr>
            <a:xfrm>
              <a:off x="1235525" y="782900"/>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3" name="Google Shape;10563;p69"/>
            <p:cNvSpPr/>
            <p:nvPr/>
          </p:nvSpPr>
          <p:spPr>
            <a:xfrm>
              <a:off x="1257400" y="7829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4" name="Google Shape;10564;p69"/>
            <p:cNvSpPr/>
            <p:nvPr/>
          </p:nvSpPr>
          <p:spPr>
            <a:xfrm>
              <a:off x="1278975" y="782900"/>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69"/>
            <p:cNvSpPr/>
            <p:nvPr/>
          </p:nvSpPr>
          <p:spPr>
            <a:xfrm>
              <a:off x="1300700" y="7829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69"/>
            <p:cNvSpPr/>
            <p:nvPr/>
          </p:nvSpPr>
          <p:spPr>
            <a:xfrm>
              <a:off x="1322400" y="7829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7" name="Google Shape;10567;p69"/>
            <p:cNvSpPr/>
            <p:nvPr/>
          </p:nvSpPr>
          <p:spPr>
            <a:xfrm>
              <a:off x="1344125" y="7829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8" name="Google Shape;10568;p69"/>
            <p:cNvSpPr/>
            <p:nvPr/>
          </p:nvSpPr>
          <p:spPr>
            <a:xfrm>
              <a:off x="1365850" y="7829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69"/>
            <p:cNvSpPr/>
            <p:nvPr/>
          </p:nvSpPr>
          <p:spPr>
            <a:xfrm>
              <a:off x="1387425" y="7829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0" name="Google Shape;10570;p69"/>
            <p:cNvSpPr/>
            <p:nvPr/>
          </p:nvSpPr>
          <p:spPr>
            <a:xfrm>
              <a:off x="1409275" y="7829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1" name="Google Shape;10571;p69"/>
            <p:cNvSpPr/>
            <p:nvPr/>
          </p:nvSpPr>
          <p:spPr>
            <a:xfrm>
              <a:off x="1431000" y="782900"/>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2" name="Google Shape;10572;p69"/>
            <p:cNvSpPr/>
            <p:nvPr/>
          </p:nvSpPr>
          <p:spPr>
            <a:xfrm>
              <a:off x="1452575" y="7829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69"/>
            <p:cNvSpPr/>
            <p:nvPr/>
          </p:nvSpPr>
          <p:spPr>
            <a:xfrm>
              <a:off x="1474300" y="7829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69"/>
            <p:cNvSpPr/>
            <p:nvPr/>
          </p:nvSpPr>
          <p:spPr>
            <a:xfrm>
              <a:off x="1496025" y="7829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5" name="Google Shape;10575;p69"/>
            <p:cNvSpPr/>
            <p:nvPr/>
          </p:nvSpPr>
          <p:spPr>
            <a:xfrm>
              <a:off x="1517750" y="7829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69"/>
            <p:cNvSpPr/>
            <p:nvPr/>
          </p:nvSpPr>
          <p:spPr>
            <a:xfrm>
              <a:off x="996900" y="804500"/>
              <a:ext cx="21750" cy="21725"/>
            </a:xfrm>
            <a:custGeom>
              <a:avLst/>
              <a:gdLst/>
              <a:ahLst/>
              <a:cxnLst/>
              <a:rect l="l" t="t" r="r" b="b"/>
              <a:pathLst>
                <a:path w="870" h="869"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7" name="Google Shape;10577;p69"/>
            <p:cNvSpPr/>
            <p:nvPr/>
          </p:nvSpPr>
          <p:spPr>
            <a:xfrm>
              <a:off x="1018625" y="804500"/>
              <a:ext cx="21600" cy="21725"/>
            </a:xfrm>
            <a:custGeom>
              <a:avLst/>
              <a:gdLst/>
              <a:ahLst/>
              <a:cxnLst/>
              <a:rect l="l" t="t" r="r" b="b"/>
              <a:pathLst>
                <a:path w="864" h="869"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8" name="Google Shape;10578;p69"/>
            <p:cNvSpPr/>
            <p:nvPr/>
          </p:nvSpPr>
          <p:spPr>
            <a:xfrm>
              <a:off x="1040350" y="804500"/>
              <a:ext cx="21725" cy="21725"/>
            </a:xfrm>
            <a:custGeom>
              <a:avLst/>
              <a:gdLst/>
              <a:ahLst/>
              <a:cxnLst/>
              <a:rect l="l" t="t" r="r" b="b"/>
              <a:pathLst>
                <a:path w="869"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69"/>
            <p:cNvSpPr/>
            <p:nvPr/>
          </p:nvSpPr>
          <p:spPr>
            <a:xfrm>
              <a:off x="1062050" y="804500"/>
              <a:ext cx="21625" cy="21725"/>
            </a:xfrm>
            <a:custGeom>
              <a:avLst/>
              <a:gdLst/>
              <a:ahLst/>
              <a:cxnLst/>
              <a:rect l="l" t="t" r="r" b="b"/>
              <a:pathLst>
                <a:path w="865"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69"/>
            <p:cNvSpPr/>
            <p:nvPr/>
          </p:nvSpPr>
          <p:spPr>
            <a:xfrm>
              <a:off x="1083650" y="804500"/>
              <a:ext cx="21725" cy="21725"/>
            </a:xfrm>
            <a:custGeom>
              <a:avLst/>
              <a:gdLst/>
              <a:ahLst/>
              <a:cxnLst/>
              <a:rect l="l" t="t" r="r" b="b"/>
              <a:pathLst>
                <a:path w="869"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69"/>
            <p:cNvSpPr/>
            <p:nvPr/>
          </p:nvSpPr>
          <p:spPr>
            <a:xfrm>
              <a:off x="1105500" y="804500"/>
              <a:ext cx="21600" cy="21725"/>
            </a:xfrm>
            <a:custGeom>
              <a:avLst/>
              <a:gdLst/>
              <a:ahLst/>
              <a:cxnLst/>
              <a:rect l="l" t="t" r="r" b="b"/>
              <a:pathLst>
                <a:path w="864" h="869"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2" name="Google Shape;10582;p69"/>
            <p:cNvSpPr/>
            <p:nvPr/>
          </p:nvSpPr>
          <p:spPr>
            <a:xfrm>
              <a:off x="1127225" y="804500"/>
              <a:ext cx="21600" cy="21725"/>
            </a:xfrm>
            <a:custGeom>
              <a:avLst/>
              <a:gdLst/>
              <a:ahLst/>
              <a:cxnLst/>
              <a:rect l="l" t="t" r="r" b="b"/>
              <a:pathLst>
                <a:path w="864" h="869" extrusionOk="0">
                  <a:moveTo>
                    <a:pt x="0" y="0"/>
                  </a:moveTo>
                  <a:lnTo>
                    <a:pt x="0" y="869"/>
                  </a:lnTo>
                  <a:lnTo>
                    <a:pt x="863" y="869"/>
                  </a:lnTo>
                  <a:lnTo>
                    <a:pt x="86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3" name="Google Shape;10583;p69"/>
            <p:cNvSpPr/>
            <p:nvPr/>
          </p:nvSpPr>
          <p:spPr>
            <a:xfrm>
              <a:off x="1148800" y="804500"/>
              <a:ext cx="21750" cy="21725"/>
            </a:xfrm>
            <a:custGeom>
              <a:avLst/>
              <a:gdLst/>
              <a:ahLst/>
              <a:cxnLst/>
              <a:rect l="l" t="t" r="r" b="b"/>
              <a:pathLst>
                <a:path w="870"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69"/>
            <p:cNvSpPr/>
            <p:nvPr/>
          </p:nvSpPr>
          <p:spPr>
            <a:xfrm>
              <a:off x="1170375" y="804500"/>
              <a:ext cx="21750" cy="21725"/>
            </a:xfrm>
            <a:custGeom>
              <a:avLst/>
              <a:gdLst/>
              <a:ahLst/>
              <a:cxnLst/>
              <a:rect l="l" t="t" r="r" b="b"/>
              <a:pathLst>
                <a:path w="870" h="869"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5" name="Google Shape;10585;p69"/>
            <p:cNvSpPr/>
            <p:nvPr/>
          </p:nvSpPr>
          <p:spPr>
            <a:xfrm>
              <a:off x="1192225" y="804500"/>
              <a:ext cx="21750" cy="21725"/>
            </a:xfrm>
            <a:custGeom>
              <a:avLst/>
              <a:gdLst/>
              <a:ahLst/>
              <a:cxnLst/>
              <a:rect l="l" t="t" r="r" b="b"/>
              <a:pathLst>
                <a:path w="870" h="869" extrusionOk="0">
                  <a:moveTo>
                    <a:pt x="1" y="0"/>
                  </a:moveTo>
                  <a:lnTo>
                    <a:pt x="1" y="869"/>
                  </a:lnTo>
                  <a:lnTo>
                    <a:pt x="870" y="869"/>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6" name="Google Shape;10586;p69"/>
            <p:cNvSpPr/>
            <p:nvPr/>
          </p:nvSpPr>
          <p:spPr>
            <a:xfrm>
              <a:off x="1213950" y="804500"/>
              <a:ext cx="21600" cy="21725"/>
            </a:xfrm>
            <a:custGeom>
              <a:avLst/>
              <a:gdLst/>
              <a:ahLst/>
              <a:cxnLst/>
              <a:rect l="l" t="t" r="r" b="b"/>
              <a:pathLst>
                <a:path w="864"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69"/>
            <p:cNvSpPr/>
            <p:nvPr/>
          </p:nvSpPr>
          <p:spPr>
            <a:xfrm>
              <a:off x="1235525" y="804500"/>
              <a:ext cx="21750" cy="21725"/>
            </a:xfrm>
            <a:custGeom>
              <a:avLst/>
              <a:gdLst/>
              <a:ahLst/>
              <a:cxnLst/>
              <a:rect l="l" t="t" r="r" b="b"/>
              <a:pathLst>
                <a:path w="870" h="869" extrusionOk="0">
                  <a:moveTo>
                    <a:pt x="1" y="0"/>
                  </a:moveTo>
                  <a:lnTo>
                    <a:pt x="1" y="869"/>
                  </a:lnTo>
                  <a:lnTo>
                    <a:pt x="870" y="869"/>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8" name="Google Shape;10588;p69"/>
            <p:cNvSpPr/>
            <p:nvPr/>
          </p:nvSpPr>
          <p:spPr>
            <a:xfrm>
              <a:off x="1257400" y="804500"/>
              <a:ext cx="21725" cy="21725"/>
            </a:xfrm>
            <a:custGeom>
              <a:avLst/>
              <a:gdLst/>
              <a:ahLst/>
              <a:cxnLst/>
              <a:rect l="l" t="t" r="r" b="b"/>
              <a:pathLst>
                <a:path w="869"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9" name="Google Shape;10589;p69"/>
            <p:cNvSpPr/>
            <p:nvPr/>
          </p:nvSpPr>
          <p:spPr>
            <a:xfrm>
              <a:off x="1278975" y="804500"/>
              <a:ext cx="21750" cy="21725"/>
            </a:xfrm>
            <a:custGeom>
              <a:avLst/>
              <a:gdLst/>
              <a:ahLst/>
              <a:cxnLst/>
              <a:rect l="l" t="t" r="r" b="b"/>
              <a:pathLst>
                <a:path w="870"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0" name="Google Shape;10590;p69"/>
            <p:cNvSpPr/>
            <p:nvPr/>
          </p:nvSpPr>
          <p:spPr>
            <a:xfrm>
              <a:off x="1300700" y="804500"/>
              <a:ext cx="21725" cy="21725"/>
            </a:xfrm>
            <a:custGeom>
              <a:avLst/>
              <a:gdLst/>
              <a:ahLst/>
              <a:cxnLst/>
              <a:rect l="l" t="t" r="r" b="b"/>
              <a:pathLst>
                <a:path w="869" h="869"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1" name="Google Shape;10591;p69"/>
            <p:cNvSpPr/>
            <p:nvPr/>
          </p:nvSpPr>
          <p:spPr>
            <a:xfrm>
              <a:off x="1322400" y="804500"/>
              <a:ext cx="21625" cy="21725"/>
            </a:xfrm>
            <a:custGeom>
              <a:avLst/>
              <a:gdLst/>
              <a:ahLst/>
              <a:cxnLst/>
              <a:rect l="l" t="t" r="r" b="b"/>
              <a:pathLst>
                <a:path w="865"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2" name="Google Shape;10592;p69"/>
            <p:cNvSpPr/>
            <p:nvPr/>
          </p:nvSpPr>
          <p:spPr>
            <a:xfrm>
              <a:off x="1344125" y="804500"/>
              <a:ext cx="21750" cy="21725"/>
            </a:xfrm>
            <a:custGeom>
              <a:avLst/>
              <a:gdLst/>
              <a:ahLst/>
              <a:cxnLst/>
              <a:rect l="l" t="t" r="r" b="b"/>
              <a:pathLst>
                <a:path w="870" h="869"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3" name="Google Shape;10593;p69"/>
            <p:cNvSpPr/>
            <p:nvPr/>
          </p:nvSpPr>
          <p:spPr>
            <a:xfrm>
              <a:off x="1365850" y="804500"/>
              <a:ext cx="21600" cy="21725"/>
            </a:xfrm>
            <a:custGeom>
              <a:avLst/>
              <a:gdLst/>
              <a:ahLst/>
              <a:cxnLst/>
              <a:rect l="l" t="t" r="r" b="b"/>
              <a:pathLst>
                <a:path w="864" h="869"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69"/>
            <p:cNvSpPr/>
            <p:nvPr/>
          </p:nvSpPr>
          <p:spPr>
            <a:xfrm>
              <a:off x="1387425" y="804500"/>
              <a:ext cx="21750" cy="21725"/>
            </a:xfrm>
            <a:custGeom>
              <a:avLst/>
              <a:gdLst/>
              <a:ahLst/>
              <a:cxnLst/>
              <a:rect l="l" t="t" r="r" b="b"/>
              <a:pathLst>
                <a:path w="870" h="869"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5" name="Google Shape;10595;p69"/>
            <p:cNvSpPr/>
            <p:nvPr/>
          </p:nvSpPr>
          <p:spPr>
            <a:xfrm>
              <a:off x="1409275" y="804500"/>
              <a:ext cx="21625" cy="21725"/>
            </a:xfrm>
            <a:custGeom>
              <a:avLst/>
              <a:gdLst/>
              <a:ahLst/>
              <a:cxnLst/>
              <a:rect l="l" t="t" r="r" b="b"/>
              <a:pathLst>
                <a:path w="865"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6" name="Google Shape;10596;p69"/>
            <p:cNvSpPr/>
            <p:nvPr/>
          </p:nvSpPr>
          <p:spPr>
            <a:xfrm>
              <a:off x="1431000" y="804500"/>
              <a:ext cx="21600" cy="21725"/>
            </a:xfrm>
            <a:custGeom>
              <a:avLst/>
              <a:gdLst/>
              <a:ahLst/>
              <a:cxnLst/>
              <a:rect l="l" t="t" r="r" b="b"/>
              <a:pathLst>
                <a:path w="864"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7" name="Google Shape;10597;p69"/>
            <p:cNvSpPr/>
            <p:nvPr/>
          </p:nvSpPr>
          <p:spPr>
            <a:xfrm>
              <a:off x="1452575" y="804500"/>
              <a:ext cx="21625" cy="21725"/>
            </a:xfrm>
            <a:custGeom>
              <a:avLst/>
              <a:gdLst/>
              <a:ahLst/>
              <a:cxnLst/>
              <a:rect l="l" t="t" r="r" b="b"/>
              <a:pathLst>
                <a:path w="865"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8" name="Google Shape;10598;p69"/>
            <p:cNvSpPr/>
            <p:nvPr/>
          </p:nvSpPr>
          <p:spPr>
            <a:xfrm>
              <a:off x="1474300" y="804500"/>
              <a:ext cx="21625" cy="21725"/>
            </a:xfrm>
            <a:custGeom>
              <a:avLst/>
              <a:gdLst/>
              <a:ahLst/>
              <a:cxnLst/>
              <a:rect l="l" t="t" r="r" b="b"/>
              <a:pathLst>
                <a:path w="865" h="869"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69"/>
            <p:cNvSpPr/>
            <p:nvPr/>
          </p:nvSpPr>
          <p:spPr>
            <a:xfrm>
              <a:off x="1496025" y="804500"/>
              <a:ext cx="21750" cy="21725"/>
            </a:xfrm>
            <a:custGeom>
              <a:avLst/>
              <a:gdLst/>
              <a:ahLst/>
              <a:cxnLst/>
              <a:rect l="l" t="t" r="r" b="b"/>
              <a:pathLst>
                <a:path w="870" h="869"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69"/>
            <p:cNvSpPr/>
            <p:nvPr/>
          </p:nvSpPr>
          <p:spPr>
            <a:xfrm>
              <a:off x="1517750" y="804500"/>
              <a:ext cx="21600" cy="21725"/>
            </a:xfrm>
            <a:custGeom>
              <a:avLst/>
              <a:gdLst/>
              <a:ahLst/>
              <a:cxnLst/>
              <a:rect l="l" t="t" r="r" b="b"/>
              <a:pathLst>
                <a:path w="864" h="869"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1" name="Google Shape;10601;p69"/>
            <p:cNvSpPr/>
            <p:nvPr/>
          </p:nvSpPr>
          <p:spPr>
            <a:xfrm>
              <a:off x="996900" y="8262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2" name="Google Shape;10602;p69"/>
            <p:cNvSpPr/>
            <p:nvPr/>
          </p:nvSpPr>
          <p:spPr>
            <a:xfrm>
              <a:off x="1018625" y="8262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69"/>
            <p:cNvSpPr/>
            <p:nvPr/>
          </p:nvSpPr>
          <p:spPr>
            <a:xfrm>
              <a:off x="1040350" y="8262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69"/>
            <p:cNvSpPr/>
            <p:nvPr/>
          </p:nvSpPr>
          <p:spPr>
            <a:xfrm>
              <a:off x="1062050" y="8262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5" name="Google Shape;10605;p69"/>
            <p:cNvSpPr/>
            <p:nvPr/>
          </p:nvSpPr>
          <p:spPr>
            <a:xfrm>
              <a:off x="1083650" y="8262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6" name="Google Shape;10606;p69"/>
            <p:cNvSpPr/>
            <p:nvPr/>
          </p:nvSpPr>
          <p:spPr>
            <a:xfrm>
              <a:off x="1105500" y="8262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7" name="Google Shape;10607;p69"/>
            <p:cNvSpPr/>
            <p:nvPr/>
          </p:nvSpPr>
          <p:spPr>
            <a:xfrm>
              <a:off x="1127225" y="826200"/>
              <a:ext cx="21600" cy="21750"/>
            </a:xfrm>
            <a:custGeom>
              <a:avLst/>
              <a:gdLst/>
              <a:ahLst/>
              <a:cxnLst/>
              <a:rect l="l" t="t" r="r" b="b"/>
              <a:pathLst>
                <a:path w="864" h="870" extrusionOk="0">
                  <a:moveTo>
                    <a:pt x="0" y="1"/>
                  </a:moveTo>
                  <a:lnTo>
                    <a:pt x="0" y="870"/>
                  </a:lnTo>
                  <a:lnTo>
                    <a:pt x="863" y="870"/>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8" name="Google Shape;10608;p69"/>
            <p:cNvSpPr/>
            <p:nvPr/>
          </p:nvSpPr>
          <p:spPr>
            <a:xfrm>
              <a:off x="1148800" y="826200"/>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9" name="Google Shape;10609;p69"/>
            <p:cNvSpPr/>
            <p:nvPr/>
          </p:nvSpPr>
          <p:spPr>
            <a:xfrm>
              <a:off x="1170375" y="8262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69"/>
            <p:cNvSpPr/>
            <p:nvPr/>
          </p:nvSpPr>
          <p:spPr>
            <a:xfrm>
              <a:off x="1192225" y="826200"/>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1" name="Google Shape;10611;p69"/>
            <p:cNvSpPr/>
            <p:nvPr/>
          </p:nvSpPr>
          <p:spPr>
            <a:xfrm>
              <a:off x="1213950" y="826200"/>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2" name="Google Shape;10612;p69"/>
            <p:cNvSpPr/>
            <p:nvPr/>
          </p:nvSpPr>
          <p:spPr>
            <a:xfrm>
              <a:off x="1235525" y="826200"/>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3" name="Google Shape;10613;p69"/>
            <p:cNvSpPr/>
            <p:nvPr/>
          </p:nvSpPr>
          <p:spPr>
            <a:xfrm>
              <a:off x="1257400" y="8262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69"/>
            <p:cNvSpPr/>
            <p:nvPr/>
          </p:nvSpPr>
          <p:spPr>
            <a:xfrm>
              <a:off x="1278975" y="826200"/>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5" name="Google Shape;10615;p69"/>
            <p:cNvSpPr/>
            <p:nvPr/>
          </p:nvSpPr>
          <p:spPr>
            <a:xfrm>
              <a:off x="1300700" y="826200"/>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6" name="Google Shape;10616;p69"/>
            <p:cNvSpPr/>
            <p:nvPr/>
          </p:nvSpPr>
          <p:spPr>
            <a:xfrm>
              <a:off x="1322400" y="8262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69"/>
            <p:cNvSpPr/>
            <p:nvPr/>
          </p:nvSpPr>
          <p:spPr>
            <a:xfrm>
              <a:off x="1344125" y="8262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8" name="Google Shape;10618;p69"/>
            <p:cNvSpPr/>
            <p:nvPr/>
          </p:nvSpPr>
          <p:spPr>
            <a:xfrm>
              <a:off x="1365850" y="8262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9" name="Google Shape;10619;p69"/>
            <p:cNvSpPr/>
            <p:nvPr/>
          </p:nvSpPr>
          <p:spPr>
            <a:xfrm>
              <a:off x="1387425" y="8262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0" name="Google Shape;10620;p69"/>
            <p:cNvSpPr/>
            <p:nvPr/>
          </p:nvSpPr>
          <p:spPr>
            <a:xfrm>
              <a:off x="1409275" y="8262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1" name="Google Shape;10621;p69"/>
            <p:cNvSpPr/>
            <p:nvPr/>
          </p:nvSpPr>
          <p:spPr>
            <a:xfrm>
              <a:off x="1431000" y="826200"/>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 name="Google Shape;10622;p69"/>
            <p:cNvSpPr/>
            <p:nvPr/>
          </p:nvSpPr>
          <p:spPr>
            <a:xfrm>
              <a:off x="1452575" y="8262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69"/>
            <p:cNvSpPr/>
            <p:nvPr/>
          </p:nvSpPr>
          <p:spPr>
            <a:xfrm>
              <a:off x="1474300" y="826200"/>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 name="Google Shape;10624;p69"/>
            <p:cNvSpPr/>
            <p:nvPr/>
          </p:nvSpPr>
          <p:spPr>
            <a:xfrm>
              <a:off x="1496025" y="826200"/>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5" name="Google Shape;10625;p69"/>
            <p:cNvSpPr/>
            <p:nvPr/>
          </p:nvSpPr>
          <p:spPr>
            <a:xfrm>
              <a:off x="1517750" y="826200"/>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6" name="Google Shape;10626;p69"/>
            <p:cNvSpPr/>
            <p:nvPr/>
          </p:nvSpPr>
          <p:spPr>
            <a:xfrm>
              <a:off x="996900" y="8480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7" name="Google Shape;10627;p69"/>
            <p:cNvSpPr/>
            <p:nvPr/>
          </p:nvSpPr>
          <p:spPr>
            <a:xfrm>
              <a:off x="1018625" y="8480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8" name="Google Shape;10628;p69"/>
            <p:cNvSpPr/>
            <p:nvPr/>
          </p:nvSpPr>
          <p:spPr>
            <a:xfrm>
              <a:off x="1040350" y="8480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9" name="Google Shape;10629;p69"/>
            <p:cNvSpPr/>
            <p:nvPr/>
          </p:nvSpPr>
          <p:spPr>
            <a:xfrm>
              <a:off x="1062050" y="8480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0" name="Google Shape;10630;p69"/>
            <p:cNvSpPr/>
            <p:nvPr/>
          </p:nvSpPr>
          <p:spPr>
            <a:xfrm>
              <a:off x="1083650" y="8480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69"/>
            <p:cNvSpPr/>
            <p:nvPr/>
          </p:nvSpPr>
          <p:spPr>
            <a:xfrm>
              <a:off x="1105500" y="8480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2" name="Google Shape;10632;p69"/>
            <p:cNvSpPr/>
            <p:nvPr/>
          </p:nvSpPr>
          <p:spPr>
            <a:xfrm>
              <a:off x="1127225" y="848075"/>
              <a:ext cx="21600" cy="21600"/>
            </a:xfrm>
            <a:custGeom>
              <a:avLst/>
              <a:gdLst/>
              <a:ahLst/>
              <a:cxnLst/>
              <a:rect l="l" t="t" r="r" b="b"/>
              <a:pathLst>
                <a:path w="864" h="864" extrusionOk="0">
                  <a:moveTo>
                    <a:pt x="0" y="0"/>
                  </a:moveTo>
                  <a:lnTo>
                    <a:pt x="0" y="863"/>
                  </a:lnTo>
                  <a:lnTo>
                    <a:pt x="863" y="863"/>
                  </a:lnTo>
                  <a:lnTo>
                    <a:pt x="86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3" name="Google Shape;10633;p69"/>
            <p:cNvSpPr/>
            <p:nvPr/>
          </p:nvSpPr>
          <p:spPr>
            <a:xfrm>
              <a:off x="1148800" y="848075"/>
              <a:ext cx="21750" cy="21600"/>
            </a:xfrm>
            <a:custGeom>
              <a:avLst/>
              <a:gdLst/>
              <a:ahLst/>
              <a:cxnLst/>
              <a:rect l="l" t="t" r="r" b="b"/>
              <a:pathLst>
                <a:path w="870"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4" name="Google Shape;10634;p69"/>
            <p:cNvSpPr/>
            <p:nvPr/>
          </p:nvSpPr>
          <p:spPr>
            <a:xfrm>
              <a:off x="1170375" y="8480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5" name="Google Shape;10635;p69"/>
            <p:cNvSpPr/>
            <p:nvPr/>
          </p:nvSpPr>
          <p:spPr>
            <a:xfrm>
              <a:off x="1192225" y="848075"/>
              <a:ext cx="21750" cy="21600"/>
            </a:xfrm>
            <a:custGeom>
              <a:avLst/>
              <a:gdLst/>
              <a:ahLst/>
              <a:cxnLst/>
              <a:rect l="l" t="t" r="r" b="b"/>
              <a:pathLst>
                <a:path w="870" h="864" extrusionOk="0">
                  <a:moveTo>
                    <a:pt x="1" y="0"/>
                  </a:moveTo>
                  <a:lnTo>
                    <a:pt x="1" y="863"/>
                  </a:lnTo>
                  <a:lnTo>
                    <a:pt x="870" y="863"/>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6" name="Google Shape;10636;p69"/>
            <p:cNvSpPr/>
            <p:nvPr/>
          </p:nvSpPr>
          <p:spPr>
            <a:xfrm>
              <a:off x="1213950" y="848075"/>
              <a:ext cx="21600" cy="21600"/>
            </a:xfrm>
            <a:custGeom>
              <a:avLst/>
              <a:gdLst/>
              <a:ahLst/>
              <a:cxnLst/>
              <a:rect l="l" t="t" r="r" b="b"/>
              <a:pathLst>
                <a:path w="864"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7" name="Google Shape;10637;p69"/>
            <p:cNvSpPr/>
            <p:nvPr/>
          </p:nvSpPr>
          <p:spPr>
            <a:xfrm>
              <a:off x="1235525" y="848075"/>
              <a:ext cx="21750" cy="21600"/>
            </a:xfrm>
            <a:custGeom>
              <a:avLst/>
              <a:gdLst/>
              <a:ahLst/>
              <a:cxnLst/>
              <a:rect l="l" t="t" r="r" b="b"/>
              <a:pathLst>
                <a:path w="870" h="864" extrusionOk="0">
                  <a:moveTo>
                    <a:pt x="1" y="0"/>
                  </a:moveTo>
                  <a:lnTo>
                    <a:pt x="1" y="863"/>
                  </a:lnTo>
                  <a:lnTo>
                    <a:pt x="870" y="863"/>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8" name="Google Shape;10638;p69"/>
            <p:cNvSpPr/>
            <p:nvPr/>
          </p:nvSpPr>
          <p:spPr>
            <a:xfrm>
              <a:off x="1257400" y="8480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9" name="Google Shape;10639;p69"/>
            <p:cNvSpPr/>
            <p:nvPr/>
          </p:nvSpPr>
          <p:spPr>
            <a:xfrm>
              <a:off x="1278975" y="848075"/>
              <a:ext cx="21750" cy="21600"/>
            </a:xfrm>
            <a:custGeom>
              <a:avLst/>
              <a:gdLst/>
              <a:ahLst/>
              <a:cxnLst/>
              <a:rect l="l" t="t" r="r" b="b"/>
              <a:pathLst>
                <a:path w="870"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0" name="Google Shape;10640;p69"/>
            <p:cNvSpPr/>
            <p:nvPr/>
          </p:nvSpPr>
          <p:spPr>
            <a:xfrm>
              <a:off x="1300700" y="8480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1" name="Google Shape;10641;p69"/>
            <p:cNvSpPr/>
            <p:nvPr/>
          </p:nvSpPr>
          <p:spPr>
            <a:xfrm>
              <a:off x="1322400" y="8480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2" name="Google Shape;10642;p69"/>
            <p:cNvSpPr/>
            <p:nvPr/>
          </p:nvSpPr>
          <p:spPr>
            <a:xfrm>
              <a:off x="1344125" y="8480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3" name="Google Shape;10643;p69"/>
            <p:cNvSpPr/>
            <p:nvPr/>
          </p:nvSpPr>
          <p:spPr>
            <a:xfrm>
              <a:off x="1365850" y="8480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4" name="Google Shape;10644;p69"/>
            <p:cNvSpPr/>
            <p:nvPr/>
          </p:nvSpPr>
          <p:spPr>
            <a:xfrm>
              <a:off x="1387425" y="8480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5" name="Google Shape;10645;p69"/>
            <p:cNvSpPr/>
            <p:nvPr/>
          </p:nvSpPr>
          <p:spPr>
            <a:xfrm>
              <a:off x="1409275" y="8480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6" name="Google Shape;10646;p69"/>
            <p:cNvSpPr/>
            <p:nvPr/>
          </p:nvSpPr>
          <p:spPr>
            <a:xfrm>
              <a:off x="1431000" y="848075"/>
              <a:ext cx="21600" cy="21600"/>
            </a:xfrm>
            <a:custGeom>
              <a:avLst/>
              <a:gdLst/>
              <a:ahLst/>
              <a:cxnLst/>
              <a:rect l="l" t="t" r="r" b="b"/>
              <a:pathLst>
                <a:path w="864"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7" name="Google Shape;10647;p69"/>
            <p:cNvSpPr/>
            <p:nvPr/>
          </p:nvSpPr>
          <p:spPr>
            <a:xfrm>
              <a:off x="1452575" y="8480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8" name="Google Shape;10648;p69"/>
            <p:cNvSpPr/>
            <p:nvPr/>
          </p:nvSpPr>
          <p:spPr>
            <a:xfrm>
              <a:off x="1474300" y="8480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9" name="Google Shape;10649;p69"/>
            <p:cNvSpPr/>
            <p:nvPr/>
          </p:nvSpPr>
          <p:spPr>
            <a:xfrm>
              <a:off x="1496025" y="8480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0" name="Google Shape;10650;p69"/>
            <p:cNvSpPr/>
            <p:nvPr/>
          </p:nvSpPr>
          <p:spPr>
            <a:xfrm>
              <a:off x="1517750" y="8480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1" name="Google Shape;10651;p69"/>
            <p:cNvSpPr/>
            <p:nvPr/>
          </p:nvSpPr>
          <p:spPr>
            <a:xfrm>
              <a:off x="996900" y="869650"/>
              <a:ext cx="21750" cy="21750"/>
            </a:xfrm>
            <a:custGeom>
              <a:avLst/>
              <a:gdLst/>
              <a:ahLst/>
              <a:cxnLst/>
              <a:rect l="l" t="t" r="r" b="b"/>
              <a:pathLst>
                <a:path w="870" h="870"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2" name="Google Shape;10652;p69"/>
            <p:cNvSpPr/>
            <p:nvPr/>
          </p:nvSpPr>
          <p:spPr>
            <a:xfrm>
              <a:off x="1018625" y="869650"/>
              <a:ext cx="21600" cy="21750"/>
            </a:xfrm>
            <a:custGeom>
              <a:avLst/>
              <a:gdLst/>
              <a:ahLst/>
              <a:cxnLst/>
              <a:rect l="l" t="t" r="r" b="b"/>
              <a:pathLst>
                <a:path w="864" h="870"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3" name="Google Shape;10653;p69"/>
            <p:cNvSpPr/>
            <p:nvPr/>
          </p:nvSpPr>
          <p:spPr>
            <a:xfrm>
              <a:off x="1040350" y="869650"/>
              <a:ext cx="21725" cy="21750"/>
            </a:xfrm>
            <a:custGeom>
              <a:avLst/>
              <a:gdLst/>
              <a:ahLst/>
              <a:cxnLst/>
              <a:rect l="l" t="t" r="r" b="b"/>
              <a:pathLst>
                <a:path w="869"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4" name="Google Shape;10654;p69"/>
            <p:cNvSpPr/>
            <p:nvPr/>
          </p:nvSpPr>
          <p:spPr>
            <a:xfrm>
              <a:off x="1062050" y="869650"/>
              <a:ext cx="21625" cy="21750"/>
            </a:xfrm>
            <a:custGeom>
              <a:avLst/>
              <a:gdLst/>
              <a:ahLst/>
              <a:cxnLst/>
              <a:rect l="l" t="t" r="r" b="b"/>
              <a:pathLst>
                <a:path w="865"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5" name="Google Shape;10655;p69"/>
            <p:cNvSpPr/>
            <p:nvPr/>
          </p:nvSpPr>
          <p:spPr>
            <a:xfrm>
              <a:off x="1083650" y="869650"/>
              <a:ext cx="21725" cy="21750"/>
            </a:xfrm>
            <a:custGeom>
              <a:avLst/>
              <a:gdLst/>
              <a:ahLst/>
              <a:cxnLst/>
              <a:rect l="l" t="t" r="r" b="b"/>
              <a:pathLst>
                <a:path w="869"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6" name="Google Shape;10656;p69"/>
            <p:cNvSpPr/>
            <p:nvPr/>
          </p:nvSpPr>
          <p:spPr>
            <a:xfrm>
              <a:off x="1105500" y="869650"/>
              <a:ext cx="21600" cy="21750"/>
            </a:xfrm>
            <a:custGeom>
              <a:avLst/>
              <a:gdLst/>
              <a:ahLst/>
              <a:cxnLst/>
              <a:rect l="l" t="t" r="r" b="b"/>
              <a:pathLst>
                <a:path w="864" h="870"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7" name="Google Shape;10657;p69"/>
            <p:cNvSpPr/>
            <p:nvPr/>
          </p:nvSpPr>
          <p:spPr>
            <a:xfrm>
              <a:off x="1127225" y="869650"/>
              <a:ext cx="21600" cy="21750"/>
            </a:xfrm>
            <a:custGeom>
              <a:avLst/>
              <a:gdLst/>
              <a:ahLst/>
              <a:cxnLst/>
              <a:rect l="l" t="t" r="r" b="b"/>
              <a:pathLst>
                <a:path w="864" h="870" extrusionOk="0">
                  <a:moveTo>
                    <a:pt x="0" y="0"/>
                  </a:moveTo>
                  <a:lnTo>
                    <a:pt x="0" y="869"/>
                  </a:lnTo>
                  <a:lnTo>
                    <a:pt x="863" y="869"/>
                  </a:lnTo>
                  <a:lnTo>
                    <a:pt x="86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8" name="Google Shape;10658;p69"/>
            <p:cNvSpPr/>
            <p:nvPr/>
          </p:nvSpPr>
          <p:spPr>
            <a:xfrm>
              <a:off x="1148800" y="869650"/>
              <a:ext cx="21750" cy="21750"/>
            </a:xfrm>
            <a:custGeom>
              <a:avLst/>
              <a:gdLst/>
              <a:ahLst/>
              <a:cxnLst/>
              <a:rect l="l" t="t" r="r" b="b"/>
              <a:pathLst>
                <a:path w="870"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9" name="Google Shape;10659;p69"/>
            <p:cNvSpPr/>
            <p:nvPr/>
          </p:nvSpPr>
          <p:spPr>
            <a:xfrm>
              <a:off x="1170375" y="869650"/>
              <a:ext cx="21750" cy="21750"/>
            </a:xfrm>
            <a:custGeom>
              <a:avLst/>
              <a:gdLst/>
              <a:ahLst/>
              <a:cxnLst/>
              <a:rect l="l" t="t" r="r" b="b"/>
              <a:pathLst>
                <a:path w="870" h="870"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0" name="Google Shape;10660;p69"/>
            <p:cNvSpPr/>
            <p:nvPr/>
          </p:nvSpPr>
          <p:spPr>
            <a:xfrm>
              <a:off x="1192225" y="869650"/>
              <a:ext cx="21750" cy="21750"/>
            </a:xfrm>
            <a:custGeom>
              <a:avLst/>
              <a:gdLst/>
              <a:ahLst/>
              <a:cxnLst/>
              <a:rect l="l" t="t" r="r" b="b"/>
              <a:pathLst>
                <a:path w="870" h="870" extrusionOk="0">
                  <a:moveTo>
                    <a:pt x="1" y="0"/>
                  </a:moveTo>
                  <a:lnTo>
                    <a:pt x="1" y="869"/>
                  </a:lnTo>
                  <a:lnTo>
                    <a:pt x="870" y="869"/>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1" name="Google Shape;10661;p69"/>
            <p:cNvSpPr/>
            <p:nvPr/>
          </p:nvSpPr>
          <p:spPr>
            <a:xfrm>
              <a:off x="1213950" y="869650"/>
              <a:ext cx="21600" cy="21750"/>
            </a:xfrm>
            <a:custGeom>
              <a:avLst/>
              <a:gdLst/>
              <a:ahLst/>
              <a:cxnLst/>
              <a:rect l="l" t="t" r="r" b="b"/>
              <a:pathLst>
                <a:path w="864"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2" name="Google Shape;10662;p69"/>
            <p:cNvSpPr/>
            <p:nvPr/>
          </p:nvSpPr>
          <p:spPr>
            <a:xfrm>
              <a:off x="1235525" y="869650"/>
              <a:ext cx="21750" cy="21750"/>
            </a:xfrm>
            <a:custGeom>
              <a:avLst/>
              <a:gdLst/>
              <a:ahLst/>
              <a:cxnLst/>
              <a:rect l="l" t="t" r="r" b="b"/>
              <a:pathLst>
                <a:path w="870" h="870" extrusionOk="0">
                  <a:moveTo>
                    <a:pt x="1" y="0"/>
                  </a:moveTo>
                  <a:lnTo>
                    <a:pt x="1" y="869"/>
                  </a:lnTo>
                  <a:lnTo>
                    <a:pt x="870" y="869"/>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3" name="Google Shape;10663;p69"/>
            <p:cNvSpPr/>
            <p:nvPr/>
          </p:nvSpPr>
          <p:spPr>
            <a:xfrm>
              <a:off x="1257400" y="869650"/>
              <a:ext cx="21725" cy="21750"/>
            </a:xfrm>
            <a:custGeom>
              <a:avLst/>
              <a:gdLst/>
              <a:ahLst/>
              <a:cxnLst/>
              <a:rect l="l" t="t" r="r" b="b"/>
              <a:pathLst>
                <a:path w="869"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4" name="Google Shape;10664;p69"/>
            <p:cNvSpPr/>
            <p:nvPr/>
          </p:nvSpPr>
          <p:spPr>
            <a:xfrm>
              <a:off x="1278975" y="869650"/>
              <a:ext cx="21750" cy="21750"/>
            </a:xfrm>
            <a:custGeom>
              <a:avLst/>
              <a:gdLst/>
              <a:ahLst/>
              <a:cxnLst/>
              <a:rect l="l" t="t" r="r" b="b"/>
              <a:pathLst>
                <a:path w="870"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5" name="Google Shape;10665;p69"/>
            <p:cNvSpPr/>
            <p:nvPr/>
          </p:nvSpPr>
          <p:spPr>
            <a:xfrm>
              <a:off x="1300700" y="869650"/>
              <a:ext cx="21725" cy="21750"/>
            </a:xfrm>
            <a:custGeom>
              <a:avLst/>
              <a:gdLst/>
              <a:ahLst/>
              <a:cxnLst/>
              <a:rect l="l" t="t" r="r" b="b"/>
              <a:pathLst>
                <a:path w="869" h="870" extrusionOk="0">
                  <a:moveTo>
                    <a:pt x="0" y="0"/>
                  </a:moveTo>
                  <a:lnTo>
                    <a:pt x="0"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6" name="Google Shape;10666;p69"/>
            <p:cNvSpPr/>
            <p:nvPr/>
          </p:nvSpPr>
          <p:spPr>
            <a:xfrm>
              <a:off x="1322400" y="869650"/>
              <a:ext cx="21625" cy="21750"/>
            </a:xfrm>
            <a:custGeom>
              <a:avLst/>
              <a:gdLst/>
              <a:ahLst/>
              <a:cxnLst/>
              <a:rect l="l" t="t" r="r" b="b"/>
              <a:pathLst>
                <a:path w="865"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7" name="Google Shape;10667;p69"/>
            <p:cNvSpPr/>
            <p:nvPr/>
          </p:nvSpPr>
          <p:spPr>
            <a:xfrm>
              <a:off x="1344125" y="869650"/>
              <a:ext cx="21750" cy="21750"/>
            </a:xfrm>
            <a:custGeom>
              <a:avLst/>
              <a:gdLst/>
              <a:ahLst/>
              <a:cxnLst/>
              <a:rect l="l" t="t" r="r" b="b"/>
              <a:pathLst>
                <a:path w="870" h="870"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8" name="Google Shape;10668;p69"/>
            <p:cNvSpPr/>
            <p:nvPr/>
          </p:nvSpPr>
          <p:spPr>
            <a:xfrm>
              <a:off x="1365850" y="869650"/>
              <a:ext cx="21600" cy="21750"/>
            </a:xfrm>
            <a:custGeom>
              <a:avLst/>
              <a:gdLst/>
              <a:ahLst/>
              <a:cxnLst/>
              <a:rect l="l" t="t" r="r" b="b"/>
              <a:pathLst>
                <a:path w="864" h="870"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9" name="Google Shape;10669;p69"/>
            <p:cNvSpPr/>
            <p:nvPr/>
          </p:nvSpPr>
          <p:spPr>
            <a:xfrm>
              <a:off x="1387425" y="869650"/>
              <a:ext cx="21750" cy="21750"/>
            </a:xfrm>
            <a:custGeom>
              <a:avLst/>
              <a:gdLst/>
              <a:ahLst/>
              <a:cxnLst/>
              <a:rect l="l" t="t" r="r" b="b"/>
              <a:pathLst>
                <a:path w="870" h="870"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0" name="Google Shape;10670;p69"/>
            <p:cNvSpPr/>
            <p:nvPr/>
          </p:nvSpPr>
          <p:spPr>
            <a:xfrm>
              <a:off x="1409275" y="869650"/>
              <a:ext cx="21625" cy="21750"/>
            </a:xfrm>
            <a:custGeom>
              <a:avLst/>
              <a:gdLst/>
              <a:ahLst/>
              <a:cxnLst/>
              <a:rect l="l" t="t" r="r" b="b"/>
              <a:pathLst>
                <a:path w="865"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1" name="Google Shape;10671;p69"/>
            <p:cNvSpPr/>
            <p:nvPr/>
          </p:nvSpPr>
          <p:spPr>
            <a:xfrm>
              <a:off x="1431000" y="869650"/>
              <a:ext cx="21600" cy="21750"/>
            </a:xfrm>
            <a:custGeom>
              <a:avLst/>
              <a:gdLst/>
              <a:ahLst/>
              <a:cxnLst/>
              <a:rect l="l" t="t" r="r" b="b"/>
              <a:pathLst>
                <a:path w="864"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2" name="Google Shape;10672;p69"/>
            <p:cNvSpPr/>
            <p:nvPr/>
          </p:nvSpPr>
          <p:spPr>
            <a:xfrm>
              <a:off x="1452575" y="869650"/>
              <a:ext cx="21625" cy="21750"/>
            </a:xfrm>
            <a:custGeom>
              <a:avLst/>
              <a:gdLst/>
              <a:ahLst/>
              <a:cxnLst/>
              <a:rect l="l" t="t" r="r" b="b"/>
              <a:pathLst>
                <a:path w="865"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3" name="Google Shape;10673;p69"/>
            <p:cNvSpPr/>
            <p:nvPr/>
          </p:nvSpPr>
          <p:spPr>
            <a:xfrm>
              <a:off x="1474300" y="869650"/>
              <a:ext cx="21625" cy="21750"/>
            </a:xfrm>
            <a:custGeom>
              <a:avLst/>
              <a:gdLst/>
              <a:ahLst/>
              <a:cxnLst/>
              <a:rect l="l" t="t" r="r" b="b"/>
              <a:pathLst>
                <a:path w="865" h="870" extrusionOk="0">
                  <a:moveTo>
                    <a:pt x="1" y="0"/>
                  </a:moveTo>
                  <a:lnTo>
                    <a:pt x="1"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4" name="Google Shape;10674;p69"/>
            <p:cNvSpPr/>
            <p:nvPr/>
          </p:nvSpPr>
          <p:spPr>
            <a:xfrm>
              <a:off x="1496025" y="869650"/>
              <a:ext cx="21750" cy="21750"/>
            </a:xfrm>
            <a:custGeom>
              <a:avLst/>
              <a:gdLst/>
              <a:ahLst/>
              <a:cxnLst/>
              <a:rect l="l" t="t" r="r" b="b"/>
              <a:pathLst>
                <a:path w="870" h="870" extrusionOk="0">
                  <a:moveTo>
                    <a:pt x="1" y="0"/>
                  </a:moveTo>
                  <a:lnTo>
                    <a:pt x="1" y="869"/>
                  </a:lnTo>
                  <a:lnTo>
                    <a:pt x="869" y="869"/>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5" name="Google Shape;10675;p69"/>
            <p:cNvSpPr/>
            <p:nvPr/>
          </p:nvSpPr>
          <p:spPr>
            <a:xfrm>
              <a:off x="1517750" y="869650"/>
              <a:ext cx="21600" cy="21750"/>
            </a:xfrm>
            <a:custGeom>
              <a:avLst/>
              <a:gdLst/>
              <a:ahLst/>
              <a:cxnLst/>
              <a:rect l="l" t="t" r="r" b="b"/>
              <a:pathLst>
                <a:path w="864" h="870" extrusionOk="0">
                  <a:moveTo>
                    <a:pt x="0" y="0"/>
                  </a:moveTo>
                  <a:lnTo>
                    <a:pt x="0" y="869"/>
                  </a:lnTo>
                  <a:lnTo>
                    <a:pt x="864" y="869"/>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6" name="Google Shape;10676;p69"/>
            <p:cNvSpPr/>
            <p:nvPr/>
          </p:nvSpPr>
          <p:spPr>
            <a:xfrm>
              <a:off x="996900" y="8913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7" name="Google Shape;10677;p69"/>
            <p:cNvSpPr/>
            <p:nvPr/>
          </p:nvSpPr>
          <p:spPr>
            <a:xfrm>
              <a:off x="1018625" y="8913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8" name="Google Shape;10678;p69"/>
            <p:cNvSpPr/>
            <p:nvPr/>
          </p:nvSpPr>
          <p:spPr>
            <a:xfrm>
              <a:off x="1040350" y="8913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9" name="Google Shape;10679;p69"/>
            <p:cNvSpPr/>
            <p:nvPr/>
          </p:nvSpPr>
          <p:spPr>
            <a:xfrm>
              <a:off x="1062050" y="8913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0" name="Google Shape;10680;p69"/>
            <p:cNvSpPr/>
            <p:nvPr/>
          </p:nvSpPr>
          <p:spPr>
            <a:xfrm>
              <a:off x="1083650" y="8913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1" name="Google Shape;10681;p69"/>
            <p:cNvSpPr/>
            <p:nvPr/>
          </p:nvSpPr>
          <p:spPr>
            <a:xfrm>
              <a:off x="1105500" y="8913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2" name="Google Shape;10682;p69"/>
            <p:cNvSpPr/>
            <p:nvPr/>
          </p:nvSpPr>
          <p:spPr>
            <a:xfrm>
              <a:off x="1127225" y="891375"/>
              <a:ext cx="21600" cy="21600"/>
            </a:xfrm>
            <a:custGeom>
              <a:avLst/>
              <a:gdLst/>
              <a:ahLst/>
              <a:cxnLst/>
              <a:rect l="l" t="t" r="r" b="b"/>
              <a:pathLst>
                <a:path w="864" h="864" extrusionOk="0">
                  <a:moveTo>
                    <a:pt x="0" y="0"/>
                  </a:moveTo>
                  <a:lnTo>
                    <a:pt x="0" y="863"/>
                  </a:lnTo>
                  <a:lnTo>
                    <a:pt x="863" y="863"/>
                  </a:lnTo>
                  <a:lnTo>
                    <a:pt x="86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3" name="Google Shape;10683;p69"/>
            <p:cNvSpPr/>
            <p:nvPr/>
          </p:nvSpPr>
          <p:spPr>
            <a:xfrm>
              <a:off x="1148800" y="891375"/>
              <a:ext cx="21750" cy="21600"/>
            </a:xfrm>
            <a:custGeom>
              <a:avLst/>
              <a:gdLst/>
              <a:ahLst/>
              <a:cxnLst/>
              <a:rect l="l" t="t" r="r" b="b"/>
              <a:pathLst>
                <a:path w="870"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4" name="Google Shape;10684;p69"/>
            <p:cNvSpPr/>
            <p:nvPr/>
          </p:nvSpPr>
          <p:spPr>
            <a:xfrm>
              <a:off x="1170375" y="8913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5" name="Google Shape;10685;p69"/>
            <p:cNvSpPr/>
            <p:nvPr/>
          </p:nvSpPr>
          <p:spPr>
            <a:xfrm>
              <a:off x="1192225" y="891375"/>
              <a:ext cx="21750" cy="21600"/>
            </a:xfrm>
            <a:custGeom>
              <a:avLst/>
              <a:gdLst/>
              <a:ahLst/>
              <a:cxnLst/>
              <a:rect l="l" t="t" r="r" b="b"/>
              <a:pathLst>
                <a:path w="870" h="864" extrusionOk="0">
                  <a:moveTo>
                    <a:pt x="1" y="0"/>
                  </a:moveTo>
                  <a:lnTo>
                    <a:pt x="1" y="863"/>
                  </a:lnTo>
                  <a:lnTo>
                    <a:pt x="870" y="863"/>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6" name="Google Shape;10686;p69"/>
            <p:cNvSpPr/>
            <p:nvPr/>
          </p:nvSpPr>
          <p:spPr>
            <a:xfrm>
              <a:off x="1213950" y="891375"/>
              <a:ext cx="21600" cy="21600"/>
            </a:xfrm>
            <a:custGeom>
              <a:avLst/>
              <a:gdLst/>
              <a:ahLst/>
              <a:cxnLst/>
              <a:rect l="l" t="t" r="r" b="b"/>
              <a:pathLst>
                <a:path w="864"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7" name="Google Shape;10687;p69"/>
            <p:cNvSpPr/>
            <p:nvPr/>
          </p:nvSpPr>
          <p:spPr>
            <a:xfrm>
              <a:off x="1235525" y="891375"/>
              <a:ext cx="21750" cy="21600"/>
            </a:xfrm>
            <a:custGeom>
              <a:avLst/>
              <a:gdLst/>
              <a:ahLst/>
              <a:cxnLst/>
              <a:rect l="l" t="t" r="r" b="b"/>
              <a:pathLst>
                <a:path w="870" h="864" extrusionOk="0">
                  <a:moveTo>
                    <a:pt x="1" y="0"/>
                  </a:moveTo>
                  <a:lnTo>
                    <a:pt x="1" y="863"/>
                  </a:lnTo>
                  <a:lnTo>
                    <a:pt x="870" y="863"/>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8" name="Google Shape;10688;p69"/>
            <p:cNvSpPr/>
            <p:nvPr/>
          </p:nvSpPr>
          <p:spPr>
            <a:xfrm>
              <a:off x="1257400" y="8913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9" name="Google Shape;10689;p69"/>
            <p:cNvSpPr/>
            <p:nvPr/>
          </p:nvSpPr>
          <p:spPr>
            <a:xfrm>
              <a:off x="1278975" y="891375"/>
              <a:ext cx="21750" cy="21600"/>
            </a:xfrm>
            <a:custGeom>
              <a:avLst/>
              <a:gdLst/>
              <a:ahLst/>
              <a:cxnLst/>
              <a:rect l="l" t="t" r="r" b="b"/>
              <a:pathLst>
                <a:path w="870"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0" name="Google Shape;10690;p69"/>
            <p:cNvSpPr/>
            <p:nvPr/>
          </p:nvSpPr>
          <p:spPr>
            <a:xfrm>
              <a:off x="1300700" y="891375"/>
              <a:ext cx="21725" cy="21600"/>
            </a:xfrm>
            <a:custGeom>
              <a:avLst/>
              <a:gdLst/>
              <a:ahLst/>
              <a:cxnLst/>
              <a:rect l="l" t="t" r="r" b="b"/>
              <a:pathLst>
                <a:path w="869" h="864" extrusionOk="0">
                  <a:moveTo>
                    <a:pt x="0" y="0"/>
                  </a:moveTo>
                  <a:lnTo>
                    <a:pt x="0"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1" name="Google Shape;10691;p69"/>
            <p:cNvSpPr/>
            <p:nvPr/>
          </p:nvSpPr>
          <p:spPr>
            <a:xfrm>
              <a:off x="1322400" y="8913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2" name="Google Shape;10692;p69"/>
            <p:cNvSpPr/>
            <p:nvPr/>
          </p:nvSpPr>
          <p:spPr>
            <a:xfrm>
              <a:off x="1344125" y="8913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3" name="Google Shape;10693;p69"/>
            <p:cNvSpPr/>
            <p:nvPr/>
          </p:nvSpPr>
          <p:spPr>
            <a:xfrm>
              <a:off x="1365850" y="8913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4" name="Google Shape;10694;p69"/>
            <p:cNvSpPr/>
            <p:nvPr/>
          </p:nvSpPr>
          <p:spPr>
            <a:xfrm>
              <a:off x="1387425" y="8913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5" name="Google Shape;10695;p69"/>
            <p:cNvSpPr/>
            <p:nvPr/>
          </p:nvSpPr>
          <p:spPr>
            <a:xfrm>
              <a:off x="1409275" y="8913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6" name="Google Shape;10696;p69"/>
            <p:cNvSpPr/>
            <p:nvPr/>
          </p:nvSpPr>
          <p:spPr>
            <a:xfrm>
              <a:off x="1431000" y="891375"/>
              <a:ext cx="21600" cy="21600"/>
            </a:xfrm>
            <a:custGeom>
              <a:avLst/>
              <a:gdLst/>
              <a:ahLst/>
              <a:cxnLst/>
              <a:rect l="l" t="t" r="r" b="b"/>
              <a:pathLst>
                <a:path w="864"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7" name="Google Shape;10697;p69"/>
            <p:cNvSpPr/>
            <p:nvPr/>
          </p:nvSpPr>
          <p:spPr>
            <a:xfrm>
              <a:off x="1452575" y="8913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8" name="Google Shape;10698;p69"/>
            <p:cNvSpPr/>
            <p:nvPr/>
          </p:nvSpPr>
          <p:spPr>
            <a:xfrm>
              <a:off x="1474300" y="891375"/>
              <a:ext cx="21625" cy="21600"/>
            </a:xfrm>
            <a:custGeom>
              <a:avLst/>
              <a:gdLst/>
              <a:ahLst/>
              <a:cxnLst/>
              <a:rect l="l" t="t" r="r" b="b"/>
              <a:pathLst>
                <a:path w="865" h="864" extrusionOk="0">
                  <a:moveTo>
                    <a:pt x="1" y="0"/>
                  </a:moveTo>
                  <a:lnTo>
                    <a:pt x="1"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9" name="Google Shape;10699;p69"/>
            <p:cNvSpPr/>
            <p:nvPr/>
          </p:nvSpPr>
          <p:spPr>
            <a:xfrm>
              <a:off x="1496025" y="891375"/>
              <a:ext cx="21750" cy="21600"/>
            </a:xfrm>
            <a:custGeom>
              <a:avLst/>
              <a:gdLst/>
              <a:ahLst/>
              <a:cxnLst/>
              <a:rect l="l" t="t" r="r" b="b"/>
              <a:pathLst>
                <a:path w="870" h="864" extrusionOk="0">
                  <a:moveTo>
                    <a:pt x="1" y="0"/>
                  </a:moveTo>
                  <a:lnTo>
                    <a:pt x="1" y="863"/>
                  </a:lnTo>
                  <a:lnTo>
                    <a:pt x="869" y="863"/>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0" name="Google Shape;10700;p69"/>
            <p:cNvSpPr/>
            <p:nvPr/>
          </p:nvSpPr>
          <p:spPr>
            <a:xfrm>
              <a:off x="1517750" y="891375"/>
              <a:ext cx="21600" cy="21600"/>
            </a:xfrm>
            <a:custGeom>
              <a:avLst/>
              <a:gdLst/>
              <a:ahLst/>
              <a:cxnLst/>
              <a:rect l="l" t="t" r="r" b="b"/>
              <a:pathLst>
                <a:path w="864" h="864" extrusionOk="0">
                  <a:moveTo>
                    <a:pt x="0" y="0"/>
                  </a:moveTo>
                  <a:lnTo>
                    <a:pt x="0" y="863"/>
                  </a:lnTo>
                  <a:lnTo>
                    <a:pt x="864" y="863"/>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1" name="Google Shape;10701;p69"/>
            <p:cNvSpPr/>
            <p:nvPr/>
          </p:nvSpPr>
          <p:spPr>
            <a:xfrm>
              <a:off x="996900" y="913225"/>
              <a:ext cx="21750" cy="21600"/>
            </a:xfrm>
            <a:custGeom>
              <a:avLst/>
              <a:gdLst/>
              <a:ahLst/>
              <a:cxnLst/>
              <a:rect l="l" t="t" r="r" b="b"/>
              <a:pathLst>
                <a:path w="870" h="864" extrusionOk="0">
                  <a:moveTo>
                    <a:pt x="1" y="0"/>
                  </a:moveTo>
                  <a:lnTo>
                    <a:pt x="1"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2" name="Google Shape;10702;p69"/>
            <p:cNvSpPr/>
            <p:nvPr/>
          </p:nvSpPr>
          <p:spPr>
            <a:xfrm>
              <a:off x="1018625" y="913225"/>
              <a:ext cx="21600" cy="21600"/>
            </a:xfrm>
            <a:custGeom>
              <a:avLst/>
              <a:gdLst/>
              <a:ahLst/>
              <a:cxnLst/>
              <a:rect l="l" t="t" r="r" b="b"/>
              <a:pathLst>
                <a:path w="864" h="864" extrusionOk="0">
                  <a:moveTo>
                    <a:pt x="0" y="0"/>
                  </a:moveTo>
                  <a:lnTo>
                    <a:pt x="0"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3" name="Google Shape;10703;p69"/>
            <p:cNvSpPr/>
            <p:nvPr/>
          </p:nvSpPr>
          <p:spPr>
            <a:xfrm>
              <a:off x="1040350" y="913225"/>
              <a:ext cx="21725" cy="21600"/>
            </a:xfrm>
            <a:custGeom>
              <a:avLst/>
              <a:gdLst/>
              <a:ahLst/>
              <a:cxnLst/>
              <a:rect l="l" t="t" r="r" b="b"/>
              <a:pathLst>
                <a:path w="869"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4" name="Google Shape;10704;p69"/>
            <p:cNvSpPr/>
            <p:nvPr/>
          </p:nvSpPr>
          <p:spPr>
            <a:xfrm>
              <a:off x="1062050" y="913225"/>
              <a:ext cx="21625" cy="21600"/>
            </a:xfrm>
            <a:custGeom>
              <a:avLst/>
              <a:gdLst/>
              <a:ahLst/>
              <a:cxnLst/>
              <a:rect l="l" t="t" r="r" b="b"/>
              <a:pathLst>
                <a:path w="865"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5" name="Google Shape;10705;p69"/>
            <p:cNvSpPr/>
            <p:nvPr/>
          </p:nvSpPr>
          <p:spPr>
            <a:xfrm>
              <a:off x="1083650" y="913225"/>
              <a:ext cx="21725" cy="21600"/>
            </a:xfrm>
            <a:custGeom>
              <a:avLst/>
              <a:gdLst/>
              <a:ahLst/>
              <a:cxnLst/>
              <a:rect l="l" t="t" r="r" b="b"/>
              <a:pathLst>
                <a:path w="869"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6" name="Google Shape;10706;p69"/>
            <p:cNvSpPr/>
            <p:nvPr/>
          </p:nvSpPr>
          <p:spPr>
            <a:xfrm>
              <a:off x="1105500" y="913225"/>
              <a:ext cx="21600" cy="21600"/>
            </a:xfrm>
            <a:custGeom>
              <a:avLst/>
              <a:gdLst/>
              <a:ahLst/>
              <a:cxnLst/>
              <a:rect l="l" t="t" r="r" b="b"/>
              <a:pathLst>
                <a:path w="864" h="864" extrusionOk="0">
                  <a:moveTo>
                    <a:pt x="0" y="0"/>
                  </a:moveTo>
                  <a:lnTo>
                    <a:pt x="0"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7" name="Google Shape;10707;p69"/>
            <p:cNvSpPr/>
            <p:nvPr/>
          </p:nvSpPr>
          <p:spPr>
            <a:xfrm>
              <a:off x="1127225" y="913225"/>
              <a:ext cx="21600" cy="21600"/>
            </a:xfrm>
            <a:custGeom>
              <a:avLst/>
              <a:gdLst/>
              <a:ahLst/>
              <a:cxnLst/>
              <a:rect l="l" t="t" r="r" b="b"/>
              <a:pathLst>
                <a:path w="864" h="864" extrusionOk="0">
                  <a:moveTo>
                    <a:pt x="0" y="0"/>
                  </a:moveTo>
                  <a:lnTo>
                    <a:pt x="0" y="864"/>
                  </a:lnTo>
                  <a:lnTo>
                    <a:pt x="863" y="864"/>
                  </a:lnTo>
                  <a:lnTo>
                    <a:pt x="863"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69"/>
            <p:cNvSpPr/>
            <p:nvPr/>
          </p:nvSpPr>
          <p:spPr>
            <a:xfrm>
              <a:off x="1148800" y="913225"/>
              <a:ext cx="21750" cy="21600"/>
            </a:xfrm>
            <a:custGeom>
              <a:avLst/>
              <a:gdLst/>
              <a:ahLst/>
              <a:cxnLst/>
              <a:rect l="l" t="t" r="r" b="b"/>
              <a:pathLst>
                <a:path w="870"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9" name="Google Shape;10709;p69"/>
            <p:cNvSpPr/>
            <p:nvPr/>
          </p:nvSpPr>
          <p:spPr>
            <a:xfrm>
              <a:off x="1170375" y="913225"/>
              <a:ext cx="21750" cy="21600"/>
            </a:xfrm>
            <a:custGeom>
              <a:avLst/>
              <a:gdLst/>
              <a:ahLst/>
              <a:cxnLst/>
              <a:rect l="l" t="t" r="r" b="b"/>
              <a:pathLst>
                <a:path w="870" h="864" extrusionOk="0">
                  <a:moveTo>
                    <a:pt x="1" y="0"/>
                  </a:moveTo>
                  <a:lnTo>
                    <a:pt x="1"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0" name="Google Shape;10710;p69"/>
            <p:cNvSpPr/>
            <p:nvPr/>
          </p:nvSpPr>
          <p:spPr>
            <a:xfrm>
              <a:off x="1192225" y="913225"/>
              <a:ext cx="21750" cy="21600"/>
            </a:xfrm>
            <a:custGeom>
              <a:avLst/>
              <a:gdLst/>
              <a:ahLst/>
              <a:cxnLst/>
              <a:rect l="l" t="t" r="r" b="b"/>
              <a:pathLst>
                <a:path w="870" h="864" extrusionOk="0">
                  <a:moveTo>
                    <a:pt x="1" y="0"/>
                  </a:moveTo>
                  <a:lnTo>
                    <a:pt x="1" y="864"/>
                  </a:lnTo>
                  <a:lnTo>
                    <a:pt x="870" y="864"/>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69"/>
            <p:cNvSpPr/>
            <p:nvPr/>
          </p:nvSpPr>
          <p:spPr>
            <a:xfrm>
              <a:off x="1213950" y="913225"/>
              <a:ext cx="21600" cy="21600"/>
            </a:xfrm>
            <a:custGeom>
              <a:avLst/>
              <a:gdLst/>
              <a:ahLst/>
              <a:cxnLst/>
              <a:rect l="l" t="t" r="r" b="b"/>
              <a:pathLst>
                <a:path w="864"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69"/>
            <p:cNvSpPr/>
            <p:nvPr/>
          </p:nvSpPr>
          <p:spPr>
            <a:xfrm>
              <a:off x="1235525" y="913225"/>
              <a:ext cx="21750" cy="21600"/>
            </a:xfrm>
            <a:custGeom>
              <a:avLst/>
              <a:gdLst/>
              <a:ahLst/>
              <a:cxnLst/>
              <a:rect l="l" t="t" r="r" b="b"/>
              <a:pathLst>
                <a:path w="870" h="864" extrusionOk="0">
                  <a:moveTo>
                    <a:pt x="1" y="0"/>
                  </a:moveTo>
                  <a:lnTo>
                    <a:pt x="1" y="864"/>
                  </a:lnTo>
                  <a:lnTo>
                    <a:pt x="870" y="864"/>
                  </a:lnTo>
                  <a:lnTo>
                    <a:pt x="870"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69"/>
            <p:cNvSpPr/>
            <p:nvPr/>
          </p:nvSpPr>
          <p:spPr>
            <a:xfrm>
              <a:off x="1257400" y="913225"/>
              <a:ext cx="21725" cy="21600"/>
            </a:xfrm>
            <a:custGeom>
              <a:avLst/>
              <a:gdLst/>
              <a:ahLst/>
              <a:cxnLst/>
              <a:rect l="l" t="t" r="r" b="b"/>
              <a:pathLst>
                <a:path w="869"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69"/>
            <p:cNvSpPr/>
            <p:nvPr/>
          </p:nvSpPr>
          <p:spPr>
            <a:xfrm>
              <a:off x="1278975" y="913225"/>
              <a:ext cx="21750" cy="21600"/>
            </a:xfrm>
            <a:custGeom>
              <a:avLst/>
              <a:gdLst/>
              <a:ahLst/>
              <a:cxnLst/>
              <a:rect l="l" t="t" r="r" b="b"/>
              <a:pathLst>
                <a:path w="870"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69"/>
            <p:cNvSpPr/>
            <p:nvPr/>
          </p:nvSpPr>
          <p:spPr>
            <a:xfrm>
              <a:off x="1300700" y="913225"/>
              <a:ext cx="21725" cy="21600"/>
            </a:xfrm>
            <a:custGeom>
              <a:avLst/>
              <a:gdLst/>
              <a:ahLst/>
              <a:cxnLst/>
              <a:rect l="l" t="t" r="r" b="b"/>
              <a:pathLst>
                <a:path w="869" h="864" extrusionOk="0">
                  <a:moveTo>
                    <a:pt x="0" y="0"/>
                  </a:moveTo>
                  <a:lnTo>
                    <a:pt x="0"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69"/>
            <p:cNvSpPr/>
            <p:nvPr/>
          </p:nvSpPr>
          <p:spPr>
            <a:xfrm>
              <a:off x="1322400" y="913225"/>
              <a:ext cx="21625" cy="21600"/>
            </a:xfrm>
            <a:custGeom>
              <a:avLst/>
              <a:gdLst/>
              <a:ahLst/>
              <a:cxnLst/>
              <a:rect l="l" t="t" r="r" b="b"/>
              <a:pathLst>
                <a:path w="865"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7" name="Google Shape;10717;p69"/>
            <p:cNvSpPr/>
            <p:nvPr/>
          </p:nvSpPr>
          <p:spPr>
            <a:xfrm>
              <a:off x="1344125" y="913225"/>
              <a:ext cx="21750" cy="21600"/>
            </a:xfrm>
            <a:custGeom>
              <a:avLst/>
              <a:gdLst/>
              <a:ahLst/>
              <a:cxnLst/>
              <a:rect l="l" t="t" r="r" b="b"/>
              <a:pathLst>
                <a:path w="870" h="864" extrusionOk="0">
                  <a:moveTo>
                    <a:pt x="1" y="0"/>
                  </a:moveTo>
                  <a:lnTo>
                    <a:pt x="1"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69"/>
            <p:cNvSpPr/>
            <p:nvPr/>
          </p:nvSpPr>
          <p:spPr>
            <a:xfrm>
              <a:off x="1365850" y="913225"/>
              <a:ext cx="21600" cy="21600"/>
            </a:xfrm>
            <a:custGeom>
              <a:avLst/>
              <a:gdLst/>
              <a:ahLst/>
              <a:cxnLst/>
              <a:rect l="l" t="t" r="r" b="b"/>
              <a:pathLst>
                <a:path w="864" h="864" extrusionOk="0">
                  <a:moveTo>
                    <a:pt x="0" y="0"/>
                  </a:moveTo>
                  <a:lnTo>
                    <a:pt x="0"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9" name="Google Shape;10719;p69"/>
            <p:cNvSpPr/>
            <p:nvPr/>
          </p:nvSpPr>
          <p:spPr>
            <a:xfrm>
              <a:off x="1387425" y="913225"/>
              <a:ext cx="21750" cy="21600"/>
            </a:xfrm>
            <a:custGeom>
              <a:avLst/>
              <a:gdLst/>
              <a:ahLst/>
              <a:cxnLst/>
              <a:rect l="l" t="t" r="r" b="b"/>
              <a:pathLst>
                <a:path w="870" h="864" extrusionOk="0">
                  <a:moveTo>
                    <a:pt x="1" y="0"/>
                  </a:moveTo>
                  <a:lnTo>
                    <a:pt x="1"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0" name="Google Shape;10720;p69"/>
            <p:cNvSpPr/>
            <p:nvPr/>
          </p:nvSpPr>
          <p:spPr>
            <a:xfrm>
              <a:off x="1409275" y="913225"/>
              <a:ext cx="21625" cy="21600"/>
            </a:xfrm>
            <a:custGeom>
              <a:avLst/>
              <a:gdLst/>
              <a:ahLst/>
              <a:cxnLst/>
              <a:rect l="l" t="t" r="r" b="b"/>
              <a:pathLst>
                <a:path w="865"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1" name="Google Shape;10721;p69"/>
            <p:cNvSpPr/>
            <p:nvPr/>
          </p:nvSpPr>
          <p:spPr>
            <a:xfrm>
              <a:off x="1431000" y="913225"/>
              <a:ext cx="21600" cy="21600"/>
            </a:xfrm>
            <a:custGeom>
              <a:avLst/>
              <a:gdLst/>
              <a:ahLst/>
              <a:cxnLst/>
              <a:rect l="l" t="t" r="r" b="b"/>
              <a:pathLst>
                <a:path w="864"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2" name="Google Shape;10722;p69"/>
            <p:cNvSpPr/>
            <p:nvPr/>
          </p:nvSpPr>
          <p:spPr>
            <a:xfrm>
              <a:off x="1452575" y="913225"/>
              <a:ext cx="21625" cy="21600"/>
            </a:xfrm>
            <a:custGeom>
              <a:avLst/>
              <a:gdLst/>
              <a:ahLst/>
              <a:cxnLst/>
              <a:rect l="l" t="t" r="r" b="b"/>
              <a:pathLst>
                <a:path w="865"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69"/>
            <p:cNvSpPr/>
            <p:nvPr/>
          </p:nvSpPr>
          <p:spPr>
            <a:xfrm>
              <a:off x="1474300" y="913225"/>
              <a:ext cx="21625" cy="21600"/>
            </a:xfrm>
            <a:custGeom>
              <a:avLst/>
              <a:gdLst/>
              <a:ahLst/>
              <a:cxnLst/>
              <a:rect l="l" t="t" r="r" b="b"/>
              <a:pathLst>
                <a:path w="865" h="864" extrusionOk="0">
                  <a:moveTo>
                    <a:pt x="1" y="0"/>
                  </a:moveTo>
                  <a:lnTo>
                    <a:pt x="1"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69"/>
            <p:cNvSpPr/>
            <p:nvPr/>
          </p:nvSpPr>
          <p:spPr>
            <a:xfrm>
              <a:off x="1496025" y="913225"/>
              <a:ext cx="21750" cy="21600"/>
            </a:xfrm>
            <a:custGeom>
              <a:avLst/>
              <a:gdLst/>
              <a:ahLst/>
              <a:cxnLst/>
              <a:rect l="l" t="t" r="r" b="b"/>
              <a:pathLst>
                <a:path w="870" h="864" extrusionOk="0">
                  <a:moveTo>
                    <a:pt x="1" y="0"/>
                  </a:moveTo>
                  <a:lnTo>
                    <a:pt x="1" y="864"/>
                  </a:lnTo>
                  <a:lnTo>
                    <a:pt x="869" y="864"/>
                  </a:lnTo>
                  <a:lnTo>
                    <a:pt x="869"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5" name="Google Shape;10725;p69"/>
            <p:cNvSpPr/>
            <p:nvPr/>
          </p:nvSpPr>
          <p:spPr>
            <a:xfrm>
              <a:off x="1517750" y="913225"/>
              <a:ext cx="21600" cy="21600"/>
            </a:xfrm>
            <a:custGeom>
              <a:avLst/>
              <a:gdLst/>
              <a:ahLst/>
              <a:cxnLst/>
              <a:rect l="l" t="t" r="r" b="b"/>
              <a:pathLst>
                <a:path w="864" h="864" extrusionOk="0">
                  <a:moveTo>
                    <a:pt x="0" y="0"/>
                  </a:moveTo>
                  <a:lnTo>
                    <a:pt x="0" y="864"/>
                  </a:lnTo>
                  <a:lnTo>
                    <a:pt x="864" y="864"/>
                  </a:lnTo>
                  <a:lnTo>
                    <a:pt x="864" y="0"/>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6" name="Google Shape;10726;p69"/>
            <p:cNvSpPr/>
            <p:nvPr/>
          </p:nvSpPr>
          <p:spPr>
            <a:xfrm>
              <a:off x="996900" y="934800"/>
              <a:ext cx="21750" cy="21750"/>
            </a:xfrm>
            <a:custGeom>
              <a:avLst/>
              <a:gdLst/>
              <a:ahLst/>
              <a:cxnLst/>
              <a:rect l="l" t="t" r="r" b="b"/>
              <a:pathLst>
                <a:path w="870" h="870" extrusionOk="0">
                  <a:moveTo>
                    <a:pt x="1" y="1"/>
                  </a:moveTo>
                  <a:lnTo>
                    <a:pt x="1"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7" name="Google Shape;10727;p69"/>
            <p:cNvSpPr/>
            <p:nvPr/>
          </p:nvSpPr>
          <p:spPr>
            <a:xfrm>
              <a:off x="1018625" y="934800"/>
              <a:ext cx="21600" cy="21750"/>
            </a:xfrm>
            <a:custGeom>
              <a:avLst/>
              <a:gdLst/>
              <a:ahLst/>
              <a:cxnLst/>
              <a:rect l="l" t="t" r="r" b="b"/>
              <a:pathLst>
                <a:path w="864" h="870" extrusionOk="0">
                  <a:moveTo>
                    <a:pt x="0" y="1"/>
                  </a:moveTo>
                  <a:lnTo>
                    <a:pt x="0"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8" name="Google Shape;10728;p69"/>
            <p:cNvSpPr/>
            <p:nvPr/>
          </p:nvSpPr>
          <p:spPr>
            <a:xfrm>
              <a:off x="1040350" y="934800"/>
              <a:ext cx="21725" cy="21750"/>
            </a:xfrm>
            <a:custGeom>
              <a:avLst/>
              <a:gdLst/>
              <a:ahLst/>
              <a:cxnLst/>
              <a:rect l="l" t="t" r="r" b="b"/>
              <a:pathLst>
                <a:path w="869"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9" name="Google Shape;10729;p69"/>
            <p:cNvSpPr/>
            <p:nvPr/>
          </p:nvSpPr>
          <p:spPr>
            <a:xfrm>
              <a:off x="1062050" y="934800"/>
              <a:ext cx="21625" cy="21750"/>
            </a:xfrm>
            <a:custGeom>
              <a:avLst/>
              <a:gdLst/>
              <a:ahLst/>
              <a:cxnLst/>
              <a:rect l="l" t="t" r="r" b="b"/>
              <a:pathLst>
                <a:path w="865"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0" name="Google Shape;10730;p69"/>
            <p:cNvSpPr/>
            <p:nvPr/>
          </p:nvSpPr>
          <p:spPr>
            <a:xfrm>
              <a:off x="1083650" y="934800"/>
              <a:ext cx="21725" cy="21750"/>
            </a:xfrm>
            <a:custGeom>
              <a:avLst/>
              <a:gdLst/>
              <a:ahLst/>
              <a:cxnLst/>
              <a:rect l="l" t="t" r="r" b="b"/>
              <a:pathLst>
                <a:path w="869"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1" name="Google Shape;10731;p69"/>
            <p:cNvSpPr/>
            <p:nvPr/>
          </p:nvSpPr>
          <p:spPr>
            <a:xfrm>
              <a:off x="1105500" y="934800"/>
              <a:ext cx="21600" cy="21750"/>
            </a:xfrm>
            <a:custGeom>
              <a:avLst/>
              <a:gdLst/>
              <a:ahLst/>
              <a:cxnLst/>
              <a:rect l="l" t="t" r="r" b="b"/>
              <a:pathLst>
                <a:path w="864" h="870" extrusionOk="0">
                  <a:moveTo>
                    <a:pt x="0" y="1"/>
                  </a:moveTo>
                  <a:lnTo>
                    <a:pt x="0"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2" name="Google Shape;10732;p69"/>
            <p:cNvSpPr/>
            <p:nvPr/>
          </p:nvSpPr>
          <p:spPr>
            <a:xfrm>
              <a:off x="1127225" y="934800"/>
              <a:ext cx="21600" cy="21750"/>
            </a:xfrm>
            <a:custGeom>
              <a:avLst/>
              <a:gdLst/>
              <a:ahLst/>
              <a:cxnLst/>
              <a:rect l="l" t="t" r="r" b="b"/>
              <a:pathLst>
                <a:path w="864" h="870" extrusionOk="0">
                  <a:moveTo>
                    <a:pt x="0" y="1"/>
                  </a:moveTo>
                  <a:lnTo>
                    <a:pt x="0" y="869"/>
                  </a:lnTo>
                  <a:lnTo>
                    <a:pt x="863" y="869"/>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3" name="Google Shape;10733;p69"/>
            <p:cNvSpPr/>
            <p:nvPr/>
          </p:nvSpPr>
          <p:spPr>
            <a:xfrm>
              <a:off x="1148800" y="934800"/>
              <a:ext cx="21750" cy="21750"/>
            </a:xfrm>
            <a:custGeom>
              <a:avLst/>
              <a:gdLst/>
              <a:ahLst/>
              <a:cxnLst/>
              <a:rect l="l" t="t" r="r" b="b"/>
              <a:pathLst>
                <a:path w="870"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4" name="Google Shape;10734;p69"/>
            <p:cNvSpPr/>
            <p:nvPr/>
          </p:nvSpPr>
          <p:spPr>
            <a:xfrm>
              <a:off x="1170375" y="934800"/>
              <a:ext cx="21750" cy="21750"/>
            </a:xfrm>
            <a:custGeom>
              <a:avLst/>
              <a:gdLst/>
              <a:ahLst/>
              <a:cxnLst/>
              <a:rect l="l" t="t" r="r" b="b"/>
              <a:pathLst>
                <a:path w="870" h="870" extrusionOk="0">
                  <a:moveTo>
                    <a:pt x="1" y="1"/>
                  </a:moveTo>
                  <a:lnTo>
                    <a:pt x="1"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5" name="Google Shape;10735;p69"/>
            <p:cNvSpPr/>
            <p:nvPr/>
          </p:nvSpPr>
          <p:spPr>
            <a:xfrm>
              <a:off x="1192225" y="934800"/>
              <a:ext cx="21750" cy="21750"/>
            </a:xfrm>
            <a:custGeom>
              <a:avLst/>
              <a:gdLst/>
              <a:ahLst/>
              <a:cxnLst/>
              <a:rect l="l" t="t" r="r" b="b"/>
              <a:pathLst>
                <a:path w="870" h="870" extrusionOk="0">
                  <a:moveTo>
                    <a:pt x="1" y="1"/>
                  </a:moveTo>
                  <a:lnTo>
                    <a:pt x="1" y="869"/>
                  </a:lnTo>
                  <a:lnTo>
                    <a:pt x="870" y="869"/>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6" name="Google Shape;10736;p69"/>
            <p:cNvSpPr/>
            <p:nvPr/>
          </p:nvSpPr>
          <p:spPr>
            <a:xfrm>
              <a:off x="1213950" y="934800"/>
              <a:ext cx="21600" cy="21750"/>
            </a:xfrm>
            <a:custGeom>
              <a:avLst/>
              <a:gdLst/>
              <a:ahLst/>
              <a:cxnLst/>
              <a:rect l="l" t="t" r="r" b="b"/>
              <a:pathLst>
                <a:path w="864"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7" name="Google Shape;10737;p69"/>
            <p:cNvSpPr/>
            <p:nvPr/>
          </p:nvSpPr>
          <p:spPr>
            <a:xfrm>
              <a:off x="1235525" y="934800"/>
              <a:ext cx="21750" cy="21750"/>
            </a:xfrm>
            <a:custGeom>
              <a:avLst/>
              <a:gdLst/>
              <a:ahLst/>
              <a:cxnLst/>
              <a:rect l="l" t="t" r="r" b="b"/>
              <a:pathLst>
                <a:path w="870" h="870" extrusionOk="0">
                  <a:moveTo>
                    <a:pt x="1" y="1"/>
                  </a:moveTo>
                  <a:lnTo>
                    <a:pt x="1" y="869"/>
                  </a:lnTo>
                  <a:lnTo>
                    <a:pt x="870" y="869"/>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8" name="Google Shape;10738;p69"/>
            <p:cNvSpPr/>
            <p:nvPr/>
          </p:nvSpPr>
          <p:spPr>
            <a:xfrm>
              <a:off x="1257400" y="934800"/>
              <a:ext cx="21725" cy="21750"/>
            </a:xfrm>
            <a:custGeom>
              <a:avLst/>
              <a:gdLst/>
              <a:ahLst/>
              <a:cxnLst/>
              <a:rect l="l" t="t" r="r" b="b"/>
              <a:pathLst>
                <a:path w="869"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9" name="Google Shape;10739;p69"/>
            <p:cNvSpPr/>
            <p:nvPr/>
          </p:nvSpPr>
          <p:spPr>
            <a:xfrm>
              <a:off x="1278975" y="934800"/>
              <a:ext cx="21750" cy="21750"/>
            </a:xfrm>
            <a:custGeom>
              <a:avLst/>
              <a:gdLst/>
              <a:ahLst/>
              <a:cxnLst/>
              <a:rect l="l" t="t" r="r" b="b"/>
              <a:pathLst>
                <a:path w="870"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0" name="Google Shape;10740;p69"/>
            <p:cNvSpPr/>
            <p:nvPr/>
          </p:nvSpPr>
          <p:spPr>
            <a:xfrm>
              <a:off x="1300700" y="934800"/>
              <a:ext cx="21725" cy="21750"/>
            </a:xfrm>
            <a:custGeom>
              <a:avLst/>
              <a:gdLst/>
              <a:ahLst/>
              <a:cxnLst/>
              <a:rect l="l" t="t" r="r" b="b"/>
              <a:pathLst>
                <a:path w="869" h="870" extrusionOk="0">
                  <a:moveTo>
                    <a:pt x="0" y="1"/>
                  </a:moveTo>
                  <a:lnTo>
                    <a:pt x="0"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1" name="Google Shape;10741;p69"/>
            <p:cNvSpPr/>
            <p:nvPr/>
          </p:nvSpPr>
          <p:spPr>
            <a:xfrm>
              <a:off x="1322400" y="934800"/>
              <a:ext cx="21625" cy="21750"/>
            </a:xfrm>
            <a:custGeom>
              <a:avLst/>
              <a:gdLst/>
              <a:ahLst/>
              <a:cxnLst/>
              <a:rect l="l" t="t" r="r" b="b"/>
              <a:pathLst>
                <a:path w="865"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2" name="Google Shape;10742;p69"/>
            <p:cNvSpPr/>
            <p:nvPr/>
          </p:nvSpPr>
          <p:spPr>
            <a:xfrm>
              <a:off x="1344125" y="934800"/>
              <a:ext cx="21750" cy="21750"/>
            </a:xfrm>
            <a:custGeom>
              <a:avLst/>
              <a:gdLst/>
              <a:ahLst/>
              <a:cxnLst/>
              <a:rect l="l" t="t" r="r" b="b"/>
              <a:pathLst>
                <a:path w="870" h="870" extrusionOk="0">
                  <a:moveTo>
                    <a:pt x="1" y="1"/>
                  </a:moveTo>
                  <a:lnTo>
                    <a:pt x="1"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3" name="Google Shape;10743;p69"/>
            <p:cNvSpPr/>
            <p:nvPr/>
          </p:nvSpPr>
          <p:spPr>
            <a:xfrm>
              <a:off x="1365850" y="934800"/>
              <a:ext cx="21600" cy="21750"/>
            </a:xfrm>
            <a:custGeom>
              <a:avLst/>
              <a:gdLst/>
              <a:ahLst/>
              <a:cxnLst/>
              <a:rect l="l" t="t" r="r" b="b"/>
              <a:pathLst>
                <a:path w="864" h="870" extrusionOk="0">
                  <a:moveTo>
                    <a:pt x="0" y="1"/>
                  </a:moveTo>
                  <a:lnTo>
                    <a:pt x="0"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4" name="Google Shape;10744;p69"/>
            <p:cNvSpPr/>
            <p:nvPr/>
          </p:nvSpPr>
          <p:spPr>
            <a:xfrm>
              <a:off x="1387425" y="934800"/>
              <a:ext cx="21750" cy="21750"/>
            </a:xfrm>
            <a:custGeom>
              <a:avLst/>
              <a:gdLst/>
              <a:ahLst/>
              <a:cxnLst/>
              <a:rect l="l" t="t" r="r" b="b"/>
              <a:pathLst>
                <a:path w="870" h="870" extrusionOk="0">
                  <a:moveTo>
                    <a:pt x="1" y="1"/>
                  </a:moveTo>
                  <a:lnTo>
                    <a:pt x="1"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5" name="Google Shape;10745;p69"/>
            <p:cNvSpPr/>
            <p:nvPr/>
          </p:nvSpPr>
          <p:spPr>
            <a:xfrm>
              <a:off x="1409275" y="934800"/>
              <a:ext cx="21625" cy="21750"/>
            </a:xfrm>
            <a:custGeom>
              <a:avLst/>
              <a:gdLst/>
              <a:ahLst/>
              <a:cxnLst/>
              <a:rect l="l" t="t" r="r" b="b"/>
              <a:pathLst>
                <a:path w="865"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6" name="Google Shape;10746;p69"/>
            <p:cNvSpPr/>
            <p:nvPr/>
          </p:nvSpPr>
          <p:spPr>
            <a:xfrm>
              <a:off x="1431000" y="934800"/>
              <a:ext cx="21600" cy="21750"/>
            </a:xfrm>
            <a:custGeom>
              <a:avLst/>
              <a:gdLst/>
              <a:ahLst/>
              <a:cxnLst/>
              <a:rect l="l" t="t" r="r" b="b"/>
              <a:pathLst>
                <a:path w="864"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7" name="Google Shape;10747;p69"/>
            <p:cNvSpPr/>
            <p:nvPr/>
          </p:nvSpPr>
          <p:spPr>
            <a:xfrm>
              <a:off x="1452575" y="934800"/>
              <a:ext cx="21625" cy="21750"/>
            </a:xfrm>
            <a:custGeom>
              <a:avLst/>
              <a:gdLst/>
              <a:ahLst/>
              <a:cxnLst/>
              <a:rect l="l" t="t" r="r" b="b"/>
              <a:pathLst>
                <a:path w="865" h="870" extrusionOk="0">
                  <a:moveTo>
                    <a:pt x="1" y="1"/>
                  </a:moveTo>
                  <a:lnTo>
                    <a:pt x="1"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8" name="Google Shape;10748;p69"/>
            <p:cNvSpPr/>
            <p:nvPr/>
          </p:nvSpPr>
          <p:spPr>
            <a:xfrm>
              <a:off x="1474450" y="934800"/>
              <a:ext cx="21600" cy="21750"/>
            </a:xfrm>
            <a:custGeom>
              <a:avLst/>
              <a:gdLst/>
              <a:ahLst/>
              <a:cxnLst/>
              <a:rect l="l" t="t" r="r" b="b"/>
              <a:pathLst>
                <a:path w="864" h="870" extrusionOk="0">
                  <a:moveTo>
                    <a:pt x="0" y="1"/>
                  </a:moveTo>
                  <a:lnTo>
                    <a:pt x="0"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9" name="Google Shape;10749;p69"/>
            <p:cNvSpPr/>
            <p:nvPr/>
          </p:nvSpPr>
          <p:spPr>
            <a:xfrm>
              <a:off x="1496025" y="934800"/>
              <a:ext cx="21750" cy="21750"/>
            </a:xfrm>
            <a:custGeom>
              <a:avLst/>
              <a:gdLst/>
              <a:ahLst/>
              <a:cxnLst/>
              <a:rect l="l" t="t" r="r" b="b"/>
              <a:pathLst>
                <a:path w="870" h="870" extrusionOk="0">
                  <a:moveTo>
                    <a:pt x="1" y="1"/>
                  </a:moveTo>
                  <a:lnTo>
                    <a:pt x="1" y="869"/>
                  </a:lnTo>
                  <a:lnTo>
                    <a:pt x="869" y="869"/>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0" name="Google Shape;10750;p69"/>
            <p:cNvSpPr/>
            <p:nvPr/>
          </p:nvSpPr>
          <p:spPr>
            <a:xfrm>
              <a:off x="1517750" y="934800"/>
              <a:ext cx="21600" cy="21750"/>
            </a:xfrm>
            <a:custGeom>
              <a:avLst/>
              <a:gdLst/>
              <a:ahLst/>
              <a:cxnLst/>
              <a:rect l="l" t="t" r="r" b="b"/>
              <a:pathLst>
                <a:path w="864" h="870" extrusionOk="0">
                  <a:moveTo>
                    <a:pt x="0" y="1"/>
                  </a:moveTo>
                  <a:lnTo>
                    <a:pt x="0" y="869"/>
                  </a:lnTo>
                  <a:lnTo>
                    <a:pt x="864" y="869"/>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1" name="Google Shape;10751;p69"/>
            <p:cNvSpPr/>
            <p:nvPr/>
          </p:nvSpPr>
          <p:spPr>
            <a:xfrm>
              <a:off x="996900" y="9563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2" name="Google Shape;10752;p69"/>
            <p:cNvSpPr/>
            <p:nvPr/>
          </p:nvSpPr>
          <p:spPr>
            <a:xfrm>
              <a:off x="1018625" y="9563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3" name="Google Shape;10753;p69"/>
            <p:cNvSpPr/>
            <p:nvPr/>
          </p:nvSpPr>
          <p:spPr>
            <a:xfrm>
              <a:off x="1040350" y="9563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4" name="Google Shape;10754;p69"/>
            <p:cNvSpPr/>
            <p:nvPr/>
          </p:nvSpPr>
          <p:spPr>
            <a:xfrm>
              <a:off x="1062050" y="9563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5" name="Google Shape;10755;p69"/>
            <p:cNvSpPr/>
            <p:nvPr/>
          </p:nvSpPr>
          <p:spPr>
            <a:xfrm>
              <a:off x="1083650" y="9563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6" name="Google Shape;10756;p69"/>
            <p:cNvSpPr/>
            <p:nvPr/>
          </p:nvSpPr>
          <p:spPr>
            <a:xfrm>
              <a:off x="1105500" y="9563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7" name="Google Shape;10757;p69"/>
            <p:cNvSpPr/>
            <p:nvPr/>
          </p:nvSpPr>
          <p:spPr>
            <a:xfrm>
              <a:off x="1127225" y="956375"/>
              <a:ext cx="21600" cy="21750"/>
            </a:xfrm>
            <a:custGeom>
              <a:avLst/>
              <a:gdLst/>
              <a:ahLst/>
              <a:cxnLst/>
              <a:rect l="l" t="t" r="r" b="b"/>
              <a:pathLst>
                <a:path w="864" h="870" extrusionOk="0">
                  <a:moveTo>
                    <a:pt x="0" y="1"/>
                  </a:moveTo>
                  <a:lnTo>
                    <a:pt x="0" y="870"/>
                  </a:lnTo>
                  <a:lnTo>
                    <a:pt x="863" y="870"/>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8" name="Google Shape;10758;p69"/>
            <p:cNvSpPr/>
            <p:nvPr/>
          </p:nvSpPr>
          <p:spPr>
            <a:xfrm>
              <a:off x="1148800" y="956375"/>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9" name="Google Shape;10759;p69"/>
            <p:cNvSpPr/>
            <p:nvPr/>
          </p:nvSpPr>
          <p:spPr>
            <a:xfrm>
              <a:off x="1170375" y="9563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0" name="Google Shape;10760;p69"/>
            <p:cNvSpPr/>
            <p:nvPr/>
          </p:nvSpPr>
          <p:spPr>
            <a:xfrm>
              <a:off x="1192225" y="956375"/>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1" name="Google Shape;10761;p69"/>
            <p:cNvSpPr/>
            <p:nvPr/>
          </p:nvSpPr>
          <p:spPr>
            <a:xfrm>
              <a:off x="1213950" y="956375"/>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2" name="Google Shape;10762;p69"/>
            <p:cNvSpPr/>
            <p:nvPr/>
          </p:nvSpPr>
          <p:spPr>
            <a:xfrm>
              <a:off x="1235525" y="956375"/>
              <a:ext cx="21750" cy="21750"/>
            </a:xfrm>
            <a:custGeom>
              <a:avLst/>
              <a:gdLst/>
              <a:ahLst/>
              <a:cxnLst/>
              <a:rect l="l" t="t" r="r" b="b"/>
              <a:pathLst>
                <a:path w="870" h="870" extrusionOk="0">
                  <a:moveTo>
                    <a:pt x="1" y="1"/>
                  </a:moveTo>
                  <a:lnTo>
                    <a:pt x="1" y="870"/>
                  </a:lnTo>
                  <a:lnTo>
                    <a:pt x="870" y="870"/>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3" name="Google Shape;10763;p69"/>
            <p:cNvSpPr/>
            <p:nvPr/>
          </p:nvSpPr>
          <p:spPr>
            <a:xfrm>
              <a:off x="1257400" y="9563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4" name="Google Shape;10764;p69"/>
            <p:cNvSpPr/>
            <p:nvPr/>
          </p:nvSpPr>
          <p:spPr>
            <a:xfrm>
              <a:off x="1278975" y="956375"/>
              <a:ext cx="21750" cy="21750"/>
            </a:xfrm>
            <a:custGeom>
              <a:avLst/>
              <a:gdLst/>
              <a:ahLst/>
              <a:cxnLst/>
              <a:rect l="l" t="t" r="r" b="b"/>
              <a:pathLst>
                <a:path w="870"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5" name="Google Shape;10765;p69"/>
            <p:cNvSpPr/>
            <p:nvPr/>
          </p:nvSpPr>
          <p:spPr>
            <a:xfrm>
              <a:off x="1300700" y="956375"/>
              <a:ext cx="21725" cy="21750"/>
            </a:xfrm>
            <a:custGeom>
              <a:avLst/>
              <a:gdLst/>
              <a:ahLst/>
              <a:cxnLst/>
              <a:rect l="l" t="t" r="r" b="b"/>
              <a:pathLst>
                <a:path w="869" h="870" extrusionOk="0">
                  <a:moveTo>
                    <a:pt x="0" y="1"/>
                  </a:moveTo>
                  <a:lnTo>
                    <a:pt x="0"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6" name="Google Shape;10766;p69"/>
            <p:cNvSpPr/>
            <p:nvPr/>
          </p:nvSpPr>
          <p:spPr>
            <a:xfrm>
              <a:off x="1322400" y="9563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7" name="Google Shape;10767;p69"/>
            <p:cNvSpPr/>
            <p:nvPr/>
          </p:nvSpPr>
          <p:spPr>
            <a:xfrm>
              <a:off x="1344125" y="9563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8" name="Google Shape;10768;p69"/>
            <p:cNvSpPr/>
            <p:nvPr/>
          </p:nvSpPr>
          <p:spPr>
            <a:xfrm>
              <a:off x="1365850" y="9563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9" name="Google Shape;10769;p69"/>
            <p:cNvSpPr/>
            <p:nvPr/>
          </p:nvSpPr>
          <p:spPr>
            <a:xfrm>
              <a:off x="1387425" y="9563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0" name="Google Shape;10770;p69"/>
            <p:cNvSpPr/>
            <p:nvPr/>
          </p:nvSpPr>
          <p:spPr>
            <a:xfrm>
              <a:off x="1409275" y="9563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1" name="Google Shape;10771;p69"/>
            <p:cNvSpPr/>
            <p:nvPr/>
          </p:nvSpPr>
          <p:spPr>
            <a:xfrm>
              <a:off x="1431000" y="956375"/>
              <a:ext cx="21600" cy="21750"/>
            </a:xfrm>
            <a:custGeom>
              <a:avLst/>
              <a:gdLst/>
              <a:ahLst/>
              <a:cxnLst/>
              <a:rect l="l" t="t" r="r" b="b"/>
              <a:pathLst>
                <a:path w="864"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2" name="Google Shape;10772;p69"/>
            <p:cNvSpPr/>
            <p:nvPr/>
          </p:nvSpPr>
          <p:spPr>
            <a:xfrm>
              <a:off x="1452575" y="956375"/>
              <a:ext cx="21625" cy="21750"/>
            </a:xfrm>
            <a:custGeom>
              <a:avLst/>
              <a:gdLst/>
              <a:ahLst/>
              <a:cxnLst/>
              <a:rect l="l" t="t" r="r" b="b"/>
              <a:pathLst>
                <a:path w="865" h="870" extrusionOk="0">
                  <a:moveTo>
                    <a:pt x="1" y="1"/>
                  </a:moveTo>
                  <a:lnTo>
                    <a:pt x="1"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3" name="Google Shape;10773;p69"/>
            <p:cNvSpPr/>
            <p:nvPr/>
          </p:nvSpPr>
          <p:spPr>
            <a:xfrm>
              <a:off x="1474450" y="9563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4" name="Google Shape;10774;p69"/>
            <p:cNvSpPr/>
            <p:nvPr/>
          </p:nvSpPr>
          <p:spPr>
            <a:xfrm>
              <a:off x="1496025" y="956375"/>
              <a:ext cx="21750" cy="21750"/>
            </a:xfrm>
            <a:custGeom>
              <a:avLst/>
              <a:gdLst/>
              <a:ahLst/>
              <a:cxnLst/>
              <a:rect l="l" t="t" r="r" b="b"/>
              <a:pathLst>
                <a:path w="870" h="870" extrusionOk="0">
                  <a:moveTo>
                    <a:pt x="1" y="1"/>
                  </a:moveTo>
                  <a:lnTo>
                    <a:pt x="1" y="870"/>
                  </a:lnTo>
                  <a:lnTo>
                    <a:pt x="869" y="870"/>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5" name="Google Shape;10775;p69"/>
            <p:cNvSpPr/>
            <p:nvPr/>
          </p:nvSpPr>
          <p:spPr>
            <a:xfrm>
              <a:off x="1517750" y="956375"/>
              <a:ext cx="21600" cy="21750"/>
            </a:xfrm>
            <a:custGeom>
              <a:avLst/>
              <a:gdLst/>
              <a:ahLst/>
              <a:cxnLst/>
              <a:rect l="l" t="t" r="r" b="b"/>
              <a:pathLst>
                <a:path w="864" h="870" extrusionOk="0">
                  <a:moveTo>
                    <a:pt x="0" y="1"/>
                  </a:moveTo>
                  <a:lnTo>
                    <a:pt x="0" y="870"/>
                  </a:lnTo>
                  <a:lnTo>
                    <a:pt x="864" y="870"/>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6" name="Google Shape;10776;p69"/>
            <p:cNvSpPr/>
            <p:nvPr/>
          </p:nvSpPr>
          <p:spPr>
            <a:xfrm>
              <a:off x="996900" y="978100"/>
              <a:ext cx="21750" cy="21600"/>
            </a:xfrm>
            <a:custGeom>
              <a:avLst/>
              <a:gdLst/>
              <a:ahLst/>
              <a:cxnLst/>
              <a:rect l="l" t="t" r="r" b="b"/>
              <a:pathLst>
                <a:path w="870" h="864"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7" name="Google Shape;10777;p69"/>
            <p:cNvSpPr/>
            <p:nvPr/>
          </p:nvSpPr>
          <p:spPr>
            <a:xfrm>
              <a:off x="1018625" y="978100"/>
              <a:ext cx="21600" cy="21600"/>
            </a:xfrm>
            <a:custGeom>
              <a:avLst/>
              <a:gdLst/>
              <a:ahLst/>
              <a:cxnLst/>
              <a:rect l="l" t="t" r="r" b="b"/>
              <a:pathLst>
                <a:path w="864" h="864"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8" name="Google Shape;10778;p69"/>
            <p:cNvSpPr/>
            <p:nvPr/>
          </p:nvSpPr>
          <p:spPr>
            <a:xfrm>
              <a:off x="1040350" y="978100"/>
              <a:ext cx="21725" cy="21600"/>
            </a:xfrm>
            <a:custGeom>
              <a:avLst/>
              <a:gdLst/>
              <a:ahLst/>
              <a:cxnLst/>
              <a:rect l="l" t="t" r="r" b="b"/>
              <a:pathLst>
                <a:path w="869"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9" name="Google Shape;10779;p69"/>
            <p:cNvSpPr/>
            <p:nvPr/>
          </p:nvSpPr>
          <p:spPr>
            <a:xfrm>
              <a:off x="1062050" y="978100"/>
              <a:ext cx="21625" cy="21600"/>
            </a:xfrm>
            <a:custGeom>
              <a:avLst/>
              <a:gdLst/>
              <a:ahLst/>
              <a:cxnLst/>
              <a:rect l="l" t="t" r="r" b="b"/>
              <a:pathLst>
                <a:path w="865"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0" name="Google Shape;10780;p69"/>
            <p:cNvSpPr/>
            <p:nvPr/>
          </p:nvSpPr>
          <p:spPr>
            <a:xfrm>
              <a:off x="1083650" y="978100"/>
              <a:ext cx="21725" cy="21600"/>
            </a:xfrm>
            <a:custGeom>
              <a:avLst/>
              <a:gdLst/>
              <a:ahLst/>
              <a:cxnLst/>
              <a:rect l="l" t="t" r="r" b="b"/>
              <a:pathLst>
                <a:path w="869"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1" name="Google Shape;10781;p69"/>
            <p:cNvSpPr/>
            <p:nvPr/>
          </p:nvSpPr>
          <p:spPr>
            <a:xfrm>
              <a:off x="1105500" y="978100"/>
              <a:ext cx="21600" cy="21600"/>
            </a:xfrm>
            <a:custGeom>
              <a:avLst/>
              <a:gdLst/>
              <a:ahLst/>
              <a:cxnLst/>
              <a:rect l="l" t="t" r="r" b="b"/>
              <a:pathLst>
                <a:path w="864" h="864"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2" name="Google Shape;10782;p69"/>
            <p:cNvSpPr/>
            <p:nvPr/>
          </p:nvSpPr>
          <p:spPr>
            <a:xfrm>
              <a:off x="1127225" y="978100"/>
              <a:ext cx="21600" cy="21600"/>
            </a:xfrm>
            <a:custGeom>
              <a:avLst/>
              <a:gdLst/>
              <a:ahLst/>
              <a:cxnLst/>
              <a:rect l="l" t="t" r="r" b="b"/>
              <a:pathLst>
                <a:path w="864" h="864" extrusionOk="0">
                  <a:moveTo>
                    <a:pt x="0" y="1"/>
                  </a:moveTo>
                  <a:lnTo>
                    <a:pt x="0" y="864"/>
                  </a:lnTo>
                  <a:lnTo>
                    <a:pt x="863" y="864"/>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3" name="Google Shape;10783;p69"/>
            <p:cNvSpPr/>
            <p:nvPr/>
          </p:nvSpPr>
          <p:spPr>
            <a:xfrm>
              <a:off x="1148800" y="978100"/>
              <a:ext cx="21750" cy="21600"/>
            </a:xfrm>
            <a:custGeom>
              <a:avLst/>
              <a:gdLst/>
              <a:ahLst/>
              <a:cxnLst/>
              <a:rect l="l" t="t" r="r" b="b"/>
              <a:pathLst>
                <a:path w="870"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4" name="Google Shape;10784;p69"/>
            <p:cNvSpPr/>
            <p:nvPr/>
          </p:nvSpPr>
          <p:spPr>
            <a:xfrm>
              <a:off x="1170375" y="978100"/>
              <a:ext cx="21750" cy="21600"/>
            </a:xfrm>
            <a:custGeom>
              <a:avLst/>
              <a:gdLst/>
              <a:ahLst/>
              <a:cxnLst/>
              <a:rect l="l" t="t" r="r" b="b"/>
              <a:pathLst>
                <a:path w="870" h="864"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5" name="Google Shape;10785;p69"/>
            <p:cNvSpPr/>
            <p:nvPr/>
          </p:nvSpPr>
          <p:spPr>
            <a:xfrm>
              <a:off x="1192225" y="978100"/>
              <a:ext cx="21750" cy="21600"/>
            </a:xfrm>
            <a:custGeom>
              <a:avLst/>
              <a:gdLst/>
              <a:ahLst/>
              <a:cxnLst/>
              <a:rect l="l" t="t" r="r" b="b"/>
              <a:pathLst>
                <a:path w="870" h="864" extrusionOk="0">
                  <a:moveTo>
                    <a:pt x="1" y="1"/>
                  </a:moveTo>
                  <a:lnTo>
                    <a:pt x="1" y="864"/>
                  </a:lnTo>
                  <a:lnTo>
                    <a:pt x="870" y="864"/>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6" name="Google Shape;10786;p69"/>
            <p:cNvSpPr/>
            <p:nvPr/>
          </p:nvSpPr>
          <p:spPr>
            <a:xfrm>
              <a:off x="1213950" y="978100"/>
              <a:ext cx="21600" cy="21600"/>
            </a:xfrm>
            <a:custGeom>
              <a:avLst/>
              <a:gdLst/>
              <a:ahLst/>
              <a:cxnLst/>
              <a:rect l="l" t="t" r="r" b="b"/>
              <a:pathLst>
                <a:path w="864"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7" name="Google Shape;10787;p69"/>
            <p:cNvSpPr/>
            <p:nvPr/>
          </p:nvSpPr>
          <p:spPr>
            <a:xfrm>
              <a:off x="1235525" y="978100"/>
              <a:ext cx="21750" cy="21600"/>
            </a:xfrm>
            <a:custGeom>
              <a:avLst/>
              <a:gdLst/>
              <a:ahLst/>
              <a:cxnLst/>
              <a:rect l="l" t="t" r="r" b="b"/>
              <a:pathLst>
                <a:path w="870" h="864" extrusionOk="0">
                  <a:moveTo>
                    <a:pt x="1" y="1"/>
                  </a:moveTo>
                  <a:lnTo>
                    <a:pt x="1" y="864"/>
                  </a:lnTo>
                  <a:lnTo>
                    <a:pt x="870" y="864"/>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8" name="Google Shape;10788;p69"/>
            <p:cNvSpPr/>
            <p:nvPr/>
          </p:nvSpPr>
          <p:spPr>
            <a:xfrm>
              <a:off x="1257400" y="978100"/>
              <a:ext cx="21725" cy="21600"/>
            </a:xfrm>
            <a:custGeom>
              <a:avLst/>
              <a:gdLst/>
              <a:ahLst/>
              <a:cxnLst/>
              <a:rect l="l" t="t" r="r" b="b"/>
              <a:pathLst>
                <a:path w="869"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9" name="Google Shape;10789;p69"/>
            <p:cNvSpPr/>
            <p:nvPr/>
          </p:nvSpPr>
          <p:spPr>
            <a:xfrm>
              <a:off x="1278975" y="978100"/>
              <a:ext cx="21750" cy="21600"/>
            </a:xfrm>
            <a:custGeom>
              <a:avLst/>
              <a:gdLst/>
              <a:ahLst/>
              <a:cxnLst/>
              <a:rect l="l" t="t" r="r" b="b"/>
              <a:pathLst>
                <a:path w="870"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0" name="Google Shape;10790;p69"/>
            <p:cNvSpPr/>
            <p:nvPr/>
          </p:nvSpPr>
          <p:spPr>
            <a:xfrm>
              <a:off x="1300700" y="978100"/>
              <a:ext cx="21725" cy="21600"/>
            </a:xfrm>
            <a:custGeom>
              <a:avLst/>
              <a:gdLst/>
              <a:ahLst/>
              <a:cxnLst/>
              <a:rect l="l" t="t" r="r" b="b"/>
              <a:pathLst>
                <a:path w="869" h="864"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1" name="Google Shape;10791;p69"/>
            <p:cNvSpPr/>
            <p:nvPr/>
          </p:nvSpPr>
          <p:spPr>
            <a:xfrm>
              <a:off x="1322400" y="978100"/>
              <a:ext cx="21625" cy="21600"/>
            </a:xfrm>
            <a:custGeom>
              <a:avLst/>
              <a:gdLst/>
              <a:ahLst/>
              <a:cxnLst/>
              <a:rect l="l" t="t" r="r" b="b"/>
              <a:pathLst>
                <a:path w="865"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2" name="Google Shape;10792;p69"/>
            <p:cNvSpPr/>
            <p:nvPr/>
          </p:nvSpPr>
          <p:spPr>
            <a:xfrm>
              <a:off x="1344125" y="978100"/>
              <a:ext cx="21750" cy="21600"/>
            </a:xfrm>
            <a:custGeom>
              <a:avLst/>
              <a:gdLst/>
              <a:ahLst/>
              <a:cxnLst/>
              <a:rect l="l" t="t" r="r" b="b"/>
              <a:pathLst>
                <a:path w="870" h="864"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3" name="Google Shape;10793;p69"/>
            <p:cNvSpPr/>
            <p:nvPr/>
          </p:nvSpPr>
          <p:spPr>
            <a:xfrm>
              <a:off x="1365850" y="978100"/>
              <a:ext cx="21600" cy="21600"/>
            </a:xfrm>
            <a:custGeom>
              <a:avLst/>
              <a:gdLst/>
              <a:ahLst/>
              <a:cxnLst/>
              <a:rect l="l" t="t" r="r" b="b"/>
              <a:pathLst>
                <a:path w="864" h="864"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4" name="Google Shape;10794;p69"/>
            <p:cNvSpPr/>
            <p:nvPr/>
          </p:nvSpPr>
          <p:spPr>
            <a:xfrm>
              <a:off x="1387425" y="978100"/>
              <a:ext cx="21750" cy="21600"/>
            </a:xfrm>
            <a:custGeom>
              <a:avLst/>
              <a:gdLst/>
              <a:ahLst/>
              <a:cxnLst/>
              <a:rect l="l" t="t" r="r" b="b"/>
              <a:pathLst>
                <a:path w="870" h="864"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5" name="Google Shape;10795;p69"/>
            <p:cNvSpPr/>
            <p:nvPr/>
          </p:nvSpPr>
          <p:spPr>
            <a:xfrm>
              <a:off x="1409275" y="978100"/>
              <a:ext cx="21625" cy="21600"/>
            </a:xfrm>
            <a:custGeom>
              <a:avLst/>
              <a:gdLst/>
              <a:ahLst/>
              <a:cxnLst/>
              <a:rect l="l" t="t" r="r" b="b"/>
              <a:pathLst>
                <a:path w="865"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6" name="Google Shape;10796;p69"/>
            <p:cNvSpPr/>
            <p:nvPr/>
          </p:nvSpPr>
          <p:spPr>
            <a:xfrm>
              <a:off x="1431000" y="978100"/>
              <a:ext cx="21600" cy="21600"/>
            </a:xfrm>
            <a:custGeom>
              <a:avLst/>
              <a:gdLst/>
              <a:ahLst/>
              <a:cxnLst/>
              <a:rect l="l" t="t" r="r" b="b"/>
              <a:pathLst>
                <a:path w="864"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7" name="Google Shape;10797;p69"/>
            <p:cNvSpPr/>
            <p:nvPr/>
          </p:nvSpPr>
          <p:spPr>
            <a:xfrm>
              <a:off x="1452575" y="978100"/>
              <a:ext cx="21625" cy="21600"/>
            </a:xfrm>
            <a:custGeom>
              <a:avLst/>
              <a:gdLst/>
              <a:ahLst/>
              <a:cxnLst/>
              <a:rect l="l" t="t" r="r" b="b"/>
              <a:pathLst>
                <a:path w="865"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8" name="Google Shape;10798;p69"/>
            <p:cNvSpPr/>
            <p:nvPr/>
          </p:nvSpPr>
          <p:spPr>
            <a:xfrm>
              <a:off x="1474300" y="978100"/>
              <a:ext cx="21625" cy="21600"/>
            </a:xfrm>
            <a:custGeom>
              <a:avLst/>
              <a:gdLst/>
              <a:ahLst/>
              <a:cxnLst/>
              <a:rect l="l" t="t" r="r" b="b"/>
              <a:pathLst>
                <a:path w="865" h="864"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69"/>
            <p:cNvSpPr/>
            <p:nvPr/>
          </p:nvSpPr>
          <p:spPr>
            <a:xfrm>
              <a:off x="1496025" y="978100"/>
              <a:ext cx="21750" cy="21600"/>
            </a:xfrm>
            <a:custGeom>
              <a:avLst/>
              <a:gdLst/>
              <a:ahLst/>
              <a:cxnLst/>
              <a:rect l="l" t="t" r="r" b="b"/>
              <a:pathLst>
                <a:path w="870" h="864"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69"/>
            <p:cNvSpPr/>
            <p:nvPr/>
          </p:nvSpPr>
          <p:spPr>
            <a:xfrm>
              <a:off x="1517750" y="978100"/>
              <a:ext cx="21600" cy="21600"/>
            </a:xfrm>
            <a:custGeom>
              <a:avLst/>
              <a:gdLst/>
              <a:ahLst/>
              <a:cxnLst/>
              <a:rect l="l" t="t" r="r" b="b"/>
              <a:pathLst>
                <a:path w="864" h="864"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69"/>
            <p:cNvSpPr/>
            <p:nvPr/>
          </p:nvSpPr>
          <p:spPr>
            <a:xfrm>
              <a:off x="996900" y="999950"/>
              <a:ext cx="21750" cy="21625"/>
            </a:xfrm>
            <a:custGeom>
              <a:avLst/>
              <a:gdLst/>
              <a:ahLst/>
              <a:cxnLst/>
              <a:rect l="l" t="t" r="r" b="b"/>
              <a:pathLst>
                <a:path w="870" h="865"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2" name="Google Shape;10802;p69"/>
            <p:cNvSpPr/>
            <p:nvPr/>
          </p:nvSpPr>
          <p:spPr>
            <a:xfrm>
              <a:off x="1018625"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3" name="Google Shape;10803;p69"/>
            <p:cNvSpPr/>
            <p:nvPr/>
          </p:nvSpPr>
          <p:spPr>
            <a:xfrm>
              <a:off x="1040350" y="999950"/>
              <a:ext cx="21725" cy="21625"/>
            </a:xfrm>
            <a:custGeom>
              <a:avLst/>
              <a:gdLst/>
              <a:ahLst/>
              <a:cxnLst/>
              <a:rect l="l" t="t" r="r" b="b"/>
              <a:pathLst>
                <a:path w="869"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69"/>
            <p:cNvSpPr/>
            <p:nvPr/>
          </p:nvSpPr>
          <p:spPr>
            <a:xfrm>
              <a:off x="1062050" y="999950"/>
              <a:ext cx="21625" cy="21625"/>
            </a:xfrm>
            <a:custGeom>
              <a:avLst/>
              <a:gdLst/>
              <a:ahLst/>
              <a:cxnLst/>
              <a:rect l="l" t="t" r="r" b="b"/>
              <a:pathLst>
                <a:path w="865" h="865"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69"/>
            <p:cNvSpPr/>
            <p:nvPr/>
          </p:nvSpPr>
          <p:spPr>
            <a:xfrm>
              <a:off x="1083650" y="999950"/>
              <a:ext cx="21725" cy="21625"/>
            </a:xfrm>
            <a:custGeom>
              <a:avLst/>
              <a:gdLst/>
              <a:ahLst/>
              <a:cxnLst/>
              <a:rect l="l" t="t" r="r" b="b"/>
              <a:pathLst>
                <a:path w="869"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69"/>
            <p:cNvSpPr/>
            <p:nvPr/>
          </p:nvSpPr>
          <p:spPr>
            <a:xfrm>
              <a:off x="1105500"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7" name="Google Shape;10807;p69"/>
            <p:cNvSpPr/>
            <p:nvPr/>
          </p:nvSpPr>
          <p:spPr>
            <a:xfrm>
              <a:off x="1127225" y="999950"/>
              <a:ext cx="21600" cy="21625"/>
            </a:xfrm>
            <a:custGeom>
              <a:avLst/>
              <a:gdLst/>
              <a:ahLst/>
              <a:cxnLst/>
              <a:rect l="l" t="t" r="r" b="b"/>
              <a:pathLst>
                <a:path w="864" h="865" extrusionOk="0">
                  <a:moveTo>
                    <a:pt x="0" y="1"/>
                  </a:moveTo>
                  <a:lnTo>
                    <a:pt x="0" y="864"/>
                  </a:lnTo>
                  <a:lnTo>
                    <a:pt x="863" y="864"/>
                  </a:lnTo>
                  <a:lnTo>
                    <a:pt x="863"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8" name="Google Shape;10808;p69"/>
            <p:cNvSpPr/>
            <p:nvPr/>
          </p:nvSpPr>
          <p:spPr>
            <a:xfrm>
              <a:off x="1148800" y="999950"/>
              <a:ext cx="21750" cy="21625"/>
            </a:xfrm>
            <a:custGeom>
              <a:avLst/>
              <a:gdLst/>
              <a:ahLst/>
              <a:cxnLst/>
              <a:rect l="l" t="t" r="r" b="b"/>
              <a:pathLst>
                <a:path w="870"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9" name="Google Shape;10809;p69"/>
            <p:cNvSpPr/>
            <p:nvPr/>
          </p:nvSpPr>
          <p:spPr>
            <a:xfrm>
              <a:off x="1170375" y="999950"/>
              <a:ext cx="21750" cy="21625"/>
            </a:xfrm>
            <a:custGeom>
              <a:avLst/>
              <a:gdLst/>
              <a:ahLst/>
              <a:cxnLst/>
              <a:rect l="l" t="t" r="r" b="b"/>
              <a:pathLst>
                <a:path w="870" h="865"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0" name="Google Shape;10810;p69"/>
            <p:cNvSpPr/>
            <p:nvPr/>
          </p:nvSpPr>
          <p:spPr>
            <a:xfrm>
              <a:off x="1192225" y="999950"/>
              <a:ext cx="21750" cy="21625"/>
            </a:xfrm>
            <a:custGeom>
              <a:avLst/>
              <a:gdLst/>
              <a:ahLst/>
              <a:cxnLst/>
              <a:rect l="l" t="t" r="r" b="b"/>
              <a:pathLst>
                <a:path w="870" h="865" extrusionOk="0">
                  <a:moveTo>
                    <a:pt x="1" y="1"/>
                  </a:moveTo>
                  <a:lnTo>
                    <a:pt x="1" y="864"/>
                  </a:lnTo>
                  <a:lnTo>
                    <a:pt x="870" y="864"/>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1" name="Google Shape;10811;p69"/>
            <p:cNvSpPr/>
            <p:nvPr/>
          </p:nvSpPr>
          <p:spPr>
            <a:xfrm>
              <a:off x="1213950" y="999950"/>
              <a:ext cx="21600" cy="21625"/>
            </a:xfrm>
            <a:custGeom>
              <a:avLst/>
              <a:gdLst/>
              <a:ahLst/>
              <a:cxnLst/>
              <a:rect l="l" t="t" r="r" b="b"/>
              <a:pathLst>
                <a:path w="864" h="865"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2" name="Google Shape;10812;p69"/>
            <p:cNvSpPr/>
            <p:nvPr/>
          </p:nvSpPr>
          <p:spPr>
            <a:xfrm>
              <a:off x="1235525" y="999950"/>
              <a:ext cx="21750" cy="21625"/>
            </a:xfrm>
            <a:custGeom>
              <a:avLst/>
              <a:gdLst/>
              <a:ahLst/>
              <a:cxnLst/>
              <a:rect l="l" t="t" r="r" b="b"/>
              <a:pathLst>
                <a:path w="870" h="865" extrusionOk="0">
                  <a:moveTo>
                    <a:pt x="1" y="1"/>
                  </a:moveTo>
                  <a:lnTo>
                    <a:pt x="1" y="864"/>
                  </a:lnTo>
                  <a:lnTo>
                    <a:pt x="870" y="864"/>
                  </a:lnTo>
                  <a:lnTo>
                    <a:pt x="870"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3" name="Google Shape;10813;p69"/>
            <p:cNvSpPr/>
            <p:nvPr/>
          </p:nvSpPr>
          <p:spPr>
            <a:xfrm>
              <a:off x="1257400" y="999950"/>
              <a:ext cx="21725" cy="21625"/>
            </a:xfrm>
            <a:custGeom>
              <a:avLst/>
              <a:gdLst/>
              <a:ahLst/>
              <a:cxnLst/>
              <a:rect l="l" t="t" r="r" b="b"/>
              <a:pathLst>
                <a:path w="869"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4" name="Google Shape;10814;p69"/>
            <p:cNvSpPr/>
            <p:nvPr/>
          </p:nvSpPr>
          <p:spPr>
            <a:xfrm>
              <a:off x="1278975" y="999950"/>
              <a:ext cx="21750" cy="21625"/>
            </a:xfrm>
            <a:custGeom>
              <a:avLst/>
              <a:gdLst/>
              <a:ahLst/>
              <a:cxnLst/>
              <a:rect l="l" t="t" r="r" b="b"/>
              <a:pathLst>
                <a:path w="870"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5" name="Google Shape;10815;p69"/>
            <p:cNvSpPr/>
            <p:nvPr/>
          </p:nvSpPr>
          <p:spPr>
            <a:xfrm>
              <a:off x="1300700" y="999950"/>
              <a:ext cx="21725" cy="21625"/>
            </a:xfrm>
            <a:custGeom>
              <a:avLst/>
              <a:gdLst/>
              <a:ahLst/>
              <a:cxnLst/>
              <a:rect l="l" t="t" r="r" b="b"/>
              <a:pathLst>
                <a:path w="869" h="865" extrusionOk="0">
                  <a:moveTo>
                    <a:pt x="0" y="1"/>
                  </a:moveTo>
                  <a:lnTo>
                    <a:pt x="0"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6" name="Google Shape;10816;p69"/>
            <p:cNvSpPr/>
            <p:nvPr/>
          </p:nvSpPr>
          <p:spPr>
            <a:xfrm>
              <a:off x="1322550"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7" name="Google Shape;10817;p69"/>
            <p:cNvSpPr/>
            <p:nvPr/>
          </p:nvSpPr>
          <p:spPr>
            <a:xfrm>
              <a:off x="1344125" y="999950"/>
              <a:ext cx="21750" cy="21625"/>
            </a:xfrm>
            <a:custGeom>
              <a:avLst/>
              <a:gdLst/>
              <a:ahLst/>
              <a:cxnLst/>
              <a:rect l="l" t="t" r="r" b="b"/>
              <a:pathLst>
                <a:path w="870" h="865"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8" name="Google Shape;10818;p69"/>
            <p:cNvSpPr/>
            <p:nvPr/>
          </p:nvSpPr>
          <p:spPr>
            <a:xfrm>
              <a:off x="1365850"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9" name="Google Shape;10819;p69"/>
            <p:cNvSpPr/>
            <p:nvPr/>
          </p:nvSpPr>
          <p:spPr>
            <a:xfrm>
              <a:off x="1387425" y="999950"/>
              <a:ext cx="21750" cy="21625"/>
            </a:xfrm>
            <a:custGeom>
              <a:avLst/>
              <a:gdLst/>
              <a:ahLst/>
              <a:cxnLst/>
              <a:rect l="l" t="t" r="r" b="b"/>
              <a:pathLst>
                <a:path w="870" h="865"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0" name="Google Shape;10820;p69"/>
            <p:cNvSpPr/>
            <p:nvPr/>
          </p:nvSpPr>
          <p:spPr>
            <a:xfrm>
              <a:off x="1409275" y="999950"/>
              <a:ext cx="21625" cy="21625"/>
            </a:xfrm>
            <a:custGeom>
              <a:avLst/>
              <a:gdLst/>
              <a:ahLst/>
              <a:cxnLst/>
              <a:rect l="l" t="t" r="r" b="b"/>
              <a:pathLst>
                <a:path w="865" h="865"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1" name="Google Shape;10821;p69"/>
            <p:cNvSpPr/>
            <p:nvPr/>
          </p:nvSpPr>
          <p:spPr>
            <a:xfrm>
              <a:off x="1431000" y="999950"/>
              <a:ext cx="21600" cy="21625"/>
            </a:xfrm>
            <a:custGeom>
              <a:avLst/>
              <a:gdLst/>
              <a:ahLst/>
              <a:cxnLst/>
              <a:rect l="l" t="t" r="r" b="b"/>
              <a:pathLst>
                <a:path w="864" h="865"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2" name="Google Shape;10822;p69"/>
            <p:cNvSpPr/>
            <p:nvPr/>
          </p:nvSpPr>
          <p:spPr>
            <a:xfrm>
              <a:off x="1452575" y="999950"/>
              <a:ext cx="21625" cy="21625"/>
            </a:xfrm>
            <a:custGeom>
              <a:avLst/>
              <a:gdLst/>
              <a:ahLst/>
              <a:cxnLst/>
              <a:rect l="l" t="t" r="r" b="b"/>
              <a:pathLst>
                <a:path w="865" h="865" extrusionOk="0">
                  <a:moveTo>
                    <a:pt x="1" y="1"/>
                  </a:moveTo>
                  <a:lnTo>
                    <a:pt x="1"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3" name="Google Shape;10823;p69"/>
            <p:cNvSpPr/>
            <p:nvPr/>
          </p:nvSpPr>
          <p:spPr>
            <a:xfrm>
              <a:off x="1474450"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4" name="Google Shape;10824;p69"/>
            <p:cNvSpPr/>
            <p:nvPr/>
          </p:nvSpPr>
          <p:spPr>
            <a:xfrm>
              <a:off x="1496025" y="999950"/>
              <a:ext cx="21750" cy="21625"/>
            </a:xfrm>
            <a:custGeom>
              <a:avLst/>
              <a:gdLst/>
              <a:ahLst/>
              <a:cxnLst/>
              <a:rect l="l" t="t" r="r" b="b"/>
              <a:pathLst>
                <a:path w="870" h="865" extrusionOk="0">
                  <a:moveTo>
                    <a:pt x="1" y="1"/>
                  </a:moveTo>
                  <a:lnTo>
                    <a:pt x="1" y="864"/>
                  </a:lnTo>
                  <a:lnTo>
                    <a:pt x="869" y="864"/>
                  </a:lnTo>
                  <a:lnTo>
                    <a:pt x="869"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5" name="Google Shape;10825;p69"/>
            <p:cNvSpPr/>
            <p:nvPr/>
          </p:nvSpPr>
          <p:spPr>
            <a:xfrm>
              <a:off x="1517750" y="999950"/>
              <a:ext cx="21600" cy="21625"/>
            </a:xfrm>
            <a:custGeom>
              <a:avLst/>
              <a:gdLst/>
              <a:ahLst/>
              <a:cxnLst/>
              <a:rect l="l" t="t" r="r" b="b"/>
              <a:pathLst>
                <a:path w="864" h="865" extrusionOk="0">
                  <a:moveTo>
                    <a:pt x="0" y="1"/>
                  </a:moveTo>
                  <a:lnTo>
                    <a:pt x="0" y="864"/>
                  </a:lnTo>
                  <a:lnTo>
                    <a:pt x="864" y="864"/>
                  </a:lnTo>
                  <a:lnTo>
                    <a:pt x="864" y="1"/>
                  </a:lnTo>
                  <a:close/>
                </a:path>
              </a:pathLst>
            </a:custGeom>
            <a:solidFill>
              <a:srgbClr val="C396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6" name="Google Shape;10826;p69"/>
            <p:cNvSpPr/>
            <p:nvPr/>
          </p:nvSpPr>
          <p:spPr>
            <a:xfrm>
              <a:off x="1087500" y="536850"/>
              <a:ext cx="20350" cy="20500"/>
            </a:xfrm>
            <a:custGeom>
              <a:avLst/>
              <a:gdLst/>
              <a:ahLst/>
              <a:cxnLst/>
              <a:rect l="l" t="t" r="r" b="b"/>
              <a:pathLst>
                <a:path w="814" h="820" extrusionOk="0">
                  <a:moveTo>
                    <a:pt x="0" y="1"/>
                  </a:moveTo>
                  <a:lnTo>
                    <a:pt x="0" y="820"/>
                  </a:lnTo>
                  <a:lnTo>
                    <a:pt x="814" y="820"/>
                  </a:lnTo>
                  <a:lnTo>
                    <a:pt x="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7" name="Google Shape;10827;p69"/>
            <p:cNvSpPr/>
            <p:nvPr/>
          </p:nvSpPr>
          <p:spPr>
            <a:xfrm>
              <a:off x="1067000" y="557325"/>
              <a:ext cx="20525" cy="20375"/>
            </a:xfrm>
            <a:custGeom>
              <a:avLst/>
              <a:gdLst/>
              <a:ahLst/>
              <a:cxnLst/>
              <a:rect l="l" t="t" r="r" b="b"/>
              <a:pathLst>
                <a:path w="821" h="815" extrusionOk="0">
                  <a:moveTo>
                    <a:pt x="1" y="1"/>
                  </a:moveTo>
                  <a:lnTo>
                    <a:pt x="1" y="815"/>
                  </a:lnTo>
                  <a:lnTo>
                    <a:pt x="820" y="815"/>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8" name="Google Shape;10828;p69"/>
            <p:cNvSpPr/>
            <p:nvPr/>
          </p:nvSpPr>
          <p:spPr>
            <a:xfrm>
              <a:off x="1046400" y="577825"/>
              <a:ext cx="20625" cy="40975"/>
            </a:xfrm>
            <a:custGeom>
              <a:avLst/>
              <a:gdLst/>
              <a:ahLst/>
              <a:cxnLst/>
              <a:rect l="l" t="t" r="r" b="b"/>
              <a:pathLst>
                <a:path w="825" h="1639" extrusionOk="0">
                  <a:moveTo>
                    <a:pt x="0" y="0"/>
                  </a:moveTo>
                  <a:lnTo>
                    <a:pt x="0" y="825"/>
                  </a:lnTo>
                  <a:lnTo>
                    <a:pt x="0" y="1639"/>
                  </a:lnTo>
                  <a:lnTo>
                    <a:pt x="825" y="1639"/>
                  </a:lnTo>
                  <a:lnTo>
                    <a:pt x="825" y="825"/>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9" name="Google Shape;10829;p69"/>
            <p:cNvSpPr/>
            <p:nvPr/>
          </p:nvSpPr>
          <p:spPr>
            <a:xfrm>
              <a:off x="1067000" y="598425"/>
              <a:ext cx="123050" cy="41000"/>
            </a:xfrm>
            <a:custGeom>
              <a:avLst/>
              <a:gdLst/>
              <a:ahLst/>
              <a:cxnLst/>
              <a:rect l="l" t="t" r="r" b="b"/>
              <a:pathLst>
                <a:path w="4922" h="1640" extrusionOk="0">
                  <a:moveTo>
                    <a:pt x="2464" y="1"/>
                  </a:moveTo>
                  <a:lnTo>
                    <a:pt x="2464" y="815"/>
                  </a:lnTo>
                  <a:lnTo>
                    <a:pt x="4922" y="815"/>
                  </a:lnTo>
                  <a:lnTo>
                    <a:pt x="4922" y="1"/>
                  </a:lnTo>
                  <a:close/>
                  <a:moveTo>
                    <a:pt x="1" y="815"/>
                  </a:moveTo>
                  <a:lnTo>
                    <a:pt x="1" y="1639"/>
                  </a:lnTo>
                  <a:lnTo>
                    <a:pt x="2464" y="1639"/>
                  </a:lnTo>
                  <a:lnTo>
                    <a:pt x="2464" y="8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0" name="Google Shape;10830;p69"/>
            <p:cNvSpPr/>
            <p:nvPr/>
          </p:nvSpPr>
          <p:spPr>
            <a:xfrm>
              <a:off x="1190025" y="598425"/>
              <a:ext cx="41125" cy="41000"/>
            </a:xfrm>
            <a:custGeom>
              <a:avLst/>
              <a:gdLst/>
              <a:ahLst/>
              <a:cxnLst/>
              <a:rect l="l" t="t" r="r" b="b"/>
              <a:pathLst>
                <a:path w="1645" h="1640" extrusionOk="0">
                  <a:moveTo>
                    <a:pt x="1" y="1"/>
                  </a:moveTo>
                  <a:lnTo>
                    <a:pt x="1" y="815"/>
                  </a:lnTo>
                  <a:lnTo>
                    <a:pt x="826" y="815"/>
                  </a:lnTo>
                  <a:lnTo>
                    <a:pt x="826" y="1"/>
                  </a:lnTo>
                  <a:close/>
                  <a:moveTo>
                    <a:pt x="826" y="815"/>
                  </a:moveTo>
                  <a:lnTo>
                    <a:pt x="826" y="1639"/>
                  </a:lnTo>
                  <a:lnTo>
                    <a:pt x="1645" y="1639"/>
                  </a:lnTo>
                  <a:lnTo>
                    <a:pt x="1645" y="8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1" name="Google Shape;10831;p69"/>
            <p:cNvSpPr/>
            <p:nvPr/>
          </p:nvSpPr>
          <p:spPr>
            <a:xfrm>
              <a:off x="1231125" y="639400"/>
              <a:ext cx="20525" cy="20500"/>
            </a:xfrm>
            <a:custGeom>
              <a:avLst/>
              <a:gdLst/>
              <a:ahLst/>
              <a:cxnLst/>
              <a:rect l="l" t="t" r="r" b="b"/>
              <a:pathLst>
                <a:path w="821" h="820" extrusionOk="0">
                  <a:moveTo>
                    <a:pt x="1" y="0"/>
                  </a:moveTo>
                  <a:lnTo>
                    <a:pt x="1" y="820"/>
                  </a:lnTo>
                  <a:lnTo>
                    <a:pt x="820" y="820"/>
                  </a:ln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2" name="Google Shape;10832;p69"/>
            <p:cNvSpPr/>
            <p:nvPr/>
          </p:nvSpPr>
          <p:spPr>
            <a:xfrm>
              <a:off x="1251475" y="659875"/>
              <a:ext cx="20650" cy="41125"/>
            </a:xfrm>
            <a:custGeom>
              <a:avLst/>
              <a:gdLst/>
              <a:ahLst/>
              <a:cxnLst/>
              <a:rect l="l" t="t" r="r" b="b"/>
              <a:pathLst>
                <a:path w="826" h="1645" extrusionOk="0">
                  <a:moveTo>
                    <a:pt x="1" y="1"/>
                  </a:moveTo>
                  <a:lnTo>
                    <a:pt x="1" y="820"/>
                  </a:lnTo>
                  <a:lnTo>
                    <a:pt x="1" y="1645"/>
                  </a:lnTo>
                  <a:lnTo>
                    <a:pt x="825" y="1645"/>
                  </a:lnTo>
                  <a:lnTo>
                    <a:pt x="825" y="820"/>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3" name="Google Shape;10833;p69"/>
            <p:cNvSpPr/>
            <p:nvPr/>
          </p:nvSpPr>
          <p:spPr>
            <a:xfrm>
              <a:off x="1001025" y="765175"/>
              <a:ext cx="520875" cy="43600"/>
            </a:xfrm>
            <a:custGeom>
              <a:avLst/>
              <a:gdLst/>
              <a:ahLst/>
              <a:cxnLst/>
              <a:rect l="l" t="t" r="r" b="b"/>
              <a:pathLst>
                <a:path w="20835" h="1744" extrusionOk="0">
                  <a:moveTo>
                    <a:pt x="1" y="0"/>
                  </a:moveTo>
                  <a:lnTo>
                    <a:pt x="1" y="875"/>
                  </a:lnTo>
                  <a:lnTo>
                    <a:pt x="1" y="1743"/>
                  </a:lnTo>
                  <a:lnTo>
                    <a:pt x="20834" y="1743"/>
                  </a:lnTo>
                  <a:lnTo>
                    <a:pt x="20834" y="875"/>
                  </a:lnTo>
                  <a:lnTo>
                    <a:pt x="20834"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4" name="Google Shape;10834;p69"/>
            <p:cNvSpPr/>
            <p:nvPr/>
          </p:nvSpPr>
          <p:spPr>
            <a:xfrm>
              <a:off x="1066175" y="873775"/>
              <a:ext cx="21625" cy="21725"/>
            </a:xfrm>
            <a:custGeom>
              <a:avLst/>
              <a:gdLst/>
              <a:ahLst/>
              <a:cxnLst/>
              <a:rect l="l" t="t" r="r" b="b"/>
              <a:pathLst>
                <a:path w="865" h="869" extrusionOk="0">
                  <a:moveTo>
                    <a:pt x="1" y="0"/>
                  </a:moveTo>
                  <a:lnTo>
                    <a:pt x="1" y="869"/>
                  </a:lnTo>
                  <a:lnTo>
                    <a:pt x="864" y="869"/>
                  </a:lnTo>
                  <a:lnTo>
                    <a:pt x="864"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5" name="Google Shape;10835;p69"/>
            <p:cNvSpPr/>
            <p:nvPr/>
          </p:nvSpPr>
          <p:spPr>
            <a:xfrm>
              <a:off x="1087775" y="873775"/>
              <a:ext cx="21725" cy="21725"/>
            </a:xfrm>
            <a:custGeom>
              <a:avLst/>
              <a:gdLst/>
              <a:ahLst/>
              <a:cxnLst/>
              <a:rect l="l" t="t" r="r" b="b"/>
              <a:pathLst>
                <a:path w="869" h="869" extrusionOk="0">
                  <a:moveTo>
                    <a:pt x="0" y="0"/>
                  </a:moveTo>
                  <a:lnTo>
                    <a:pt x="0" y="869"/>
                  </a:lnTo>
                  <a:lnTo>
                    <a:pt x="869" y="869"/>
                  </a:lnTo>
                  <a:lnTo>
                    <a:pt x="869"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6" name="Google Shape;10836;p69"/>
            <p:cNvSpPr/>
            <p:nvPr/>
          </p:nvSpPr>
          <p:spPr>
            <a:xfrm>
              <a:off x="1066175" y="895475"/>
              <a:ext cx="21625" cy="21625"/>
            </a:xfrm>
            <a:custGeom>
              <a:avLst/>
              <a:gdLst/>
              <a:ahLst/>
              <a:cxnLst/>
              <a:rect l="l" t="t" r="r" b="b"/>
              <a:pathLst>
                <a:path w="865" h="865" extrusionOk="0">
                  <a:moveTo>
                    <a:pt x="1" y="1"/>
                  </a:moveTo>
                  <a:lnTo>
                    <a:pt x="1" y="864"/>
                  </a:lnTo>
                  <a:lnTo>
                    <a:pt x="864" y="864"/>
                  </a:lnTo>
                  <a:lnTo>
                    <a:pt x="864"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7" name="Google Shape;10837;p69"/>
            <p:cNvSpPr/>
            <p:nvPr/>
          </p:nvSpPr>
          <p:spPr>
            <a:xfrm>
              <a:off x="1087775" y="895475"/>
              <a:ext cx="21725" cy="21625"/>
            </a:xfrm>
            <a:custGeom>
              <a:avLst/>
              <a:gdLst/>
              <a:ahLst/>
              <a:cxnLst/>
              <a:rect l="l" t="t" r="r" b="b"/>
              <a:pathLst>
                <a:path w="869" h="865" extrusionOk="0">
                  <a:moveTo>
                    <a:pt x="0" y="1"/>
                  </a:moveTo>
                  <a:lnTo>
                    <a:pt x="0" y="864"/>
                  </a:lnTo>
                  <a:lnTo>
                    <a:pt x="869" y="864"/>
                  </a:lnTo>
                  <a:lnTo>
                    <a:pt x="869" y="1"/>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8" name="Google Shape;10838;p69"/>
            <p:cNvSpPr/>
            <p:nvPr/>
          </p:nvSpPr>
          <p:spPr>
            <a:xfrm>
              <a:off x="1369975" y="917075"/>
              <a:ext cx="21600" cy="21750"/>
            </a:xfrm>
            <a:custGeom>
              <a:avLst/>
              <a:gdLst/>
              <a:ahLst/>
              <a:cxnLst/>
              <a:rect l="l" t="t" r="r" b="b"/>
              <a:pathLst>
                <a:path w="864" h="870" extrusionOk="0">
                  <a:moveTo>
                    <a:pt x="0" y="0"/>
                  </a:moveTo>
                  <a:lnTo>
                    <a:pt x="0" y="869"/>
                  </a:lnTo>
                  <a:lnTo>
                    <a:pt x="864" y="869"/>
                  </a:lnTo>
                  <a:lnTo>
                    <a:pt x="864"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9" name="Google Shape;10839;p69"/>
            <p:cNvSpPr/>
            <p:nvPr/>
          </p:nvSpPr>
          <p:spPr>
            <a:xfrm>
              <a:off x="1391550" y="917075"/>
              <a:ext cx="21750" cy="21750"/>
            </a:xfrm>
            <a:custGeom>
              <a:avLst/>
              <a:gdLst/>
              <a:ahLst/>
              <a:cxnLst/>
              <a:rect l="l" t="t" r="r" b="b"/>
              <a:pathLst>
                <a:path w="870" h="870" extrusionOk="0">
                  <a:moveTo>
                    <a:pt x="1" y="0"/>
                  </a:moveTo>
                  <a:lnTo>
                    <a:pt x="1" y="869"/>
                  </a:lnTo>
                  <a:lnTo>
                    <a:pt x="869" y="869"/>
                  </a:lnTo>
                  <a:lnTo>
                    <a:pt x="869"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0" name="Google Shape;10840;p69"/>
            <p:cNvSpPr/>
            <p:nvPr/>
          </p:nvSpPr>
          <p:spPr>
            <a:xfrm>
              <a:off x="1456700" y="917075"/>
              <a:ext cx="43475" cy="21875"/>
            </a:xfrm>
            <a:custGeom>
              <a:avLst/>
              <a:gdLst/>
              <a:ahLst/>
              <a:cxnLst/>
              <a:rect l="l" t="t" r="r" b="b"/>
              <a:pathLst>
                <a:path w="1739" h="875" extrusionOk="0">
                  <a:moveTo>
                    <a:pt x="1" y="0"/>
                  </a:moveTo>
                  <a:lnTo>
                    <a:pt x="1" y="875"/>
                  </a:lnTo>
                  <a:lnTo>
                    <a:pt x="1738" y="875"/>
                  </a:lnTo>
                  <a:lnTo>
                    <a:pt x="1738" y="0"/>
                  </a:lnTo>
                  <a:close/>
                </a:path>
              </a:pathLst>
            </a:custGeom>
            <a:solidFill>
              <a:srgbClr val="FF5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1" name="Google Shape;10841;p69"/>
            <p:cNvSpPr/>
            <p:nvPr/>
          </p:nvSpPr>
          <p:spPr>
            <a:xfrm>
              <a:off x="1369975" y="852050"/>
              <a:ext cx="130050" cy="21750"/>
            </a:xfrm>
            <a:custGeom>
              <a:avLst/>
              <a:gdLst/>
              <a:ahLst/>
              <a:cxnLst/>
              <a:rect l="l" t="t" r="r" b="b"/>
              <a:pathLst>
                <a:path w="5202" h="870" extrusionOk="0">
                  <a:moveTo>
                    <a:pt x="0" y="0"/>
                  </a:moveTo>
                  <a:lnTo>
                    <a:pt x="0" y="869"/>
                  </a:lnTo>
                  <a:lnTo>
                    <a:pt x="5202" y="869"/>
                  </a:lnTo>
                  <a:lnTo>
                    <a:pt x="5202"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2" name="Google Shape;10842;p69"/>
            <p:cNvSpPr/>
            <p:nvPr/>
          </p:nvSpPr>
          <p:spPr>
            <a:xfrm>
              <a:off x="1066175" y="830325"/>
              <a:ext cx="86775" cy="130350"/>
            </a:xfrm>
            <a:custGeom>
              <a:avLst/>
              <a:gdLst/>
              <a:ahLst/>
              <a:cxnLst/>
              <a:rect l="l" t="t" r="r" b="b"/>
              <a:pathLst>
                <a:path w="3471" h="5214" extrusionOk="0">
                  <a:moveTo>
                    <a:pt x="1" y="1"/>
                  </a:moveTo>
                  <a:lnTo>
                    <a:pt x="1" y="869"/>
                  </a:lnTo>
                  <a:lnTo>
                    <a:pt x="1" y="1738"/>
                  </a:lnTo>
                  <a:lnTo>
                    <a:pt x="1733" y="1738"/>
                  </a:lnTo>
                  <a:lnTo>
                    <a:pt x="1733" y="869"/>
                  </a:lnTo>
                  <a:lnTo>
                    <a:pt x="1733" y="1"/>
                  </a:lnTo>
                  <a:close/>
                  <a:moveTo>
                    <a:pt x="1733" y="1738"/>
                  </a:moveTo>
                  <a:lnTo>
                    <a:pt x="1733" y="2607"/>
                  </a:lnTo>
                  <a:lnTo>
                    <a:pt x="1733" y="3470"/>
                  </a:lnTo>
                  <a:lnTo>
                    <a:pt x="3470" y="3470"/>
                  </a:lnTo>
                  <a:lnTo>
                    <a:pt x="3470" y="2607"/>
                  </a:lnTo>
                  <a:lnTo>
                    <a:pt x="3470" y="1738"/>
                  </a:lnTo>
                  <a:close/>
                  <a:moveTo>
                    <a:pt x="1" y="3470"/>
                  </a:moveTo>
                  <a:lnTo>
                    <a:pt x="1" y="4345"/>
                  </a:lnTo>
                  <a:lnTo>
                    <a:pt x="1" y="5213"/>
                  </a:lnTo>
                  <a:lnTo>
                    <a:pt x="1733" y="5213"/>
                  </a:lnTo>
                  <a:lnTo>
                    <a:pt x="1733" y="4345"/>
                  </a:lnTo>
                  <a:lnTo>
                    <a:pt x="1733" y="347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3" name="Google Shape;10843;p69"/>
            <p:cNvSpPr/>
            <p:nvPr/>
          </p:nvSpPr>
          <p:spPr>
            <a:xfrm>
              <a:off x="1022750" y="873775"/>
              <a:ext cx="43450" cy="43325"/>
            </a:xfrm>
            <a:custGeom>
              <a:avLst/>
              <a:gdLst/>
              <a:ahLst/>
              <a:cxnLst/>
              <a:rect l="l" t="t" r="r" b="b"/>
              <a:pathLst>
                <a:path w="1738" h="1733" extrusionOk="0">
                  <a:moveTo>
                    <a:pt x="0" y="0"/>
                  </a:moveTo>
                  <a:lnTo>
                    <a:pt x="0" y="869"/>
                  </a:lnTo>
                  <a:lnTo>
                    <a:pt x="0" y="1732"/>
                  </a:lnTo>
                  <a:lnTo>
                    <a:pt x="1738" y="1732"/>
                  </a:lnTo>
                  <a:lnTo>
                    <a:pt x="1738" y="869"/>
                  </a:lnTo>
                  <a:lnTo>
                    <a:pt x="1738"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4" name="Google Shape;10844;p69"/>
            <p:cNvSpPr/>
            <p:nvPr/>
          </p:nvSpPr>
          <p:spPr>
            <a:xfrm>
              <a:off x="1174650" y="917350"/>
              <a:ext cx="173500" cy="64900"/>
            </a:xfrm>
            <a:custGeom>
              <a:avLst/>
              <a:gdLst/>
              <a:ahLst/>
              <a:cxnLst/>
              <a:rect l="l" t="t" r="r" b="b"/>
              <a:pathLst>
                <a:path w="6940" h="2596" extrusionOk="0">
                  <a:moveTo>
                    <a:pt x="2601" y="864"/>
                  </a:moveTo>
                  <a:lnTo>
                    <a:pt x="2601" y="1732"/>
                  </a:lnTo>
                  <a:lnTo>
                    <a:pt x="869" y="1732"/>
                  </a:lnTo>
                  <a:lnTo>
                    <a:pt x="869" y="864"/>
                  </a:lnTo>
                  <a:close/>
                  <a:moveTo>
                    <a:pt x="6076" y="864"/>
                  </a:moveTo>
                  <a:lnTo>
                    <a:pt x="6076" y="1732"/>
                  </a:lnTo>
                  <a:lnTo>
                    <a:pt x="4338" y="1732"/>
                  </a:lnTo>
                  <a:lnTo>
                    <a:pt x="4338" y="864"/>
                  </a:lnTo>
                  <a:close/>
                  <a:moveTo>
                    <a:pt x="0" y="0"/>
                  </a:moveTo>
                  <a:lnTo>
                    <a:pt x="0" y="864"/>
                  </a:lnTo>
                  <a:lnTo>
                    <a:pt x="0" y="1732"/>
                  </a:lnTo>
                  <a:lnTo>
                    <a:pt x="0" y="2596"/>
                  </a:lnTo>
                  <a:lnTo>
                    <a:pt x="6939" y="2596"/>
                  </a:lnTo>
                  <a:lnTo>
                    <a:pt x="6939" y="1732"/>
                  </a:lnTo>
                  <a:lnTo>
                    <a:pt x="6939" y="864"/>
                  </a:lnTo>
                  <a:lnTo>
                    <a:pt x="6939" y="0"/>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5" name="Google Shape;10845;p69"/>
            <p:cNvSpPr/>
            <p:nvPr/>
          </p:nvSpPr>
          <p:spPr>
            <a:xfrm>
              <a:off x="1001025" y="808750"/>
              <a:ext cx="520875" cy="173225"/>
            </a:xfrm>
            <a:custGeom>
              <a:avLst/>
              <a:gdLst/>
              <a:ahLst/>
              <a:cxnLst/>
              <a:rect l="l" t="t" r="r" b="b"/>
              <a:pathLst>
                <a:path w="20835" h="6929" extrusionOk="0">
                  <a:moveTo>
                    <a:pt x="19960" y="1732"/>
                  </a:moveTo>
                  <a:lnTo>
                    <a:pt x="19960" y="2601"/>
                  </a:lnTo>
                  <a:lnTo>
                    <a:pt x="14764" y="2601"/>
                  </a:lnTo>
                  <a:lnTo>
                    <a:pt x="14764" y="1732"/>
                  </a:lnTo>
                  <a:close/>
                  <a:moveTo>
                    <a:pt x="16490" y="4339"/>
                  </a:moveTo>
                  <a:lnTo>
                    <a:pt x="16490" y="5208"/>
                  </a:lnTo>
                  <a:lnTo>
                    <a:pt x="14758" y="5208"/>
                  </a:lnTo>
                  <a:lnTo>
                    <a:pt x="14758" y="4339"/>
                  </a:lnTo>
                  <a:close/>
                  <a:moveTo>
                    <a:pt x="19960" y="4344"/>
                  </a:moveTo>
                  <a:lnTo>
                    <a:pt x="19960" y="5208"/>
                  </a:lnTo>
                  <a:lnTo>
                    <a:pt x="18228" y="5208"/>
                  </a:lnTo>
                  <a:lnTo>
                    <a:pt x="18228" y="4344"/>
                  </a:lnTo>
                  <a:close/>
                  <a:moveTo>
                    <a:pt x="4339" y="864"/>
                  </a:moveTo>
                  <a:lnTo>
                    <a:pt x="4339" y="1732"/>
                  </a:lnTo>
                  <a:lnTo>
                    <a:pt x="4339" y="2596"/>
                  </a:lnTo>
                  <a:lnTo>
                    <a:pt x="6071" y="2596"/>
                  </a:lnTo>
                  <a:lnTo>
                    <a:pt x="6071" y="3464"/>
                  </a:lnTo>
                  <a:lnTo>
                    <a:pt x="6071" y="4328"/>
                  </a:lnTo>
                  <a:lnTo>
                    <a:pt x="4339" y="4328"/>
                  </a:lnTo>
                  <a:lnTo>
                    <a:pt x="4339" y="5197"/>
                  </a:lnTo>
                  <a:lnTo>
                    <a:pt x="4339" y="6060"/>
                  </a:lnTo>
                  <a:lnTo>
                    <a:pt x="3470" y="6060"/>
                  </a:lnTo>
                  <a:lnTo>
                    <a:pt x="3470" y="6076"/>
                  </a:lnTo>
                  <a:lnTo>
                    <a:pt x="2607" y="6076"/>
                  </a:lnTo>
                  <a:lnTo>
                    <a:pt x="2607" y="5208"/>
                  </a:lnTo>
                  <a:lnTo>
                    <a:pt x="2607" y="4339"/>
                  </a:lnTo>
                  <a:lnTo>
                    <a:pt x="875" y="4339"/>
                  </a:lnTo>
                  <a:lnTo>
                    <a:pt x="875" y="3475"/>
                  </a:lnTo>
                  <a:lnTo>
                    <a:pt x="875" y="2607"/>
                  </a:lnTo>
                  <a:lnTo>
                    <a:pt x="2607" y="2607"/>
                  </a:lnTo>
                  <a:lnTo>
                    <a:pt x="2607" y="1732"/>
                  </a:lnTo>
                  <a:lnTo>
                    <a:pt x="2607" y="864"/>
                  </a:lnTo>
                  <a:close/>
                  <a:moveTo>
                    <a:pt x="1" y="0"/>
                  </a:moveTo>
                  <a:lnTo>
                    <a:pt x="1" y="864"/>
                  </a:lnTo>
                  <a:lnTo>
                    <a:pt x="1" y="1732"/>
                  </a:lnTo>
                  <a:lnTo>
                    <a:pt x="1" y="2596"/>
                  </a:lnTo>
                  <a:lnTo>
                    <a:pt x="1" y="3464"/>
                  </a:lnTo>
                  <a:lnTo>
                    <a:pt x="1" y="4328"/>
                  </a:lnTo>
                  <a:lnTo>
                    <a:pt x="1" y="5197"/>
                  </a:lnTo>
                  <a:lnTo>
                    <a:pt x="1" y="6060"/>
                  </a:lnTo>
                  <a:lnTo>
                    <a:pt x="1" y="6929"/>
                  </a:lnTo>
                  <a:lnTo>
                    <a:pt x="6945" y="6929"/>
                  </a:lnTo>
                  <a:lnTo>
                    <a:pt x="6945" y="6060"/>
                  </a:lnTo>
                  <a:lnTo>
                    <a:pt x="6945" y="5197"/>
                  </a:lnTo>
                  <a:lnTo>
                    <a:pt x="6945" y="4328"/>
                  </a:lnTo>
                  <a:lnTo>
                    <a:pt x="13884" y="4328"/>
                  </a:lnTo>
                  <a:lnTo>
                    <a:pt x="13884" y="5197"/>
                  </a:lnTo>
                  <a:lnTo>
                    <a:pt x="13884" y="6060"/>
                  </a:lnTo>
                  <a:lnTo>
                    <a:pt x="13884" y="6929"/>
                  </a:lnTo>
                  <a:lnTo>
                    <a:pt x="20812" y="6929"/>
                  </a:lnTo>
                  <a:lnTo>
                    <a:pt x="20834" y="6076"/>
                  </a:lnTo>
                  <a:lnTo>
                    <a:pt x="20834" y="5208"/>
                  </a:lnTo>
                  <a:lnTo>
                    <a:pt x="20834" y="4339"/>
                  </a:lnTo>
                  <a:lnTo>
                    <a:pt x="20834" y="3475"/>
                  </a:lnTo>
                  <a:lnTo>
                    <a:pt x="20834" y="2607"/>
                  </a:lnTo>
                  <a:lnTo>
                    <a:pt x="20834" y="1732"/>
                  </a:lnTo>
                  <a:lnTo>
                    <a:pt x="20834" y="864"/>
                  </a:lnTo>
                  <a:lnTo>
                    <a:pt x="20834"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6" name="Google Shape;10846;p69"/>
            <p:cNvSpPr/>
            <p:nvPr/>
          </p:nvSpPr>
          <p:spPr>
            <a:xfrm>
              <a:off x="1196225" y="938925"/>
              <a:ext cx="43450" cy="21750"/>
            </a:xfrm>
            <a:custGeom>
              <a:avLst/>
              <a:gdLst/>
              <a:ahLst/>
              <a:cxnLst/>
              <a:rect l="l" t="t" r="r" b="b"/>
              <a:pathLst>
                <a:path w="1738" h="870" extrusionOk="0">
                  <a:moveTo>
                    <a:pt x="0" y="1"/>
                  </a:moveTo>
                  <a:lnTo>
                    <a:pt x="0" y="869"/>
                  </a:lnTo>
                  <a:lnTo>
                    <a:pt x="1738" y="869"/>
                  </a:lnTo>
                  <a:lnTo>
                    <a:pt x="1738"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7" name="Google Shape;10847;p69"/>
            <p:cNvSpPr/>
            <p:nvPr/>
          </p:nvSpPr>
          <p:spPr>
            <a:xfrm>
              <a:off x="1283225" y="938925"/>
              <a:ext cx="43325" cy="21750"/>
            </a:xfrm>
            <a:custGeom>
              <a:avLst/>
              <a:gdLst/>
              <a:ahLst/>
              <a:cxnLst/>
              <a:rect l="l" t="t" r="r" b="b"/>
              <a:pathLst>
                <a:path w="1733" h="870" extrusionOk="0">
                  <a:moveTo>
                    <a:pt x="1" y="1"/>
                  </a:moveTo>
                  <a:lnTo>
                    <a:pt x="1" y="869"/>
                  </a:lnTo>
                  <a:lnTo>
                    <a:pt x="1733" y="869"/>
                  </a:lnTo>
                  <a:lnTo>
                    <a:pt x="1733"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8" name="Google Shape;10848;p69"/>
            <p:cNvSpPr/>
            <p:nvPr/>
          </p:nvSpPr>
          <p:spPr>
            <a:xfrm>
              <a:off x="979450" y="743600"/>
              <a:ext cx="564025" cy="260500"/>
            </a:xfrm>
            <a:custGeom>
              <a:avLst/>
              <a:gdLst/>
              <a:ahLst/>
              <a:cxnLst/>
              <a:rect l="l" t="t" r="r" b="b"/>
              <a:pathLst>
                <a:path w="22561" h="10420" extrusionOk="0">
                  <a:moveTo>
                    <a:pt x="0" y="0"/>
                  </a:moveTo>
                  <a:lnTo>
                    <a:pt x="0" y="863"/>
                  </a:lnTo>
                  <a:lnTo>
                    <a:pt x="0" y="1738"/>
                  </a:lnTo>
                  <a:lnTo>
                    <a:pt x="0" y="2606"/>
                  </a:lnTo>
                  <a:lnTo>
                    <a:pt x="0" y="3470"/>
                  </a:lnTo>
                  <a:lnTo>
                    <a:pt x="0" y="4338"/>
                  </a:lnTo>
                  <a:lnTo>
                    <a:pt x="0" y="5207"/>
                  </a:lnTo>
                  <a:lnTo>
                    <a:pt x="0" y="6076"/>
                  </a:lnTo>
                  <a:lnTo>
                    <a:pt x="0" y="6939"/>
                  </a:lnTo>
                  <a:lnTo>
                    <a:pt x="0" y="7814"/>
                  </a:lnTo>
                  <a:lnTo>
                    <a:pt x="0" y="8682"/>
                  </a:lnTo>
                  <a:lnTo>
                    <a:pt x="0" y="9546"/>
                  </a:lnTo>
                  <a:lnTo>
                    <a:pt x="0" y="10420"/>
                  </a:lnTo>
                  <a:lnTo>
                    <a:pt x="13015" y="10420"/>
                  </a:lnTo>
                  <a:lnTo>
                    <a:pt x="13015" y="9546"/>
                  </a:lnTo>
                  <a:lnTo>
                    <a:pt x="864" y="9546"/>
                  </a:lnTo>
                  <a:lnTo>
                    <a:pt x="864" y="8682"/>
                  </a:lnTo>
                  <a:lnTo>
                    <a:pt x="864" y="7814"/>
                  </a:lnTo>
                  <a:lnTo>
                    <a:pt x="864" y="6939"/>
                  </a:lnTo>
                  <a:lnTo>
                    <a:pt x="864" y="6076"/>
                  </a:lnTo>
                  <a:lnTo>
                    <a:pt x="864" y="5207"/>
                  </a:lnTo>
                  <a:lnTo>
                    <a:pt x="864" y="4338"/>
                  </a:lnTo>
                  <a:lnTo>
                    <a:pt x="864" y="3470"/>
                  </a:lnTo>
                  <a:lnTo>
                    <a:pt x="864" y="2606"/>
                  </a:lnTo>
                  <a:lnTo>
                    <a:pt x="864" y="1738"/>
                  </a:lnTo>
                  <a:lnTo>
                    <a:pt x="864" y="863"/>
                  </a:lnTo>
                  <a:lnTo>
                    <a:pt x="21697" y="863"/>
                  </a:lnTo>
                  <a:lnTo>
                    <a:pt x="21697" y="1738"/>
                  </a:lnTo>
                  <a:lnTo>
                    <a:pt x="21697" y="2606"/>
                  </a:lnTo>
                  <a:lnTo>
                    <a:pt x="21697" y="3470"/>
                  </a:lnTo>
                  <a:lnTo>
                    <a:pt x="21697" y="4338"/>
                  </a:lnTo>
                  <a:lnTo>
                    <a:pt x="21697" y="5207"/>
                  </a:lnTo>
                  <a:lnTo>
                    <a:pt x="21697" y="6076"/>
                  </a:lnTo>
                  <a:lnTo>
                    <a:pt x="21697" y="6939"/>
                  </a:lnTo>
                  <a:lnTo>
                    <a:pt x="21697" y="7814"/>
                  </a:lnTo>
                  <a:lnTo>
                    <a:pt x="21697" y="8682"/>
                  </a:lnTo>
                  <a:lnTo>
                    <a:pt x="21697" y="9546"/>
                  </a:lnTo>
                  <a:lnTo>
                    <a:pt x="18228" y="9546"/>
                  </a:lnTo>
                  <a:lnTo>
                    <a:pt x="18228" y="10420"/>
                  </a:lnTo>
                  <a:lnTo>
                    <a:pt x="22560" y="10420"/>
                  </a:lnTo>
                  <a:lnTo>
                    <a:pt x="22560" y="9546"/>
                  </a:lnTo>
                  <a:lnTo>
                    <a:pt x="22560" y="8682"/>
                  </a:lnTo>
                  <a:lnTo>
                    <a:pt x="22560" y="7814"/>
                  </a:lnTo>
                  <a:lnTo>
                    <a:pt x="22560" y="6939"/>
                  </a:lnTo>
                  <a:lnTo>
                    <a:pt x="22560" y="6076"/>
                  </a:lnTo>
                  <a:lnTo>
                    <a:pt x="22560" y="5207"/>
                  </a:lnTo>
                  <a:lnTo>
                    <a:pt x="22560" y="4338"/>
                  </a:lnTo>
                  <a:lnTo>
                    <a:pt x="22560" y="3470"/>
                  </a:lnTo>
                  <a:lnTo>
                    <a:pt x="22560" y="2606"/>
                  </a:lnTo>
                  <a:lnTo>
                    <a:pt x="22560" y="1738"/>
                  </a:lnTo>
                  <a:lnTo>
                    <a:pt x="22560" y="863"/>
                  </a:lnTo>
                  <a:lnTo>
                    <a:pt x="22560" y="0"/>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9" name="Google Shape;10849;p69"/>
            <p:cNvSpPr/>
            <p:nvPr/>
          </p:nvSpPr>
          <p:spPr>
            <a:xfrm>
              <a:off x="1304825" y="982225"/>
              <a:ext cx="86750" cy="21875"/>
            </a:xfrm>
            <a:custGeom>
              <a:avLst/>
              <a:gdLst/>
              <a:ahLst/>
              <a:cxnLst/>
              <a:rect l="l" t="t" r="r" b="b"/>
              <a:pathLst>
                <a:path w="3470" h="875" extrusionOk="0">
                  <a:moveTo>
                    <a:pt x="0" y="1"/>
                  </a:moveTo>
                  <a:lnTo>
                    <a:pt x="0" y="875"/>
                  </a:lnTo>
                  <a:lnTo>
                    <a:pt x="3470" y="875"/>
                  </a:lnTo>
                  <a:lnTo>
                    <a:pt x="3470"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0" name="Google Shape;10850;p69"/>
            <p:cNvSpPr/>
            <p:nvPr/>
          </p:nvSpPr>
          <p:spPr>
            <a:xfrm>
              <a:off x="1391550" y="982225"/>
              <a:ext cx="43600" cy="21875"/>
            </a:xfrm>
            <a:custGeom>
              <a:avLst/>
              <a:gdLst/>
              <a:ahLst/>
              <a:cxnLst/>
              <a:rect l="l" t="t" r="r" b="b"/>
              <a:pathLst>
                <a:path w="1744" h="875" extrusionOk="0">
                  <a:moveTo>
                    <a:pt x="1" y="1"/>
                  </a:moveTo>
                  <a:lnTo>
                    <a:pt x="1" y="875"/>
                  </a:lnTo>
                  <a:lnTo>
                    <a:pt x="1744" y="875"/>
                  </a:lnTo>
                  <a:lnTo>
                    <a:pt x="1744" y="1"/>
                  </a:lnTo>
                  <a:close/>
                </a:path>
              </a:pathLst>
            </a:custGeom>
            <a:solidFill>
              <a:srgbClr val="D6B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1" name="Google Shape;10851;p69"/>
            <p:cNvSpPr/>
            <p:nvPr/>
          </p:nvSpPr>
          <p:spPr>
            <a:xfrm>
              <a:off x="1218075" y="700150"/>
              <a:ext cx="86775" cy="43475"/>
            </a:xfrm>
            <a:custGeom>
              <a:avLst/>
              <a:gdLst/>
              <a:ahLst/>
              <a:cxnLst/>
              <a:rect l="l" t="t" r="r" b="b"/>
              <a:pathLst>
                <a:path w="3471" h="1739" extrusionOk="0">
                  <a:moveTo>
                    <a:pt x="864" y="1"/>
                  </a:moveTo>
                  <a:lnTo>
                    <a:pt x="864" y="869"/>
                  </a:lnTo>
                  <a:lnTo>
                    <a:pt x="1" y="869"/>
                  </a:lnTo>
                  <a:lnTo>
                    <a:pt x="1" y="1738"/>
                  </a:lnTo>
                  <a:lnTo>
                    <a:pt x="3470" y="1738"/>
                  </a:lnTo>
                  <a:lnTo>
                    <a:pt x="3470" y="869"/>
                  </a:lnTo>
                  <a:lnTo>
                    <a:pt x="2607" y="869"/>
                  </a:lnTo>
                  <a:lnTo>
                    <a:pt x="2607"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2" name="Google Shape;10852;p69"/>
            <p:cNvSpPr/>
            <p:nvPr/>
          </p:nvSpPr>
          <p:spPr>
            <a:xfrm>
              <a:off x="979450" y="1004075"/>
              <a:ext cx="325400" cy="21625"/>
            </a:xfrm>
            <a:custGeom>
              <a:avLst/>
              <a:gdLst/>
              <a:ahLst/>
              <a:cxnLst/>
              <a:rect l="l" t="t" r="r" b="b"/>
              <a:pathLst>
                <a:path w="13016" h="865" extrusionOk="0">
                  <a:moveTo>
                    <a:pt x="0" y="1"/>
                  </a:moveTo>
                  <a:lnTo>
                    <a:pt x="0" y="864"/>
                  </a:lnTo>
                  <a:lnTo>
                    <a:pt x="13015" y="864"/>
                  </a:lnTo>
                  <a:lnTo>
                    <a:pt x="13015"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3" name="Google Shape;10853;p69"/>
            <p:cNvSpPr/>
            <p:nvPr/>
          </p:nvSpPr>
          <p:spPr>
            <a:xfrm>
              <a:off x="1304825" y="1004075"/>
              <a:ext cx="86750" cy="21625"/>
            </a:xfrm>
            <a:custGeom>
              <a:avLst/>
              <a:gdLst/>
              <a:ahLst/>
              <a:cxnLst/>
              <a:rect l="l" t="t" r="r" b="b"/>
              <a:pathLst>
                <a:path w="3470" h="865" extrusionOk="0">
                  <a:moveTo>
                    <a:pt x="0" y="1"/>
                  </a:moveTo>
                  <a:lnTo>
                    <a:pt x="0" y="864"/>
                  </a:lnTo>
                  <a:lnTo>
                    <a:pt x="3470" y="864"/>
                  </a:lnTo>
                  <a:lnTo>
                    <a:pt x="3470"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4" name="Google Shape;10854;p69"/>
            <p:cNvSpPr/>
            <p:nvPr/>
          </p:nvSpPr>
          <p:spPr>
            <a:xfrm>
              <a:off x="1391550" y="1004075"/>
              <a:ext cx="43600" cy="21625"/>
            </a:xfrm>
            <a:custGeom>
              <a:avLst/>
              <a:gdLst/>
              <a:ahLst/>
              <a:cxnLst/>
              <a:rect l="l" t="t" r="r" b="b"/>
              <a:pathLst>
                <a:path w="1744" h="865" extrusionOk="0">
                  <a:moveTo>
                    <a:pt x="1" y="1"/>
                  </a:moveTo>
                  <a:lnTo>
                    <a:pt x="1" y="864"/>
                  </a:lnTo>
                  <a:lnTo>
                    <a:pt x="1744" y="864"/>
                  </a:lnTo>
                  <a:lnTo>
                    <a:pt x="1744"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5" name="Google Shape;10855;p69"/>
            <p:cNvSpPr/>
            <p:nvPr/>
          </p:nvSpPr>
          <p:spPr>
            <a:xfrm>
              <a:off x="1435125" y="1004075"/>
              <a:ext cx="108350" cy="21625"/>
            </a:xfrm>
            <a:custGeom>
              <a:avLst/>
              <a:gdLst/>
              <a:ahLst/>
              <a:cxnLst/>
              <a:rect l="l" t="t" r="r" b="b"/>
              <a:pathLst>
                <a:path w="4334" h="865" extrusionOk="0">
                  <a:moveTo>
                    <a:pt x="1" y="1"/>
                  </a:moveTo>
                  <a:lnTo>
                    <a:pt x="1" y="864"/>
                  </a:lnTo>
                  <a:lnTo>
                    <a:pt x="4333" y="864"/>
                  </a:lnTo>
                  <a:lnTo>
                    <a:pt x="4333" y="1"/>
                  </a:lnTo>
                  <a:close/>
                </a:path>
              </a:pathLst>
            </a:custGeom>
            <a:solidFill>
              <a:srgbClr val="F3D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F4469326-00F9-4A56-9D8A-FCF65D15CD14}"/>
              </a:ext>
            </a:extLst>
          </p:cNvPr>
          <p:cNvGraphicFramePr>
            <a:graphicFrameLocks noGrp="1"/>
          </p:cNvGraphicFramePr>
          <p:nvPr>
            <p:extLst>
              <p:ext uri="{D42A27DB-BD31-4B8C-83A1-F6EECF244321}">
                <p14:modId xmlns:p14="http://schemas.microsoft.com/office/powerpoint/2010/main" val="3059397963"/>
              </p:ext>
            </p:extLst>
          </p:nvPr>
        </p:nvGraphicFramePr>
        <p:xfrm>
          <a:off x="955435" y="1067732"/>
          <a:ext cx="3616540" cy="3240378"/>
        </p:xfrm>
        <a:graphic>
          <a:graphicData uri="http://schemas.openxmlformats.org/drawingml/2006/table">
            <a:tbl>
              <a:tblPr firstRow="1" firstCol="1" bandRow="1">
                <a:tableStyleId>{3C2FFA5D-87B4-456A-9821-1D502468CF0F}</a:tableStyleId>
              </a:tblPr>
              <a:tblGrid>
                <a:gridCol w="1301261">
                  <a:extLst>
                    <a:ext uri="{9D8B030D-6E8A-4147-A177-3AD203B41FA5}">
                      <a16:colId xmlns:a16="http://schemas.microsoft.com/office/drawing/2014/main" val="1197639640"/>
                    </a:ext>
                  </a:extLst>
                </a:gridCol>
                <a:gridCol w="1236424">
                  <a:extLst>
                    <a:ext uri="{9D8B030D-6E8A-4147-A177-3AD203B41FA5}">
                      <a16:colId xmlns:a16="http://schemas.microsoft.com/office/drawing/2014/main" val="651505707"/>
                    </a:ext>
                  </a:extLst>
                </a:gridCol>
                <a:gridCol w="1078855">
                  <a:extLst>
                    <a:ext uri="{9D8B030D-6E8A-4147-A177-3AD203B41FA5}">
                      <a16:colId xmlns:a16="http://schemas.microsoft.com/office/drawing/2014/main" val="3865870096"/>
                    </a:ext>
                  </a:extLst>
                </a:gridCol>
              </a:tblGrid>
              <a:tr h="147994">
                <a:tc>
                  <a:txBody>
                    <a:bodyPr/>
                    <a:lstStyle/>
                    <a:p>
                      <a:pPr algn="l">
                        <a:lnSpc>
                          <a:spcPct val="107000"/>
                        </a:lnSpc>
                        <a:spcAft>
                          <a:spcPts val="800"/>
                        </a:spcAft>
                      </a:pPr>
                      <a:r>
                        <a:rPr lang="el-GR" sz="900" dirty="0">
                          <a:effectLst/>
                        </a:rPr>
                        <a:t>Όνομα</a:t>
                      </a:r>
                      <a:endParaRPr lang="en-CY"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l-GR" sz="900">
                          <a:effectLst/>
                        </a:rPr>
                        <a:t>Έκδοση</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l-GR" sz="900" dirty="0">
                          <a:effectLst/>
                        </a:rPr>
                        <a:t>Τύπος</a:t>
                      </a:r>
                      <a:endParaRPr lang="en-CY"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tc>
                <a:extLst>
                  <a:ext uri="{0D108BD9-81ED-4DB2-BD59-A6C34878D82A}">
                    <a16:rowId xmlns:a16="http://schemas.microsoft.com/office/drawing/2014/main" val="2431174745"/>
                  </a:ext>
                </a:extLst>
              </a:tr>
              <a:tr h="171139">
                <a:tc>
                  <a:txBody>
                    <a:bodyPr/>
                    <a:lstStyle/>
                    <a:p>
                      <a:pPr algn="l">
                        <a:lnSpc>
                          <a:spcPct val="107000"/>
                        </a:lnSpc>
                        <a:spcAft>
                          <a:spcPts val="800"/>
                        </a:spcAft>
                      </a:pPr>
                      <a:r>
                        <a:rPr lang="en-US" sz="800" u="sng">
                          <a:effectLst/>
                          <a:hlinkClick r:id="rId3"/>
                        </a:rPr>
                        <a:t>CodeMonkey Utils</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1.03</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dirty="0">
                          <a:effectLst/>
                        </a:rPr>
                        <a:t>Asset</a:t>
                      </a:r>
                      <a:endParaRPr lang="en-CY"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393665355"/>
                  </a:ext>
                </a:extLst>
              </a:tr>
              <a:tr h="265040">
                <a:tc>
                  <a:txBody>
                    <a:bodyPr/>
                    <a:lstStyle/>
                    <a:p>
                      <a:pPr algn="l">
                        <a:lnSpc>
                          <a:spcPct val="107000"/>
                        </a:lnSpc>
                        <a:spcAft>
                          <a:spcPts val="800"/>
                        </a:spcAft>
                      </a:pPr>
                      <a:r>
                        <a:rPr lang="en-US" sz="800" u="sng">
                          <a:effectLst/>
                          <a:hlinkClick r:id="rId4"/>
                        </a:rPr>
                        <a:t>The Minish Cap OST – Minish Village</a:t>
                      </a:r>
                      <a:r>
                        <a:rPr lang="en-US" sz="800">
                          <a:effectLst/>
                        </a:rPr>
                        <a:t> </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dirty="0">
                          <a:effectLst/>
                        </a:rPr>
                        <a:t>Asset</a:t>
                      </a:r>
                      <a:endParaRPr lang="en-CY"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220850058"/>
                  </a:ext>
                </a:extLst>
              </a:tr>
              <a:tr h="171139">
                <a:tc>
                  <a:txBody>
                    <a:bodyPr/>
                    <a:lstStyle/>
                    <a:p>
                      <a:pPr algn="l">
                        <a:lnSpc>
                          <a:spcPct val="107000"/>
                        </a:lnSpc>
                        <a:spcAft>
                          <a:spcPts val="800"/>
                        </a:spcAft>
                      </a:pPr>
                      <a:r>
                        <a:rPr lang="en-US" sz="800" u="sng">
                          <a:effectLst/>
                          <a:hlinkClick r:id="rId5"/>
                        </a:rPr>
                        <a:t>Jungle Tileset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678676809"/>
                  </a:ext>
                </a:extLst>
              </a:tr>
              <a:tr h="171139">
                <a:tc>
                  <a:txBody>
                    <a:bodyPr/>
                    <a:lstStyle/>
                    <a:p>
                      <a:pPr algn="l">
                        <a:lnSpc>
                          <a:spcPct val="107000"/>
                        </a:lnSpc>
                        <a:spcAft>
                          <a:spcPts val="800"/>
                        </a:spcAft>
                      </a:pPr>
                      <a:r>
                        <a:rPr lang="en-US" sz="800" u="sng">
                          <a:effectLst/>
                          <a:hlinkClick r:id="rId6"/>
                        </a:rPr>
                        <a:t>Beach Tileset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3690585239"/>
                  </a:ext>
                </a:extLst>
              </a:tr>
              <a:tr h="171139">
                <a:tc>
                  <a:txBody>
                    <a:bodyPr/>
                    <a:lstStyle/>
                    <a:p>
                      <a:pPr algn="l">
                        <a:lnSpc>
                          <a:spcPct val="107000"/>
                        </a:lnSpc>
                        <a:spcAft>
                          <a:spcPts val="800"/>
                        </a:spcAft>
                      </a:pPr>
                      <a:r>
                        <a:rPr lang="en-US" sz="800" u="sng">
                          <a:effectLst/>
                          <a:hlinkClick r:id="rId7"/>
                        </a:rPr>
                        <a:t>Houses Pack</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1326839247"/>
                  </a:ext>
                </a:extLst>
              </a:tr>
              <a:tr h="171139">
                <a:tc>
                  <a:txBody>
                    <a:bodyPr/>
                    <a:lstStyle/>
                    <a:p>
                      <a:pPr algn="l">
                        <a:lnSpc>
                          <a:spcPct val="107000"/>
                        </a:lnSpc>
                        <a:spcAft>
                          <a:spcPts val="800"/>
                        </a:spcAft>
                      </a:pPr>
                      <a:r>
                        <a:rPr lang="en-US" sz="800" u="sng">
                          <a:effectLst/>
                          <a:hlinkClick r:id="rId8"/>
                        </a:rPr>
                        <a:t>Gentle Forest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672201792"/>
                  </a:ext>
                </a:extLst>
              </a:tr>
              <a:tr h="171139">
                <a:tc>
                  <a:txBody>
                    <a:bodyPr/>
                    <a:lstStyle/>
                    <a:p>
                      <a:pPr algn="l">
                        <a:lnSpc>
                          <a:spcPct val="107000"/>
                        </a:lnSpc>
                        <a:spcAft>
                          <a:spcPts val="800"/>
                        </a:spcAft>
                      </a:pPr>
                      <a:r>
                        <a:rPr lang="en-US" sz="800" u="sng">
                          <a:effectLst/>
                          <a:hlinkClick r:id="rId9"/>
                        </a:rPr>
                        <a:t>Pixel Art Top Down</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2710283963"/>
                  </a:ext>
                </a:extLst>
              </a:tr>
              <a:tr h="265040">
                <a:tc>
                  <a:txBody>
                    <a:bodyPr/>
                    <a:lstStyle/>
                    <a:p>
                      <a:pPr algn="l">
                        <a:lnSpc>
                          <a:spcPct val="107000"/>
                        </a:lnSpc>
                        <a:spcAft>
                          <a:spcPts val="800"/>
                        </a:spcAft>
                      </a:pPr>
                      <a:r>
                        <a:rPr lang="en-US" sz="800" u="sng">
                          <a:effectLst/>
                          <a:hlinkClick r:id="rId10"/>
                        </a:rPr>
                        <a:t>Patreons Top Down Collection</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1792347786"/>
                  </a:ext>
                </a:extLst>
              </a:tr>
              <a:tr h="171139">
                <a:tc>
                  <a:txBody>
                    <a:bodyPr/>
                    <a:lstStyle/>
                    <a:p>
                      <a:pPr algn="l">
                        <a:lnSpc>
                          <a:spcPct val="107000"/>
                        </a:lnSpc>
                        <a:spcAft>
                          <a:spcPts val="800"/>
                        </a:spcAft>
                      </a:pPr>
                      <a:r>
                        <a:rPr lang="en-US" sz="800" u="sng">
                          <a:effectLst/>
                          <a:hlinkClick r:id="rId11"/>
                        </a:rPr>
                        <a:t>Overworld – Grass Biome</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715347380"/>
                  </a:ext>
                </a:extLst>
              </a:tr>
              <a:tr h="171139">
                <a:tc>
                  <a:txBody>
                    <a:bodyPr/>
                    <a:lstStyle/>
                    <a:p>
                      <a:pPr algn="l">
                        <a:lnSpc>
                          <a:spcPct val="107000"/>
                        </a:lnSpc>
                        <a:spcAft>
                          <a:spcPts val="800"/>
                        </a:spcAft>
                      </a:pPr>
                      <a:r>
                        <a:rPr lang="en-US" sz="800" u="sng">
                          <a:effectLst/>
                          <a:hlinkClick r:id="rId12"/>
                        </a:rPr>
                        <a:t>Dungeon Tileset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679725763"/>
                  </a:ext>
                </a:extLst>
              </a:tr>
              <a:tr h="171139">
                <a:tc>
                  <a:txBody>
                    <a:bodyPr/>
                    <a:lstStyle/>
                    <a:p>
                      <a:pPr algn="l">
                        <a:lnSpc>
                          <a:spcPct val="107000"/>
                        </a:lnSpc>
                        <a:spcAft>
                          <a:spcPts val="800"/>
                        </a:spcAft>
                      </a:pPr>
                      <a:r>
                        <a:rPr lang="en-US" sz="800" u="sng">
                          <a:effectLst/>
                          <a:hlinkClick r:id="rId13"/>
                        </a:rPr>
                        <a:t>RPG Item Pack</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2454679712"/>
                  </a:ext>
                </a:extLst>
              </a:tr>
              <a:tr h="171139">
                <a:tc>
                  <a:txBody>
                    <a:bodyPr/>
                    <a:lstStyle/>
                    <a:p>
                      <a:pPr algn="l">
                        <a:lnSpc>
                          <a:spcPct val="107000"/>
                        </a:lnSpc>
                        <a:spcAft>
                          <a:spcPts val="800"/>
                        </a:spcAft>
                      </a:pPr>
                      <a:r>
                        <a:rPr lang="en-US" sz="800" u="sng">
                          <a:effectLst/>
                          <a:hlinkClick r:id="rId14"/>
                        </a:rPr>
                        <a:t>Ashland Tileset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3705487457"/>
                  </a:ext>
                </a:extLst>
              </a:tr>
              <a:tr h="171139">
                <a:tc>
                  <a:txBody>
                    <a:bodyPr/>
                    <a:lstStyle/>
                    <a:p>
                      <a:pPr algn="l">
                        <a:lnSpc>
                          <a:spcPct val="107000"/>
                        </a:lnSpc>
                        <a:spcAft>
                          <a:spcPts val="800"/>
                        </a:spcAft>
                      </a:pPr>
                      <a:r>
                        <a:rPr lang="en-US" sz="800" u="sng">
                          <a:effectLst/>
                          <a:hlinkClick r:id="rId15"/>
                        </a:rPr>
                        <a:t>Top Down Adventure 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2250460460"/>
                  </a:ext>
                </a:extLst>
              </a:tr>
              <a:tr h="171139">
                <a:tc>
                  <a:txBody>
                    <a:bodyPr/>
                    <a:lstStyle/>
                    <a:p>
                      <a:pPr algn="l">
                        <a:lnSpc>
                          <a:spcPct val="107000"/>
                        </a:lnSpc>
                        <a:spcAft>
                          <a:spcPts val="800"/>
                        </a:spcAft>
                      </a:pPr>
                      <a:r>
                        <a:rPr lang="en-US" sz="800" u="sng">
                          <a:effectLst/>
                          <a:hlinkClick r:id="rId16"/>
                        </a:rPr>
                        <a:t>Tiny RPG Town Tileset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3705905449"/>
                  </a:ext>
                </a:extLst>
              </a:tr>
              <a:tr h="171139">
                <a:tc>
                  <a:txBody>
                    <a:bodyPr/>
                    <a:lstStyle/>
                    <a:p>
                      <a:pPr algn="l">
                        <a:lnSpc>
                          <a:spcPct val="107000"/>
                        </a:lnSpc>
                        <a:spcAft>
                          <a:spcPts val="800"/>
                        </a:spcAft>
                      </a:pPr>
                      <a:r>
                        <a:rPr lang="en-US" sz="800">
                          <a:effectLst/>
                        </a:rPr>
                        <a:t>TextMeshPro</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Asset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1755968181"/>
                  </a:ext>
                </a:extLst>
              </a:tr>
              <a:tr h="171139">
                <a:tc>
                  <a:txBody>
                    <a:bodyPr/>
                    <a:lstStyle/>
                    <a:p>
                      <a:pPr algn="l">
                        <a:lnSpc>
                          <a:spcPct val="107000"/>
                        </a:lnSpc>
                        <a:spcAft>
                          <a:spcPts val="800"/>
                        </a:spcAft>
                      </a:pPr>
                      <a:r>
                        <a:rPr lang="en-US" sz="800">
                          <a:effectLst/>
                        </a:rPr>
                        <a:t>Thaleah_PixelFont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a:effectLst/>
                        </a:rPr>
                        <a:t>-</a:t>
                      </a:r>
                      <a:endParaRPr lang="en-CY" sz="80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tc>
                  <a:txBody>
                    <a:bodyPr/>
                    <a:lstStyle/>
                    <a:p>
                      <a:pPr algn="l">
                        <a:lnSpc>
                          <a:spcPct val="107000"/>
                        </a:lnSpc>
                        <a:spcAft>
                          <a:spcPts val="800"/>
                        </a:spcAft>
                      </a:pPr>
                      <a:r>
                        <a:rPr lang="en-US" sz="800" dirty="0">
                          <a:effectLst/>
                        </a:rPr>
                        <a:t>Asset</a:t>
                      </a:r>
                      <a:endParaRPr lang="en-CY"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0712" marR="40712" marT="0" marB="0" anchor="ctr"/>
                </a:tc>
                <a:extLst>
                  <a:ext uri="{0D108BD9-81ED-4DB2-BD59-A6C34878D82A}">
                    <a16:rowId xmlns:a16="http://schemas.microsoft.com/office/drawing/2014/main" val="367015005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35"/>
        <p:cNvGrpSpPr/>
        <p:nvPr/>
      </p:nvGrpSpPr>
      <p:grpSpPr>
        <a:xfrm>
          <a:off x="0" y="0"/>
          <a:ext cx="0" cy="0"/>
          <a:chOff x="0" y="0"/>
          <a:chExt cx="0" cy="0"/>
        </a:xfrm>
      </p:grpSpPr>
      <p:sp>
        <p:nvSpPr>
          <p:cNvPr id="8736" name="Google Shape;8736;p56"/>
          <p:cNvSpPr/>
          <p:nvPr/>
        </p:nvSpPr>
        <p:spPr>
          <a:xfrm>
            <a:off x="2039117" y="863457"/>
            <a:ext cx="94256" cy="553051"/>
          </a:xfrm>
          <a:custGeom>
            <a:avLst/>
            <a:gdLst/>
            <a:ahLst/>
            <a:cxnLst/>
            <a:rect l="l" t="t" r="r" b="b"/>
            <a:pathLst>
              <a:path w="2431" h="14264" extrusionOk="0">
                <a:moveTo>
                  <a:pt x="0" y="1"/>
                </a:moveTo>
                <a:lnTo>
                  <a:pt x="0" y="14264"/>
                </a:lnTo>
                <a:lnTo>
                  <a:pt x="2431" y="14264"/>
                </a:lnTo>
                <a:lnTo>
                  <a:pt x="2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56"/>
          <p:cNvSpPr/>
          <p:nvPr/>
        </p:nvSpPr>
        <p:spPr>
          <a:xfrm>
            <a:off x="3906835" y="3960543"/>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56"/>
          <p:cNvSpPr/>
          <p:nvPr/>
        </p:nvSpPr>
        <p:spPr>
          <a:xfrm>
            <a:off x="3795981" y="3960543"/>
            <a:ext cx="117907" cy="173158"/>
          </a:xfrm>
          <a:custGeom>
            <a:avLst/>
            <a:gdLst/>
            <a:ahLst/>
            <a:cxnLst/>
            <a:rect l="l" t="t" r="r" b="b"/>
            <a:pathLst>
              <a:path w="3041" h="4466" extrusionOk="0">
                <a:moveTo>
                  <a:pt x="1430" y="176"/>
                </a:moveTo>
                <a:lnTo>
                  <a:pt x="1430" y="1435"/>
                </a:lnTo>
                <a:lnTo>
                  <a:pt x="176" y="1435"/>
                </a:lnTo>
                <a:lnTo>
                  <a:pt x="176" y="176"/>
                </a:lnTo>
                <a:close/>
                <a:moveTo>
                  <a:pt x="1430" y="1606"/>
                </a:moveTo>
                <a:lnTo>
                  <a:pt x="1430" y="2865"/>
                </a:lnTo>
                <a:lnTo>
                  <a:pt x="176" y="2865"/>
                </a:lnTo>
                <a:lnTo>
                  <a:pt x="176" y="1606"/>
                </a:lnTo>
                <a:close/>
                <a:moveTo>
                  <a:pt x="2859" y="3041"/>
                </a:moveTo>
                <a:lnTo>
                  <a:pt x="2859" y="4300"/>
                </a:lnTo>
                <a:lnTo>
                  <a:pt x="1606" y="4300"/>
                </a:lnTo>
                <a:lnTo>
                  <a:pt x="1606" y="3041"/>
                </a:lnTo>
                <a:close/>
                <a:moveTo>
                  <a:pt x="0" y="0"/>
                </a:moveTo>
                <a:lnTo>
                  <a:pt x="0" y="1430"/>
                </a:lnTo>
                <a:lnTo>
                  <a:pt x="0" y="1606"/>
                </a:lnTo>
                <a:lnTo>
                  <a:pt x="0" y="3035"/>
                </a:lnTo>
                <a:lnTo>
                  <a:pt x="1430" y="3035"/>
                </a:lnTo>
                <a:lnTo>
                  <a:pt x="1430" y="4465"/>
                </a:lnTo>
                <a:lnTo>
                  <a:pt x="3041" y="4465"/>
                </a:lnTo>
                <a:lnTo>
                  <a:pt x="3041" y="2860"/>
                </a:lnTo>
                <a:lnTo>
                  <a:pt x="1611" y="2860"/>
                </a:lnTo>
                <a:lnTo>
                  <a:pt x="1611" y="1606"/>
                </a:lnTo>
                <a:lnTo>
                  <a:pt x="1611" y="1430"/>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56"/>
          <p:cNvSpPr/>
          <p:nvPr/>
        </p:nvSpPr>
        <p:spPr>
          <a:xfrm>
            <a:off x="3795981" y="3849458"/>
            <a:ext cx="62501" cy="62307"/>
          </a:xfrm>
          <a:custGeom>
            <a:avLst/>
            <a:gdLst/>
            <a:ahLst/>
            <a:cxnLst/>
            <a:rect l="l" t="t" r="r" b="b"/>
            <a:pathLst>
              <a:path w="1612" h="1607" extrusionOk="0">
                <a:moveTo>
                  <a:pt x="1430" y="177"/>
                </a:moveTo>
                <a:lnTo>
                  <a:pt x="1430" y="1436"/>
                </a:lnTo>
                <a:lnTo>
                  <a:pt x="176" y="1436"/>
                </a:lnTo>
                <a:lnTo>
                  <a:pt x="176" y="177"/>
                </a:lnTo>
                <a:close/>
                <a:moveTo>
                  <a:pt x="0" y="1"/>
                </a:moveTo>
                <a:lnTo>
                  <a:pt x="0" y="1606"/>
                </a:lnTo>
                <a:lnTo>
                  <a:pt x="1611" y="1606"/>
                </a:lnTo>
                <a:lnTo>
                  <a:pt x="161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56"/>
          <p:cNvSpPr/>
          <p:nvPr/>
        </p:nvSpPr>
        <p:spPr>
          <a:xfrm>
            <a:off x="3740303" y="3738178"/>
            <a:ext cx="62540" cy="62501"/>
          </a:xfrm>
          <a:custGeom>
            <a:avLst/>
            <a:gdLst/>
            <a:ahLst/>
            <a:cxnLst/>
            <a:rect l="l" t="t" r="r" b="b"/>
            <a:pathLst>
              <a:path w="1613" h="1612" extrusionOk="0">
                <a:moveTo>
                  <a:pt x="1436" y="182"/>
                </a:moveTo>
                <a:lnTo>
                  <a:pt x="1436" y="1441"/>
                </a:lnTo>
                <a:lnTo>
                  <a:pt x="182" y="1441"/>
                </a:lnTo>
                <a:lnTo>
                  <a:pt x="182" y="182"/>
                </a:lnTo>
                <a:close/>
                <a:moveTo>
                  <a:pt x="1" y="0"/>
                </a:moveTo>
                <a:lnTo>
                  <a:pt x="1" y="1611"/>
                </a:lnTo>
                <a:lnTo>
                  <a:pt x="1612" y="1611"/>
                </a:lnTo>
                <a:lnTo>
                  <a:pt x="1612"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56"/>
          <p:cNvSpPr/>
          <p:nvPr/>
        </p:nvSpPr>
        <p:spPr>
          <a:xfrm>
            <a:off x="2845522" y="3516204"/>
            <a:ext cx="55483" cy="55483"/>
          </a:xfrm>
          <a:custGeom>
            <a:avLst/>
            <a:gdLst/>
            <a:ahLst/>
            <a:cxnLst/>
            <a:rect l="l" t="t" r="r" b="b"/>
            <a:pathLst>
              <a:path w="1431" h="1431" extrusionOk="0">
                <a:moveTo>
                  <a:pt x="1" y="1"/>
                </a:moveTo>
                <a:lnTo>
                  <a:pt x="1" y="1430"/>
                </a:lnTo>
                <a:lnTo>
                  <a:pt x="1431" y="1430"/>
                </a:lnTo>
                <a:lnTo>
                  <a:pt x="143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56"/>
          <p:cNvSpPr/>
          <p:nvPr/>
        </p:nvSpPr>
        <p:spPr>
          <a:xfrm>
            <a:off x="2901394" y="3405157"/>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56"/>
          <p:cNvSpPr/>
          <p:nvPr/>
        </p:nvSpPr>
        <p:spPr>
          <a:xfrm>
            <a:off x="2956608" y="3460370"/>
            <a:ext cx="55910" cy="55445"/>
          </a:xfrm>
          <a:custGeom>
            <a:avLst/>
            <a:gdLst/>
            <a:ahLst/>
            <a:cxnLst/>
            <a:rect l="l" t="t" r="r" b="b"/>
            <a:pathLst>
              <a:path w="1442" h="1430" extrusionOk="0">
                <a:moveTo>
                  <a:pt x="1" y="0"/>
                </a:moveTo>
                <a:lnTo>
                  <a:pt x="1" y="1430"/>
                </a:lnTo>
                <a:lnTo>
                  <a:pt x="1441" y="1430"/>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56"/>
          <p:cNvSpPr/>
          <p:nvPr/>
        </p:nvSpPr>
        <p:spPr>
          <a:xfrm>
            <a:off x="2956608" y="3571650"/>
            <a:ext cx="55910" cy="55677"/>
          </a:xfrm>
          <a:custGeom>
            <a:avLst/>
            <a:gdLst/>
            <a:ahLst/>
            <a:cxnLst/>
            <a:rect l="l" t="t" r="r" b="b"/>
            <a:pathLst>
              <a:path w="1442" h="1436" extrusionOk="0">
                <a:moveTo>
                  <a:pt x="1" y="0"/>
                </a:moveTo>
                <a:lnTo>
                  <a:pt x="1" y="1436"/>
                </a:lnTo>
                <a:lnTo>
                  <a:pt x="1441" y="1436"/>
                </a:lnTo>
                <a:lnTo>
                  <a:pt x="144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56"/>
          <p:cNvSpPr/>
          <p:nvPr/>
        </p:nvSpPr>
        <p:spPr>
          <a:xfrm>
            <a:off x="3067887" y="3682735"/>
            <a:ext cx="55483" cy="55445"/>
          </a:xfrm>
          <a:custGeom>
            <a:avLst/>
            <a:gdLst/>
            <a:ahLst/>
            <a:cxnLst/>
            <a:rect l="l" t="t" r="r" b="b"/>
            <a:pathLst>
              <a:path w="1431" h="1430" extrusionOk="0">
                <a:moveTo>
                  <a:pt x="1" y="0"/>
                </a:moveTo>
                <a:lnTo>
                  <a:pt x="1" y="1430"/>
                </a:lnTo>
                <a:lnTo>
                  <a:pt x="1430" y="1430"/>
                </a:lnTo>
                <a:lnTo>
                  <a:pt x="143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56"/>
          <p:cNvSpPr/>
          <p:nvPr/>
        </p:nvSpPr>
        <p:spPr>
          <a:xfrm>
            <a:off x="2907365" y="594986"/>
            <a:ext cx="154586" cy="157571"/>
          </a:xfrm>
          <a:custGeom>
            <a:avLst/>
            <a:gdLst/>
            <a:ahLst/>
            <a:cxnLst/>
            <a:rect l="l" t="t" r="r" b="b"/>
            <a:pathLst>
              <a:path w="3987" h="4064" extrusionOk="0">
                <a:moveTo>
                  <a:pt x="3811" y="176"/>
                </a:moveTo>
                <a:lnTo>
                  <a:pt x="3811" y="1567"/>
                </a:lnTo>
                <a:lnTo>
                  <a:pt x="1568" y="1567"/>
                </a:lnTo>
                <a:lnTo>
                  <a:pt x="1568" y="3882"/>
                </a:lnTo>
                <a:lnTo>
                  <a:pt x="182" y="3882"/>
                </a:lnTo>
                <a:lnTo>
                  <a:pt x="182" y="176"/>
                </a:lnTo>
                <a:close/>
                <a:moveTo>
                  <a:pt x="0" y="0"/>
                </a:moveTo>
                <a:lnTo>
                  <a:pt x="0" y="4064"/>
                </a:lnTo>
                <a:lnTo>
                  <a:pt x="1749" y="4064"/>
                </a:lnTo>
                <a:lnTo>
                  <a:pt x="1749" y="1743"/>
                </a:lnTo>
                <a:lnTo>
                  <a:pt x="3987" y="1743"/>
                </a:lnTo>
                <a:lnTo>
                  <a:pt x="39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56"/>
          <p:cNvSpPr/>
          <p:nvPr/>
        </p:nvSpPr>
        <p:spPr>
          <a:xfrm>
            <a:off x="2952575" y="1384481"/>
            <a:ext cx="64207" cy="60795"/>
          </a:xfrm>
          <a:custGeom>
            <a:avLst/>
            <a:gdLst/>
            <a:ahLst/>
            <a:cxnLst/>
            <a:rect l="l" t="t" r="r" b="b"/>
            <a:pathLst>
              <a:path w="1656" h="1568" extrusionOk="0">
                <a:moveTo>
                  <a:pt x="1474" y="188"/>
                </a:moveTo>
                <a:lnTo>
                  <a:pt x="1474" y="1397"/>
                </a:lnTo>
                <a:lnTo>
                  <a:pt x="176" y="1397"/>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56"/>
          <p:cNvSpPr/>
          <p:nvPr/>
        </p:nvSpPr>
        <p:spPr>
          <a:xfrm>
            <a:off x="2952575" y="1488937"/>
            <a:ext cx="64207" cy="60834"/>
          </a:xfrm>
          <a:custGeom>
            <a:avLst/>
            <a:gdLst/>
            <a:ahLst/>
            <a:cxnLst/>
            <a:rect l="l" t="t" r="r" b="b"/>
            <a:pathLst>
              <a:path w="1656" h="1569" extrusionOk="0">
                <a:moveTo>
                  <a:pt x="1474" y="188"/>
                </a:moveTo>
                <a:lnTo>
                  <a:pt x="1474" y="1398"/>
                </a:lnTo>
                <a:lnTo>
                  <a:pt x="176" y="1398"/>
                </a:lnTo>
                <a:lnTo>
                  <a:pt x="176" y="188"/>
                </a:lnTo>
                <a:close/>
                <a:moveTo>
                  <a:pt x="0" y="1"/>
                </a:moveTo>
                <a:lnTo>
                  <a:pt x="0" y="1568"/>
                </a:lnTo>
                <a:lnTo>
                  <a:pt x="1655" y="1568"/>
                </a:lnTo>
                <a:lnTo>
                  <a:pt x="1655"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56"/>
          <p:cNvSpPr/>
          <p:nvPr/>
        </p:nvSpPr>
        <p:spPr>
          <a:xfrm>
            <a:off x="2952575" y="1593431"/>
            <a:ext cx="64207" cy="60795"/>
          </a:xfrm>
          <a:custGeom>
            <a:avLst/>
            <a:gdLst/>
            <a:ahLst/>
            <a:cxnLst/>
            <a:rect l="l" t="t" r="r" b="b"/>
            <a:pathLst>
              <a:path w="1656" h="1568" extrusionOk="0">
                <a:moveTo>
                  <a:pt x="1474" y="182"/>
                </a:moveTo>
                <a:lnTo>
                  <a:pt x="1474" y="1391"/>
                </a:lnTo>
                <a:lnTo>
                  <a:pt x="176" y="1391"/>
                </a:lnTo>
                <a:lnTo>
                  <a:pt x="176" y="182"/>
                </a:lnTo>
                <a:close/>
                <a:moveTo>
                  <a:pt x="0" y="0"/>
                </a:moveTo>
                <a:lnTo>
                  <a:pt x="0" y="1567"/>
                </a:lnTo>
                <a:lnTo>
                  <a:pt x="1655" y="1567"/>
                </a:lnTo>
                <a:lnTo>
                  <a:pt x="1655"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56"/>
          <p:cNvSpPr/>
          <p:nvPr/>
        </p:nvSpPr>
        <p:spPr>
          <a:xfrm>
            <a:off x="7771768" y="3160186"/>
            <a:ext cx="143303" cy="254154"/>
          </a:xfrm>
          <a:custGeom>
            <a:avLst/>
            <a:gdLst/>
            <a:ahLst/>
            <a:cxnLst/>
            <a:rect l="l" t="t" r="r" b="b"/>
            <a:pathLst>
              <a:path w="3696" h="6555" extrusionOk="0">
                <a:moveTo>
                  <a:pt x="0" y="0"/>
                </a:moveTo>
                <a:lnTo>
                  <a:pt x="0" y="1067"/>
                </a:lnTo>
                <a:lnTo>
                  <a:pt x="1320" y="1067"/>
                </a:lnTo>
                <a:lnTo>
                  <a:pt x="1320" y="6555"/>
                </a:lnTo>
                <a:lnTo>
                  <a:pt x="3695" y="6555"/>
                </a:lnTo>
                <a:lnTo>
                  <a:pt x="3695" y="5493"/>
                </a:lnTo>
                <a:lnTo>
                  <a:pt x="2387" y="5493"/>
                </a:lnTo>
                <a:lnTo>
                  <a:pt x="23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56"/>
          <p:cNvSpPr/>
          <p:nvPr/>
        </p:nvSpPr>
        <p:spPr>
          <a:xfrm>
            <a:off x="1744698" y="3319023"/>
            <a:ext cx="227711" cy="227711"/>
          </a:xfrm>
          <a:custGeom>
            <a:avLst/>
            <a:gdLst/>
            <a:ahLst/>
            <a:cxnLst/>
            <a:rect l="l" t="t" r="r" b="b"/>
            <a:pathLst>
              <a:path w="5873" h="5873" extrusionOk="0">
                <a:moveTo>
                  <a:pt x="1144" y="149"/>
                </a:moveTo>
                <a:lnTo>
                  <a:pt x="1144" y="1149"/>
                </a:lnTo>
                <a:lnTo>
                  <a:pt x="137" y="1149"/>
                </a:lnTo>
                <a:lnTo>
                  <a:pt x="137" y="149"/>
                </a:lnTo>
                <a:close/>
                <a:moveTo>
                  <a:pt x="5724" y="149"/>
                </a:moveTo>
                <a:lnTo>
                  <a:pt x="5724" y="1149"/>
                </a:lnTo>
                <a:lnTo>
                  <a:pt x="4723" y="1149"/>
                </a:lnTo>
                <a:lnTo>
                  <a:pt x="4723" y="149"/>
                </a:lnTo>
                <a:close/>
                <a:moveTo>
                  <a:pt x="2287" y="1287"/>
                </a:moveTo>
                <a:lnTo>
                  <a:pt x="2287" y="2293"/>
                </a:lnTo>
                <a:lnTo>
                  <a:pt x="1287" y="2293"/>
                </a:lnTo>
                <a:lnTo>
                  <a:pt x="1287" y="1287"/>
                </a:lnTo>
                <a:close/>
                <a:moveTo>
                  <a:pt x="4586" y="1287"/>
                </a:moveTo>
                <a:lnTo>
                  <a:pt x="4586" y="2293"/>
                </a:lnTo>
                <a:lnTo>
                  <a:pt x="3580" y="2293"/>
                </a:lnTo>
                <a:lnTo>
                  <a:pt x="3580" y="1287"/>
                </a:lnTo>
                <a:close/>
                <a:moveTo>
                  <a:pt x="3437" y="2436"/>
                </a:moveTo>
                <a:lnTo>
                  <a:pt x="3437" y="3437"/>
                </a:lnTo>
                <a:lnTo>
                  <a:pt x="2436" y="3437"/>
                </a:lnTo>
                <a:lnTo>
                  <a:pt x="2436" y="2436"/>
                </a:lnTo>
                <a:close/>
                <a:moveTo>
                  <a:pt x="2287" y="3585"/>
                </a:moveTo>
                <a:lnTo>
                  <a:pt x="2287" y="4586"/>
                </a:lnTo>
                <a:lnTo>
                  <a:pt x="1287" y="4586"/>
                </a:lnTo>
                <a:lnTo>
                  <a:pt x="1287" y="3585"/>
                </a:lnTo>
                <a:close/>
                <a:moveTo>
                  <a:pt x="4586" y="3585"/>
                </a:moveTo>
                <a:lnTo>
                  <a:pt x="4586" y="4586"/>
                </a:lnTo>
                <a:lnTo>
                  <a:pt x="3580" y="4586"/>
                </a:lnTo>
                <a:lnTo>
                  <a:pt x="3580" y="3585"/>
                </a:lnTo>
                <a:close/>
                <a:moveTo>
                  <a:pt x="1149" y="4729"/>
                </a:moveTo>
                <a:lnTo>
                  <a:pt x="1149" y="5735"/>
                </a:lnTo>
                <a:lnTo>
                  <a:pt x="143" y="5735"/>
                </a:lnTo>
                <a:lnTo>
                  <a:pt x="143" y="4729"/>
                </a:lnTo>
                <a:close/>
                <a:moveTo>
                  <a:pt x="5735" y="4729"/>
                </a:moveTo>
                <a:lnTo>
                  <a:pt x="5735" y="5735"/>
                </a:lnTo>
                <a:lnTo>
                  <a:pt x="4729" y="5735"/>
                </a:lnTo>
                <a:lnTo>
                  <a:pt x="4729" y="4729"/>
                </a:lnTo>
                <a:close/>
                <a:moveTo>
                  <a:pt x="0" y="0"/>
                </a:moveTo>
                <a:lnTo>
                  <a:pt x="0" y="1287"/>
                </a:lnTo>
                <a:lnTo>
                  <a:pt x="1149" y="1287"/>
                </a:lnTo>
                <a:lnTo>
                  <a:pt x="1149" y="2436"/>
                </a:lnTo>
                <a:lnTo>
                  <a:pt x="2298" y="2436"/>
                </a:lnTo>
                <a:lnTo>
                  <a:pt x="2298" y="3437"/>
                </a:lnTo>
                <a:lnTo>
                  <a:pt x="1149" y="3437"/>
                </a:lnTo>
                <a:lnTo>
                  <a:pt x="1149" y="4586"/>
                </a:lnTo>
                <a:lnTo>
                  <a:pt x="0" y="4586"/>
                </a:lnTo>
                <a:lnTo>
                  <a:pt x="0" y="5872"/>
                </a:lnTo>
                <a:lnTo>
                  <a:pt x="1287" y="5872"/>
                </a:lnTo>
                <a:lnTo>
                  <a:pt x="1287" y="4723"/>
                </a:lnTo>
                <a:lnTo>
                  <a:pt x="2436" y="4723"/>
                </a:lnTo>
                <a:lnTo>
                  <a:pt x="2436" y="3574"/>
                </a:lnTo>
                <a:lnTo>
                  <a:pt x="3437" y="3574"/>
                </a:lnTo>
                <a:lnTo>
                  <a:pt x="3437" y="4723"/>
                </a:lnTo>
                <a:lnTo>
                  <a:pt x="4586" y="4723"/>
                </a:lnTo>
                <a:lnTo>
                  <a:pt x="4586" y="5872"/>
                </a:lnTo>
                <a:lnTo>
                  <a:pt x="5872" y="5872"/>
                </a:lnTo>
                <a:lnTo>
                  <a:pt x="5872" y="4586"/>
                </a:lnTo>
                <a:lnTo>
                  <a:pt x="4723" y="4586"/>
                </a:lnTo>
                <a:lnTo>
                  <a:pt x="4723" y="3437"/>
                </a:lnTo>
                <a:lnTo>
                  <a:pt x="3574" y="3437"/>
                </a:lnTo>
                <a:lnTo>
                  <a:pt x="3574" y="2436"/>
                </a:lnTo>
                <a:lnTo>
                  <a:pt x="4723" y="2436"/>
                </a:lnTo>
                <a:lnTo>
                  <a:pt x="4723" y="1287"/>
                </a:lnTo>
                <a:lnTo>
                  <a:pt x="5872" y="1287"/>
                </a:lnTo>
                <a:lnTo>
                  <a:pt x="5872" y="0"/>
                </a:lnTo>
                <a:lnTo>
                  <a:pt x="4586" y="0"/>
                </a:lnTo>
                <a:lnTo>
                  <a:pt x="4586" y="1149"/>
                </a:lnTo>
                <a:lnTo>
                  <a:pt x="3437" y="1149"/>
                </a:lnTo>
                <a:lnTo>
                  <a:pt x="3437" y="2298"/>
                </a:lnTo>
                <a:lnTo>
                  <a:pt x="2436" y="2298"/>
                </a:lnTo>
                <a:lnTo>
                  <a:pt x="2436" y="1149"/>
                </a:lnTo>
                <a:lnTo>
                  <a:pt x="1287" y="1149"/>
                </a:lnTo>
                <a:lnTo>
                  <a:pt x="128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56"/>
          <p:cNvSpPr/>
          <p:nvPr/>
        </p:nvSpPr>
        <p:spPr>
          <a:xfrm>
            <a:off x="5530914" y="3633454"/>
            <a:ext cx="75490" cy="442433"/>
          </a:xfrm>
          <a:custGeom>
            <a:avLst/>
            <a:gdLst/>
            <a:ahLst/>
            <a:cxnLst/>
            <a:rect l="l" t="t" r="r" b="b"/>
            <a:pathLst>
              <a:path w="1947" h="11411" extrusionOk="0">
                <a:moveTo>
                  <a:pt x="0" y="1"/>
                </a:moveTo>
                <a:lnTo>
                  <a:pt x="0" y="11410"/>
                </a:lnTo>
                <a:lnTo>
                  <a:pt x="1947" y="11410"/>
                </a:lnTo>
                <a:lnTo>
                  <a:pt x="194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3" name="Google Shape;8753;p56"/>
          <p:cNvGrpSpPr/>
          <p:nvPr/>
        </p:nvGrpSpPr>
        <p:grpSpPr>
          <a:xfrm>
            <a:off x="3743858" y="229190"/>
            <a:ext cx="4136436" cy="1421199"/>
            <a:chOff x="3743858" y="229190"/>
            <a:chExt cx="4136436" cy="1421199"/>
          </a:xfrm>
        </p:grpSpPr>
        <p:sp>
          <p:nvSpPr>
            <p:cNvPr id="8754" name="Google Shape;8754;p56"/>
            <p:cNvSpPr/>
            <p:nvPr/>
          </p:nvSpPr>
          <p:spPr>
            <a:xfrm>
              <a:off x="3743858" y="1219462"/>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56"/>
            <p:cNvSpPr/>
            <p:nvPr/>
          </p:nvSpPr>
          <p:spPr>
            <a:xfrm>
              <a:off x="3788409" y="1264051"/>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56"/>
            <p:cNvSpPr/>
            <p:nvPr/>
          </p:nvSpPr>
          <p:spPr>
            <a:xfrm>
              <a:off x="3832533" y="1308602"/>
              <a:ext cx="44588" cy="44356"/>
            </a:xfrm>
            <a:custGeom>
              <a:avLst/>
              <a:gdLst/>
              <a:ahLst/>
              <a:cxnLst/>
              <a:rect l="l" t="t" r="r" b="b"/>
              <a:pathLst>
                <a:path w="1150" h="1144" extrusionOk="0">
                  <a:moveTo>
                    <a:pt x="0" y="0"/>
                  </a:moveTo>
                  <a:lnTo>
                    <a:pt x="0" y="1144"/>
                  </a:lnTo>
                  <a:lnTo>
                    <a:pt x="1150" y="1144"/>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56"/>
            <p:cNvSpPr/>
            <p:nvPr/>
          </p:nvSpPr>
          <p:spPr>
            <a:xfrm>
              <a:off x="3877084" y="1352920"/>
              <a:ext cx="44588" cy="44627"/>
            </a:xfrm>
            <a:custGeom>
              <a:avLst/>
              <a:gdLst/>
              <a:ahLst/>
              <a:cxnLst/>
              <a:rect l="l" t="t" r="r" b="b"/>
              <a:pathLst>
                <a:path w="1150"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56"/>
            <p:cNvSpPr/>
            <p:nvPr/>
          </p:nvSpPr>
          <p:spPr>
            <a:xfrm>
              <a:off x="3921634" y="1397509"/>
              <a:ext cx="44627" cy="44588"/>
            </a:xfrm>
            <a:custGeom>
              <a:avLst/>
              <a:gdLst/>
              <a:ahLst/>
              <a:cxnLst/>
              <a:rect l="l" t="t" r="r" b="b"/>
              <a:pathLst>
                <a:path w="1151"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56"/>
            <p:cNvSpPr/>
            <p:nvPr/>
          </p:nvSpPr>
          <p:spPr>
            <a:xfrm>
              <a:off x="3921634" y="1219462"/>
              <a:ext cx="44627" cy="44627"/>
            </a:xfrm>
            <a:custGeom>
              <a:avLst/>
              <a:gdLst/>
              <a:ahLst/>
              <a:cxnLst/>
              <a:rect l="l" t="t" r="r" b="b"/>
              <a:pathLst>
                <a:path w="1151" h="1151" extrusionOk="0">
                  <a:moveTo>
                    <a:pt x="1" y="1"/>
                  </a:moveTo>
                  <a:lnTo>
                    <a:pt x="1" y="1150"/>
                  </a:lnTo>
                  <a:lnTo>
                    <a:pt x="1150" y="1150"/>
                  </a:lnTo>
                  <a:lnTo>
                    <a:pt x="115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56"/>
            <p:cNvSpPr/>
            <p:nvPr/>
          </p:nvSpPr>
          <p:spPr>
            <a:xfrm>
              <a:off x="3877084" y="1264051"/>
              <a:ext cx="44588" cy="44588"/>
            </a:xfrm>
            <a:custGeom>
              <a:avLst/>
              <a:gdLst/>
              <a:ahLst/>
              <a:cxnLst/>
              <a:rect l="l" t="t" r="r" b="b"/>
              <a:pathLst>
                <a:path w="1150" h="1150" extrusionOk="0">
                  <a:moveTo>
                    <a:pt x="1" y="0"/>
                  </a:moveTo>
                  <a:lnTo>
                    <a:pt x="1" y="1149"/>
                  </a:lnTo>
                  <a:lnTo>
                    <a:pt x="1150" y="1149"/>
                  </a:lnTo>
                  <a:lnTo>
                    <a:pt x="115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56"/>
            <p:cNvSpPr/>
            <p:nvPr/>
          </p:nvSpPr>
          <p:spPr>
            <a:xfrm>
              <a:off x="3788409" y="1352920"/>
              <a:ext cx="44588" cy="44627"/>
            </a:xfrm>
            <a:custGeom>
              <a:avLst/>
              <a:gdLst/>
              <a:ahLst/>
              <a:cxnLst/>
              <a:rect l="l" t="t" r="r" b="b"/>
              <a:pathLst>
                <a:path w="1150" h="1151" extrusionOk="0">
                  <a:moveTo>
                    <a:pt x="0" y="1"/>
                  </a:moveTo>
                  <a:lnTo>
                    <a:pt x="0" y="1150"/>
                  </a:lnTo>
                  <a:lnTo>
                    <a:pt x="1149" y="1150"/>
                  </a:lnTo>
                  <a:lnTo>
                    <a:pt x="1149"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56"/>
            <p:cNvSpPr/>
            <p:nvPr/>
          </p:nvSpPr>
          <p:spPr>
            <a:xfrm>
              <a:off x="3743858" y="1397509"/>
              <a:ext cx="44588" cy="44588"/>
            </a:xfrm>
            <a:custGeom>
              <a:avLst/>
              <a:gdLst/>
              <a:ahLst/>
              <a:cxnLst/>
              <a:rect l="l" t="t" r="r" b="b"/>
              <a:pathLst>
                <a:path w="1150" h="1150" extrusionOk="0">
                  <a:moveTo>
                    <a:pt x="0" y="0"/>
                  </a:moveTo>
                  <a:lnTo>
                    <a:pt x="0" y="1149"/>
                  </a:lnTo>
                  <a:lnTo>
                    <a:pt x="1149" y="1149"/>
                  </a:lnTo>
                  <a:lnTo>
                    <a:pt x="1149"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56"/>
            <p:cNvSpPr/>
            <p:nvPr/>
          </p:nvSpPr>
          <p:spPr>
            <a:xfrm>
              <a:off x="6246316" y="770699"/>
              <a:ext cx="62501" cy="62501"/>
            </a:xfrm>
            <a:custGeom>
              <a:avLst/>
              <a:gdLst/>
              <a:ahLst/>
              <a:cxnLst/>
              <a:rect l="l" t="t" r="r" b="b"/>
              <a:pathLst>
                <a:path w="1612" h="1612" extrusionOk="0">
                  <a:moveTo>
                    <a:pt x="1436" y="171"/>
                  </a:moveTo>
                  <a:lnTo>
                    <a:pt x="1436" y="1430"/>
                  </a:lnTo>
                  <a:lnTo>
                    <a:pt x="182" y="1430"/>
                  </a:lnTo>
                  <a:lnTo>
                    <a:pt x="182" y="171"/>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56"/>
            <p:cNvSpPr/>
            <p:nvPr/>
          </p:nvSpPr>
          <p:spPr>
            <a:xfrm>
              <a:off x="6301762" y="659419"/>
              <a:ext cx="118140" cy="173584"/>
            </a:xfrm>
            <a:custGeom>
              <a:avLst/>
              <a:gdLst/>
              <a:ahLst/>
              <a:cxnLst/>
              <a:rect l="l" t="t" r="r" b="b"/>
              <a:pathLst>
                <a:path w="3047" h="4477" extrusionOk="0">
                  <a:moveTo>
                    <a:pt x="1436" y="176"/>
                  </a:moveTo>
                  <a:lnTo>
                    <a:pt x="1436" y="1436"/>
                  </a:lnTo>
                  <a:lnTo>
                    <a:pt x="182" y="1436"/>
                  </a:lnTo>
                  <a:lnTo>
                    <a:pt x="182" y="176"/>
                  </a:lnTo>
                  <a:close/>
                  <a:moveTo>
                    <a:pt x="2865" y="1617"/>
                  </a:moveTo>
                  <a:lnTo>
                    <a:pt x="2865" y="2871"/>
                  </a:lnTo>
                  <a:lnTo>
                    <a:pt x="1606" y="2871"/>
                  </a:lnTo>
                  <a:lnTo>
                    <a:pt x="1606" y="1617"/>
                  </a:lnTo>
                  <a:close/>
                  <a:moveTo>
                    <a:pt x="2865" y="3047"/>
                  </a:moveTo>
                  <a:lnTo>
                    <a:pt x="2865" y="4300"/>
                  </a:lnTo>
                  <a:lnTo>
                    <a:pt x="1606" y="4300"/>
                  </a:lnTo>
                  <a:lnTo>
                    <a:pt x="1606" y="3047"/>
                  </a:lnTo>
                  <a:close/>
                  <a:moveTo>
                    <a:pt x="1" y="0"/>
                  </a:moveTo>
                  <a:lnTo>
                    <a:pt x="1" y="1617"/>
                  </a:lnTo>
                  <a:lnTo>
                    <a:pt x="1430" y="1617"/>
                  </a:lnTo>
                  <a:lnTo>
                    <a:pt x="1430" y="2865"/>
                  </a:lnTo>
                  <a:lnTo>
                    <a:pt x="1436" y="2865"/>
                  </a:lnTo>
                  <a:lnTo>
                    <a:pt x="1436" y="3047"/>
                  </a:lnTo>
                  <a:lnTo>
                    <a:pt x="1436" y="4476"/>
                  </a:lnTo>
                  <a:lnTo>
                    <a:pt x="3047" y="4476"/>
                  </a:lnTo>
                  <a:lnTo>
                    <a:pt x="3047" y="3047"/>
                  </a:lnTo>
                  <a:lnTo>
                    <a:pt x="3047" y="2865"/>
                  </a:lnTo>
                  <a:lnTo>
                    <a:pt x="3047" y="1436"/>
                  </a:lnTo>
                  <a:lnTo>
                    <a:pt x="1617" y="1436"/>
                  </a:lnTo>
                  <a:lnTo>
                    <a:pt x="1617"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56"/>
            <p:cNvSpPr/>
            <p:nvPr/>
          </p:nvSpPr>
          <p:spPr>
            <a:xfrm>
              <a:off x="6357402" y="881552"/>
              <a:ext cx="62501" cy="62501"/>
            </a:xfrm>
            <a:custGeom>
              <a:avLst/>
              <a:gdLst/>
              <a:ahLst/>
              <a:cxnLst/>
              <a:rect l="l" t="t" r="r" b="b"/>
              <a:pathLst>
                <a:path w="1612" h="1612" extrusionOk="0">
                  <a:moveTo>
                    <a:pt x="1430" y="182"/>
                  </a:moveTo>
                  <a:lnTo>
                    <a:pt x="1430" y="1436"/>
                  </a:lnTo>
                  <a:lnTo>
                    <a:pt x="171" y="1436"/>
                  </a:lnTo>
                  <a:lnTo>
                    <a:pt x="171" y="182"/>
                  </a:lnTo>
                  <a:close/>
                  <a:moveTo>
                    <a:pt x="1" y="1"/>
                  </a:moveTo>
                  <a:lnTo>
                    <a:pt x="1" y="1612"/>
                  </a:lnTo>
                  <a:lnTo>
                    <a:pt x="1612" y="1612"/>
                  </a:lnTo>
                  <a:lnTo>
                    <a:pt x="1612"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56"/>
            <p:cNvSpPr/>
            <p:nvPr/>
          </p:nvSpPr>
          <p:spPr>
            <a:xfrm>
              <a:off x="6412848" y="992870"/>
              <a:ext cx="62501" cy="62269"/>
            </a:xfrm>
            <a:custGeom>
              <a:avLst/>
              <a:gdLst/>
              <a:ahLst/>
              <a:cxnLst/>
              <a:rect l="l" t="t" r="r" b="b"/>
              <a:pathLst>
                <a:path w="1612" h="1606" extrusionOk="0">
                  <a:moveTo>
                    <a:pt x="1441" y="176"/>
                  </a:moveTo>
                  <a:lnTo>
                    <a:pt x="1441" y="1435"/>
                  </a:lnTo>
                  <a:lnTo>
                    <a:pt x="182" y="1435"/>
                  </a:lnTo>
                  <a:lnTo>
                    <a:pt x="182" y="176"/>
                  </a:lnTo>
                  <a:close/>
                  <a:moveTo>
                    <a:pt x="0" y="0"/>
                  </a:moveTo>
                  <a:lnTo>
                    <a:pt x="0" y="1606"/>
                  </a:lnTo>
                  <a:lnTo>
                    <a:pt x="1611" y="1606"/>
                  </a:lnTo>
                  <a:lnTo>
                    <a:pt x="1611"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56"/>
            <p:cNvSpPr/>
            <p:nvPr/>
          </p:nvSpPr>
          <p:spPr>
            <a:xfrm>
              <a:off x="7101809" y="1455902"/>
              <a:ext cx="39044" cy="39044"/>
            </a:xfrm>
            <a:custGeom>
              <a:avLst/>
              <a:gdLst/>
              <a:ahLst/>
              <a:cxnLst/>
              <a:rect l="l" t="t" r="r" b="b"/>
              <a:pathLst>
                <a:path w="1007" h="1007" extrusionOk="0">
                  <a:moveTo>
                    <a:pt x="0" y="1"/>
                  </a:moveTo>
                  <a:lnTo>
                    <a:pt x="0" y="1007"/>
                  </a:lnTo>
                  <a:lnTo>
                    <a:pt x="1007" y="1007"/>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56"/>
            <p:cNvSpPr/>
            <p:nvPr/>
          </p:nvSpPr>
          <p:spPr>
            <a:xfrm>
              <a:off x="7140815" y="1494908"/>
              <a:ext cx="38850" cy="38850"/>
            </a:xfrm>
            <a:custGeom>
              <a:avLst/>
              <a:gdLst/>
              <a:ahLst/>
              <a:cxnLst/>
              <a:rect l="l" t="t" r="r" b="b"/>
              <a:pathLst>
                <a:path w="1002" h="1002" extrusionOk="0">
                  <a:moveTo>
                    <a:pt x="1" y="1"/>
                  </a:moveTo>
                  <a:lnTo>
                    <a:pt x="1"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56"/>
            <p:cNvSpPr/>
            <p:nvPr/>
          </p:nvSpPr>
          <p:spPr>
            <a:xfrm>
              <a:off x="7179627" y="1533720"/>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56"/>
            <p:cNvSpPr/>
            <p:nvPr/>
          </p:nvSpPr>
          <p:spPr>
            <a:xfrm>
              <a:off x="7218633" y="1572726"/>
              <a:ext cx="38850" cy="38850"/>
            </a:xfrm>
            <a:custGeom>
              <a:avLst/>
              <a:gdLst/>
              <a:ahLst/>
              <a:cxnLst/>
              <a:rect l="l" t="t" r="r" b="b"/>
              <a:pathLst>
                <a:path w="1002" h="1002" extrusionOk="0">
                  <a:moveTo>
                    <a:pt x="0" y="1"/>
                  </a:moveTo>
                  <a:lnTo>
                    <a:pt x="0"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56"/>
            <p:cNvSpPr/>
            <p:nvPr/>
          </p:nvSpPr>
          <p:spPr>
            <a:xfrm>
              <a:off x="7257446" y="1611538"/>
              <a:ext cx="39044" cy="38850"/>
            </a:xfrm>
            <a:custGeom>
              <a:avLst/>
              <a:gdLst/>
              <a:ahLst/>
              <a:cxnLst/>
              <a:rect l="l" t="t" r="r" b="b"/>
              <a:pathLst>
                <a:path w="1007" h="1002" extrusionOk="0">
                  <a:moveTo>
                    <a:pt x="0" y="1"/>
                  </a:moveTo>
                  <a:lnTo>
                    <a:pt x="0" y="1001"/>
                  </a:lnTo>
                  <a:lnTo>
                    <a:pt x="1006" y="1001"/>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56"/>
            <p:cNvSpPr/>
            <p:nvPr/>
          </p:nvSpPr>
          <p:spPr>
            <a:xfrm>
              <a:off x="7257446" y="1455902"/>
              <a:ext cx="39044" cy="39044"/>
            </a:xfrm>
            <a:custGeom>
              <a:avLst/>
              <a:gdLst/>
              <a:ahLst/>
              <a:cxnLst/>
              <a:rect l="l" t="t" r="r" b="b"/>
              <a:pathLst>
                <a:path w="1007" h="1007" extrusionOk="0">
                  <a:moveTo>
                    <a:pt x="0" y="1"/>
                  </a:moveTo>
                  <a:lnTo>
                    <a:pt x="0" y="1007"/>
                  </a:lnTo>
                  <a:lnTo>
                    <a:pt x="1006" y="1007"/>
                  </a:lnTo>
                  <a:lnTo>
                    <a:pt x="100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56"/>
            <p:cNvSpPr/>
            <p:nvPr/>
          </p:nvSpPr>
          <p:spPr>
            <a:xfrm>
              <a:off x="7218633" y="1494908"/>
              <a:ext cx="38850" cy="38850"/>
            </a:xfrm>
            <a:custGeom>
              <a:avLst/>
              <a:gdLst/>
              <a:ahLst/>
              <a:cxnLst/>
              <a:rect l="l" t="t" r="r" b="b"/>
              <a:pathLst>
                <a:path w="1002" h="1002" extrusionOk="0">
                  <a:moveTo>
                    <a:pt x="0" y="1"/>
                  </a:moveTo>
                  <a:lnTo>
                    <a:pt x="0"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56"/>
            <p:cNvSpPr/>
            <p:nvPr/>
          </p:nvSpPr>
          <p:spPr>
            <a:xfrm>
              <a:off x="7140815" y="1572726"/>
              <a:ext cx="38850" cy="38850"/>
            </a:xfrm>
            <a:custGeom>
              <a:avLst/>
              <a:gdLst/>
              <a:ahLst/>
              <a:cxnLst/>
              <a:rect l="l" t="t" r="r" b="b"/>
              <a:pathLst>
                <a:path w="1002" h="1002" extrusionOk="0">
                  <a:moveTo>
                    <a:pt x="1" y="1"/>
                  </a:moveTo>
                  <a:lnTo>
                    <a:pt x="1" y="1002"/>
                  </a:lnTo>
                  <a:lnTo>
                    <a:pt x="1001" y="1002"/>
                  </a:lnTo>
                  <a:lnTo>
                    <a:pt x="1001"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56"/>
            <p:cNvSpPr/>
            <p:nvPr/>
          </p:nvSpPr>
          <p:spPr>
            <a:xfrm>
              <a:off x="7101809" y="1611538"/>
              <a:ext cx="39044" cy="38850"/>
            </a:xfrm>
            <a:custGeom>
              <a:avLst/>
              <a:gdLst/>
              <a:ahLst/>
              <a:cxnLst/>
              <a:rect l="l" t="t" r="r" b="b"/>
              <a:pathLst>
                <a:path w="1007" h="1002" extrusionOk="0">
                  <a:moveTo>
                    <a:pt x="0" y="1"/>
                  </a:moveTo>
                  <a:lnTo>
                    <a:pt x="0" y="1001"/>
                  </a:lnTo>
                  <a:lnTo>
                    <a:pt x="1007" y="1001"/>
                  </a:lnTo>
                  <a:lnTo>
                    <a:pt x="100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56"/>
            <p:cNvSpPr/>
            <p:nvPr/>
          </p:nvSpPr>
          <p:spPr>
            <a:xfrm>
              <a:off x="7822910" y="494206"/>
              <a:ext cx="57383" cy="53739"/>
            </a:xfrm>
            <a:custGeom>
              <a:avLst/>
              <a:gdLst/>
              <a:ahLst/>
              <a:cxnLst/>
              <a:rect l="l" t="t" r="r" b="b"/>
              <a:pathLst>
                <a:path w="1480" h="1386" extrusionOk="0">
                  <a:moveTo>
                    <a:pt x="1" y="0"/>
                  </a:moveTo>
                  <a:lnTo>
                    <a:pt x="1" y="1386"/>
                  </a:lnTo>
                  <a:lnTo>
                    <a:pt x="1480" y="1386"/>
                  </a:lnTo>
                  <a:lnTo>
                    <a:pt x="1480"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56"/>
            <p:cNvSpPr/>
            <p:nvPr/>
          </p:nvSpPr>
          <p:spPr>
            <a:xfrm>
              <a:off x="7822910" y="598429"/>
              <a:ext cx="57383" cy="53777"/>
            </a:xfrm>
            <a:custGeom>
              <a:avLst/>
              <a:gdLst/>
              <a:ahLst/>
              <a:cxnLst/>
              <a:rect l="l" t="t" r="r" b="b"/>
              <a:pathLst>
                <a:path w="1480" h="1387" extrusionOk="0">
                  <a:moveTo>
                    <a:pt x="1" y="1"/>
                  </a:moveTo>
                  <a:lnTo>
                    <a:pt x="1" y="1387"/>
                  </a:lnTo>
                  <a:lnTo>
                    <a:pt x="1480" y="1387"/>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56"/>
            <p:cNvSpPr/>
            <p:nvPr/>
          </p:nvSpPr>
          <p:spPr>
            <a:xfrm>
              <a:off x="7822910" y="702690"/>
              <a:ext cx="57383" cy="53971"/>
            </a:xfrm>
            <a:custGeom>
              <a:avLst/>
              <a:gdLst/>
              <a:ahLst/>
              <a:cxnLst/>
              <a:rect l="l" t="t" r="r" b="b"/>
              <a:pathLst>
                <a:path w="1480" h="1392" extrusionOk="0">
                  <a:moveTo>
                    <a:pt x="1" y="1"/>
                  </a:moveTo>
                  <a:lnTo>
                    <a:pt x="1" y="1392"/>
                  </a:lnTo>
                  <a:lnTo>
                    <a:pt x="1480" y="1392"/>
                  </a:lnTo>
                  <a:lnTo>
                    <a:pt x="1480"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56"/>
            <p:cNvSpPr/>
            <p:nvPr/>
          </p:nvSpPr>
          <p:spPr>
            <a:xfrm>
              <a:off x="4663054" y="835295"/>
              <a:ext cx="143303" cy="254154"/>
            </a:xfrm>
            <a:custGeom>
              <a:avLst/>
              <a:gdLst/>
              <a:ahLst/>
              <a:cxnLst/>
              <a:rect l="l" t="t" r="r" b="b"/>
              <a:pathLst>
                <a:path w="3696" h="6555" extrusionOk="0">
                  <a:moveTo>
                    <a:pt x="0" y="1"/>
                  </a:moveTo>
                  <a:lnTo>
                    <a:pt x="0" y="1073"/>
                  </a:lnTo>
                  <a:lnTo>
                    <a:pt x="1320" y="1073"/>
                  </a:lnTo>
                  <a:lnTo>
                    <a:pt x="1320" y="6555"/>
                  </a:lnTo>
                  <a:lnTo>
                    <a:pt x="3695" y="6555"/>
                  </a:lnTo>
                  <a:lnTo>
                    <a:pt x="3695" y="5494"/>
                  </a:lnTo>
                  <a:lnTo>
                    <a:pt x="2387" y="5494"/>
                  </a:lnTo>
                  <a:lnTo>
                    <a:pt x="2387"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56"/>
            <p:cNvSpPr/>
            <p:nvPr/>
          </p:nvSpPr>
          <p:spPr>
            <a:xfrm>
              <a:off x="5517887" y="739564"/>
              <a:ext cx="101313" cy="559875"/>
            </a:xfrm>
            <a:custGeom>
              <a:avLst/>
              <a:gdLst/>
              <a:ahLst/>
              <a:cxnLst/>
              <a:rect l="l" t="t" r="r" b="b"/>
              <a:pathLst>
                <a:path w="2613" h="14440" extrusionOk="0">
                  <a:moveTo>
                    <a:pt x="2437" y="182"/>
                  </a:moveTo>
                  <a:lnTo>
                    <a:pt x="2437" y="14264"/>
                  </a:lnTo>
                  <a:lnTo>
                    <a:pt x="182" y="14264"/>
                  </a:lnTo>
                  <a:lnTo>
                    <a:pt x="182" y="182"/>
                  </a:lnTo>
                  <a:close/>
                  <a:moveTo>
                    <a:pt x="1" y="1"/>
                  </a:moveTo>
                  <a:lnTo>
                    <a:pt x="1" y="14440"/>
                  </a:lnTo>
                  <a:lnTo>
                    <a:pt x="2613" y="14440"/>
                  </a:lnTo>
                  <a:lnTo>
                    <a:pt x="2613"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56"/>
            <p:cNvSpPr/>
            <p:nvPr/>
          </p:nvSpPr>
          <p:spPr>
            <a:xfrm>
              <a:off x="5536653" y="229190"/>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56"/>
            <p:cNvSpPr/>
            <p:nvPr/>
          </p:nvSpPr>
          <p:spPr>
            <a:xfrm>
              <a:off x="5536653" y="333645"/>
              <a:ext cx="64207" cy="60795"/>
            </a:xfrm>
            <a:custGeom>
              <a:avLst/>
              <a:gdLst/>
              <a:ahLst/>
              <a:cxnLst/>
              <a:rect l="l" t="t" r="r" b="b"/>
              <a:pathLst>
                <a:path w="1656" h="1568" extrusionOk="0">
                  <a:moveTo>
                    <a:pt x="1474" y="182"/>
                  </a:moveTo>
                  <a:lnTo>
                    <a:pt x="1474" y="1392"/>
                  </a:lnTo>
                  <a:lnTo>
                    <a:pt x="177" y="1392"/>
                  </a:lnTo>
                  <a:lnTo>
                    <a:pt x="177" y="182"/>
                  </a:lnTo>
                  <a:close/>
                  <a:moveTo>
                    <a:pt x="1" y="1"/>
                  </a:moveTo>
                  <a:lnTo>
                    <a:pt x="1" y="1568"/>
                  </a:lnTo>
                  <a:lnTo>
                    <a:pt x="1656" y="1568"/>
                  </a:lnTo>
                  <a:lnTo>
                    <a:pt x="1656" y="1"/>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56"/>
            <p:cNvSpPr/>
            <p:nvPr/>
          </p:nvSpPr>
          <p:spPr>
            <a:xfrm>
              <a:off x="5536653" y="438139"/>
              <a:ext cx="64207" cy="60795"/>
            </a:xfrm>
            <a:custGeom>
              <a:avLst/>
              <a:gdLst/>
              <a:ahLst/>
              <a:cxnLst/>
              <a:rect l="l" t="t" r="r" b="b"/>
              <a:pathLst>
                <a:path w="1656" h="1568" extrusionOk="0">
                  <a:moveTo>
                    <a:pt x="1474" y="182"/>
                  </a:moveTo>
                  <a:lnTo>
                    <a:pt x="1474" y="1391"/>
                  </a:lnTo>
                  <a:lnTo>
                    <a:pt x="177" y="1391"/>
                  </a:lnTo>
                  <a:lnTo>
                    <a:pt x="177" y="182"/>
                  </a:lnTo>
                  <a:close/>
                  <a:moveTo>
                    <a:pt x="1" y="0"/>
                  </a:moveTo>
                  <a:lnTo>
                    <a:pt x="1" y="1567"/>
                  </a:lnTo>
                  <a:lnTo>
                    <a:pt x="1656" y="1567"/>
                  </a:lnTo>
                  <a:lnTo>
                    <a:pt x="1656" y="0"/>
                  </a:lnTo>
                  <a:close/>
                </a:path>
              </a:pathLst>
            </a:custGeom>
            <a:solidFill>
              <a:srgbClr val="917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4" name="Google Shape;8784;p56"/>
          <p:cNvSpPr txBox="1">
            <a:spLocks noGrp="1"/>
          </p:cNvSpPr>
          <p:nvPr>
            <p:ph type="title"/>
          </p:nvPr>
        </p:nvSpPr>
        <p:spPr>
          <a:xfrm>
            <a:off x="713100" y="1639175"/>
            <a:ext cx="7717800" cy="10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b="1">
                <a:solidFill>
                  <a:schemeClr val="tx1"/>
                </a:solidFill>
                <a:latin typeface="Garamond" panose="02020404030301010803" pitchFamily="18" charset="0"/>
              </a:rPr>
              <a:t>Τέλος!</a:t>
            </a:r>
            <a:endParaRPr b="1">
              <a:solidFill>
                <a:schemeClr val="tx1"/>
              </a:solidFill>
              <a:latin typeface="Garamond" panose="02020404030301010803" pitchFamily="18" charset="0"/>
            </a:endParaRPr>
          </a:p>
        </p:txBody>
      </p:sp>
      <p:sp>
        <p:nvSpPr>
          <p:cNvPr id="8785" name="Google Shape;8785;p56"/>
          <p:cNvSpPr txBox="1">
            <a:spLocks noGrp="1"/>
          </p:cNvSpPr>
          <p:nvPr>
            <p:ph type="subTitle" idx="1"/>
          </p:nvPr>
        </p:nvSpPr>
        <p:spPr>
          <a:xfrm>
            <a:off x="714175" y="2698125"/>
            <a:ext cx="7717800" cy="4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a:t>Ευχαριστούμε!</a:t>
            </a:r>
            <a:endParaRPr/>
          </a:p>
        </p:txBody>
      </p:sp>
    </p:spTree>
    <p:extLst>
      <p:ext uri="{BB962C8B-B14F-4D97-AF65-F5344CB8AC3E}">
        <p14:creationId xmlns:p14="http://schemas.microsoft.com/office/powerpoint/2010/main" val="385137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874"/>
        <p:cNvGrpSpPr/>
        <p:nvPr/>
      </p:nvGrpSpPr>
      <p:grpSpPr>
        <a:xfrm>
          <a:off x="0" y="0"/>
          <a:ext cx="0" cy="0"/>
          <a:chOff x="0" y="0"/>
          <a:chExt cx="0" cy="0"/>
        </a:xfrm>
      </p:grpSpPr>
      <p:sp>
        <p:nvSpPr>
          <p:cNvPr id="10875" name="Google Shape;10875;p72"/>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l-GR">
                <a:solidFill>
                  <a:srgbClr val="FFFFFF"/>
                </a:solidFill>
                <a:latin typeface="Arial"/>
                <a:ea typeface="Arial"/>
                <a:cs typeface="Arial"/>
                <a:sym typeface="Arial"/>
              </a:rPr>
              <a:t>Φόντα</a:t>
            </a:r>
            <a:r>
              <a:rPr lang="en">
                <a:solidFill>
                  <a:srgbClr val="FFFFFF"/>
                </a:solidFill>
                <a:latin typeface="Arial"/>
                <a:ea typeface="Arial"/>
                <a:cs typeface="Arial"/>
                <a:sym typeface="Arial"/>
              </a:rPr>
              <a:t> &amp; </a:t>
            </a:r>
            <a:r>
              <a:rPr lang="el-GR">
                <a:solidFill>
                  <a:srgbClr val="FFFFFF"/>
                </a:solidFill>
                <a:latin typeface="Arial"/>
                <a:ea typeface="Arial"/>
                <a:cs typeface="Arial"/>
                <a:sym typeface="Arial"/>
              </a:rPr>
              <a:t>χρώματα που χρησιμοποιήθηκαν</a:t>
            </a:r>
            <a:endParaRPr>
              <a:solidFill>
                <a:srgbClr val="FFFFFF"/>
              </a:solidFill>
              <a:latin typeface="Arial"/>
              <a:ea typeface="Arial"/>
              <a:cs typeface="Arial"/>
              <a:sym typeface="Arial"/>
            </a:endParaRPr>
          </a:p>
        </p:txBody>
      </p:sp>
      <p:sp>
        <p:nvSpPr>
          <p:cNvPr id="10876" name="Google Shape;10876;p72"/>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1200">
                <a:solidFill>
                  <a:srgbClr val="FFFFFF"/>
                </a:solidFill>
                <a:latin typeface="Arial"/>
                <a:ea typeface="Arial"/>
                <a:cs typeface="Arial"/>
                <a:sym typeface="Arial"/>
              </a:rPr>
              <a:t>Αυτή η παρουσίαση χρησιμοποιεί τα εξής χρώματα</a:t>
            </a:r>
            <a:r>
              <a:rPr lang="en-US" sz="1200">
                <a:solidFill>
                  <a:srgbClr val="FFFFFF"/>
                </a:solidFill>
                <a:latin typeface="Arial"/>
                <a:ea typeface="Arial"/>
                <a:cs typeface="Arial"/>
                <a:sym typeface="Arial"/>
              </a:rPr>
              <a:t>:</a:t>
            </a:r>
            <a:endParaRPr sz="1200">
              <a:solidFill>
                <a:srgbClr val="FFFFFF"/>
              </a:solidFill>
              <a:latin typeface="Arial"/>
              <a:ea typeface="Arial"/>
              <a:cs typeface="Arial"/>
              <a:sym typeface="Arial"/>
            </a:endParaRPr>
          </a:p>
          <a:p>
            <a:pPr marL="0" lvl="0" indent="0" algn="l" rtl="0">
              <a:spcBef>
                <a:spcPts val="0"/>
              </a:spcBef>
              <a:spcAft>
                <a:spcPts val="0"/>
              </a:spcAft>
              <a:buNone/>
            </a:pPr>
            <a:endParaRPr sz="1400">
              <a:solidFill>
                <a:srgbClr val="435D74"/>
              </a:solidFill>
              <a:latin typeface="Arial"/>
              <a:ea typeface="Arial"/>
              <a:cs typeface="Arial"/>
              <a:sym typeface="Arial"/>
            </a:endParaRPr>
          </a:p>
        </p:txBody>
      </p:sp>
      <p:sp>
        <p:nvSpPr>
          <p:cNvPr id="10877" name="Google Shape;10877;p72"/>
          <p:cNvSpPr txBox="1">
            <a:spLocks noGrp="1"/>
          </p:cNvSpPr>
          <p:nvPr>
            <p:ph type="body" idx="4294967295"/>
          </p:nvPr>
        </p:nvSpPr>
        <p:spPr>
          <a:xfrm>
            <a:off x="1068100" y="1919049"/>
            <a:ext cx="7047300" cy="12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EFEF"/>
                </a:solidFill>
                <a:latin typeface="Arial"/>
                <a:ea typeface="Arial"/>
                <a:cs typeface="Arial"/>
                <a:sym typeface="Arial"/>
              </a:rPr>
              <a:t>VT323</a:t>
            </a:r>
            <a:endParaRPr b="1">
              <a:solidFill>
                <a:srgbClr val="EFEFEF"/>
              </a:solidFill>
              <a:latin typeface="Arial"/>
              <a:ea typeface="Arial"/>
              <a:cs typeface="Arial"/>
              <a:sym typeface="Arial"/>
            </a:endParaRPr>
          </a:p>
          <a:p>
            <a:pPr marL="0" lvl="0" indent="0" algn="ctr" rtl="0">
              <a:spcBef>
                <a:spcPts val="0"/>
              </a:spcBef>
              <a:spcAft>
                <a:spcPts val="0"/>
              </a:spcAft>
              <a:buNone/>
            </a:pPr>
            <a:r>
              <a:rPr lang="en">
                <a:solidFill>
                  <a:schemeClr val="lt1"/>
                </a:solidFill>
                <a:latin typeface="Arial"/>
                <a:ea typeface="Arial"/>
                <a:cs typeface="Arial"/>
                <a:sym typeface="Arial"/>
              </a:rPr>
              <a:t>(</a:t>
            </a:r>
            <a:r>
              <a:rPr lang="en">
                <a:solidFill>
                  <a:schemeClr val="lt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https://fonts.google.com/specimen/VT323</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a:p>
            <a:pPr marL="0" lvl="0" indent="0" algn="ctr" rtl="0">
              <a:spcBef>
                <a:spcPts val="0"/>
              </a:spcBef>
              <a:spcAft>
                <a:spcPts val="0"/>
              </a:spcAft>
              <a:buNone/>
            </a:pPr>
            <a:endParaRPr sz="800">
              <a:solidFill>
                <a:schemeClr val="lt1"/>
              </a:solidFill>
              <a:latin typeface="Arial"/>
              <a:ea typeface="Arial"/>
              <a:cs typeface="Arial"/>
              <a:sym typeface="Arial"/>
            </a:endParaRPr>
          </a:p>
          <a:p>
            <a:pPr marL="0" lvl="0" indent="0" algn="ctr" rtl="0">
              <a:spcBef>
                <a:spcPts val="0"/>
              </a:spcBef>
              <a:spcAft>
                <a:spcPts val="0"/>
              </a:spcAft>
              <a:buNone/>
            </a:pPr>
            <a:r>
              <a:rPr lang="en" b="1">
                <a:solidFill>
                  <a:schemeClr val="lt1"/>
                </a:solidFill>
                <a:latin typeface="Arial"/>
                <a:ea typeface="Arial"/>
                <a:cs typeface="Arial"/>
                <a:sym typeface="Arial"/>
              </a:rPr>
              <a:t>Ubuntu</a:t>
            </a:r>
            <a:endParaRPr b="1">
              <a:solidFill>
                <a:schemeClr val="lt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a:t>
            </a:r>
            <a:r>
              <a:rPr lang="en">
                <a:solidFill>
                  <a:schemeClr val="lt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https://fonts.google.com/specimen/Ubuntu</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p:txBody>
      </p:sp>
      <p:grpSp>
        <p:nvGrpSpPr>
          <p:cNvPr id="10878" name="Google Shape;10878;p72"/>
          <p:cNvGrpSpPr/>
          <p:nvPr/>
        </p:nvGrpSpPr>
        <p:grpSpPr>
          <a:xfrm>
            <a:off x="2583563" y="3498875"/>
            <a:ext cx="3976875" cy="754200"/>
            <a:chOff x="2052655" y="3498875"/>
            <a:chExt cx="3976875" cy="754200"/>
          </a:xfrm>
        </p:grpSpPr>
        <p:sp>
          <p:nvSpPr>
            <p:cNvPr id="10879" name="Google Shape;10879;p72"/>
            <p:cNvSpPr/>
            <p:nvPr/>
          </p:nvSpPr>
          <p:spPr>
            <a:xfrm>
              <a:off x="3114480" y="3498875"/>
              <a:ext cx="791400" cy="754200"/>
            </a:xfrm>
            <a:prstGeom prst="roundRect">
              <a:avLst>
                <a:gd name="adj" fmla="val 16667"/>
              </a:avLst>
            </a:prstGeom>
            <a:solidFill>
              <a:srgbClr val="F3D65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0" name="Google Shape;10880;p72"/>
            <p:cNvSpPr/>
            <p:nvPr/>
          </p:nvSpPr>
          <p:spPr>
            <a:xfrm>
              <a:off x="4176300" y="3498875"/>
              <a:ext cx="791400" cy="754200"/>
            </a:xfrm>
            <a:prstGeom prst="roundRect">
              <a:avLst>
                <a:gd name="adj" fmla="val 16667"/>
              </a:avLst>
            </a:prstGeom>
            <a:solidFill>
              <a:srgbClr val="FF512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1" name="Google Shape;10881;p72"/>
            <p:cNvSpPr/>
            <p:nvPr/>
          </p:nvSpPr>
          <p:spPr>
            <a:xfrm>
              <a:off x="5238120" y="3498875"/>
              <a:ext cx="791400" cy="754200"/>
            </a:xfrm>
            <a:prstGeom prst="roundRect">
              <a:avLst>
                <a:gd name="adj" fmla="val 16667"/>
              </a:avLst>
            </a:prstGeom>
            <a:solidFill>
              <a:srgbClr val="29292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2" name="Google Shape;10882;p72"/>
            <p:cNvSpPr/>
            <p:nvPr/>
          </p:nvSpPr>
          <p:spPr>
            <a:xfrm>
              <a:off x="2052655" y="3498875"/>
              <a:ext cx="791400" cy="754200"/>
            </a:xfrm>
            <a:prstGeom prst="roundRect">
              <a:avLst>
                <a:gd name="adj" fmla="val 16667"/>
              </a:avLst>
            </a:prstGeom>
            <a:solidFill>
              <a:srgbClr val="DFDFD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3" name="Google Shape;10883;p72"/>
            <p:cNvSpPr txBox="1"/>
            <p:nvPr/>
          </p:nvSpPr>
          <p:spPr>
            <a:xfrm>
              <a:off x="311448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#f3d653</a:t>
              </a:r>
              <a:endParaRPr sz="1000">
                <a:solidFill>
                  <a:schemeClr val="dk1"/>
                </a:solidFill>
              </a:endParaRPr>
            </a:p>
          </p:txBody>
        </p:sp>
        <p:sp>
          <p:nvSpPr>
            <p:cNvPr id="10884" name="Google Shape;10884;p72"/>
            <p:cNvSpPr txBox="1"/>
            <p:nvPr/>
          </p:nvSpPr>
          <p:spPr>
            <a:xfrm>
              <a:off x="417630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#ff5125</a:t>
              </a:r>
              <a:endParaRPr sz="1000">
                <a:solidFill>
                  <a:srgbClr val="FFFFFF"/>
                </a:solidFill>
              </a:endParaRPr>
            </a:p>
          </p:txBody>
        </p:sp>
        <p:sp>
          <p:nvSpPr>
            <p:cNvPr id="10885" name="Google Shape;10885;p72"/>
            <p:cNvSpPr txBox="1"/>
            <p:nvPr/>
          </p:nvSpPr>
          <p:spPr>
            <a:xfrm>
              <a:off x="523813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#292929</a:t>
              </a:r>
              <a:endParaRPr sz="1000">
                <a:solidFill>
                  <a:srgbClr val="FFFFFF"/>
                </a:solidFill>
              </a:endParaRPr>
            </a:p>
          </p:txBody>
        </p:sp>
        <p:sp>
          <p:nvSpPr>
            <p:cNvPr id="10886" name="Google Shape;10886;p72"/>
            <p:cNvSpPr txBox="1"/>
            <p:nvPr/>
          </p:nvSpPr>
          <p:spPr>
            <a:xfrm>
              <a:off x="205265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#dfdfdf</a:t>
              </a:r>
              <a:endParaRPr sz="1000">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82"/>
        <p:cNvGrpSpPr/>
        <p:nvPr/>
      </p:nvGrpSpPr>
      <p:grpSpPr>
        <a:xfrm>
          <a:off x="0" y="0"/>
          <a:ext cx="0" cy="0"/>
          <a:chOff x="0" y="0"/>
          <a:chExt cx="0" cy="0"/>
        </a:xfrm>
      </p:grpSpPr>
      <p:sp>
        <p:nvSpPr>
          <p:cNvPr id="7984" name="Google Shape;7984;p39"/>
          <p:cNvSpPr txBox="1">
            <a:spLocks noGrp="1"/>
          </p:cNvSpPr>
          <p:nvPr>
            <p:ph type="title"/>
          </p:nvPr>
        </p:nvSpPr>
        <p:spPr>
          <a:xfrm>
            <a:off x="3447289" y="1906615"/>
            <a:ext cx="4452301" cy="11322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7200" b="1">
                <a:latin typeface="Garamond" panose="02020404030301010803" pitchFamily="18" charset="0"/>
              </a:rPr>
              <a:t>Ανάλυση</a:t>
            </a:r>
            <a:endParaRPr sz="7200" b="1">
              <a:latin typeface="Garamond" panose="02020404030301010803" pitchFamily="18" charset="0"/>
            </a:endParaRPr>
          </a:p>
        </p:txBody>
      </p:sp>
      <p:sp>
        <p:nvSpPr>
          <p:cNvPr id="7985" name="Google Shape;7985;p39"/>
          <p:cNvSpPr txBox="1">
            <a:spLocks noGrp="1"/>
          </p:cNvSpPr>
          <p:nvPr>
            <p:ph type="title" idx="2"/>
          </p:nvPr>
        </p:nvSpPr>
        <p:spPr>
          <a:xfrm>
            <a:off x="1683591" y="1603670"/>
            <a:ext cx="1763700" cy="19635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l-GR" dirty="0"/>
              <a:t>01</a:t>
            </a:r>
            <a:endParaRPr dirty="0"/>
          </a:p>
        </p:txBody>
      </p:sp>
    </p:spTree>
    <p:extLst>
      <p:ext uri="{BB962C8B-B14F-4D97-AF65-F5344CB8AC3E}">
        <p14:creationId xmlns:p14="http://schemas.microsoft.com/office/powerpoint/2010/main" val="395818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7"/>
        <p:cNvGrpSpPr/>
        <p:nvPr/>
      </p:nvGrpSpPr>
      <p:grpSpPr>
        <a:xfrm>
          <a:off x="0" y="0"/>
          <a:ext cx="0" cy="0"/>
          <a:chOff x="0" y="0"/>
          <a:chExt cx="0" cy="0"/>
        </a:xfrm>
      </p:grpSpPr>
      <p:sp>
        <p:nvSpPr>
          <p:cNvPr id="8029" name="Google Shape;8029;p43"/>
          <p:cNvSpPr txBox="1">
            <a:spLocks noGrp="1"/>
          </p:cNvSpPr>
          <p:nvPr>
            <p:ph type="title"/>
          </p:nvPr>
        </p:nvSpPr>
        <p:spPr>
          <a:xfrm>
            <a:off x="814015" y="120559"/>
            <a:ext cx="404387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a:latin typeface="Garamond" panose="02020404030301010803" pitchFamily="18" charset="0"/>
              </a:rPr>
              <a:t>Ανάλυση</a:t>
            </a:r>
            <a:r>
              <a:rPr lang="el-GR"/>
              <a:t> (1/2)</a:t>
            </a:r>
            <a:endParaRPr/>
          </a:p>
        </p:txBody>
      </p:sp>
      <p:sp>
        <p:nvSpPr>
          <p:cNvPr id="8030" name="Google Shape;8030;p43"/>
          <p:cNvSpPr txBox="1">
            <a:spLocks noGrp="1"/>
          </p:cNvSpPr>
          <p:nvPr>
            <p:ph type="subTitle" idx="1"/>
          </p:nvPr>
        </p:nvSpPr>
        <p:spPr>
          <a:xfrm>
            <a:off x="680644" y="811272"/>
            <a:ext cx="8160848" cy="3636975"/>
          </a:xfrm>
          <a:prstGeom prst="rect">
            <a:avLst/>
          </a:prstGeom>
        </p:spPr>
        <p:txBody>
          <a:bodyPr spcFirstLastPara="1" wrap="square" lIns="91425" tIns="91425" rIns="91425" bIns="91425" anchor="ctr" anchorCtr="0">
            <a:noAutofit/>
          </a:bodyPr>
          <a:lstStyle/>
          <a:p>
            <a:pPr marL="114300" indent="0" algn="just">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	Ένα 2</a:t>
            </a:r>
            <a:r>
              <a:rPr lang="en-US" sz="1800" dirty="0">
                <a:effectLst/>
                <a:latin typeface="Calibri" panose="020F0502020204030204" pitchFamily="34" charset="0"/>
                <a:ea typeface="Calibri" panose="020F0502020204030204" pitchFamily="34" charset="0"/>
                <a:cs typeface="Times New Roman" panose="02020603050405020304" pitchFamily="18" charset="0"/>
              </a:rPr>
              <a:t>D</a:t>
            </a:r>
            <a:r>
              <a:rPr lang="el-GR" sz="1800" dirty="0">
                <a:effectLst/>
                <a:latin typeface="Calibri" panose="020F0502020204030204" pitchFamily="34" charset="0"/>
                <a:ea typeface="Calibri" panose="020F0502020204030204" pitchFamily="34" charset="0"/>
                <a:cs typeface="Times New Roman" panose="02020603050405020304" pitchFamily="18" charset="0"/>
              </a:rPr>
              <a:t> τοπίο κατά κάποιο τρόπο σε περιορίζει εφόσον έχεις μόνο τις δύο διαστάσεις αλλά παράλληλα είναι και μία σχεδιαστική πρόκληση. Σχεδιαστική πρόκληση για τον λόγω ότι πρέπει να σχεδιάσεις και να τοποθετήσεις τα αντικείμενα σου, τους χαρακτήρες σου με τέτοιο τρόπο έτσι ώστε να είναι όσο πιο αληθοφανείς γίνεται.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Ταυτόχρονα, για το τοπίο πρέπει να τοποθετηθούν αρκετά δέντρα και αντικείμενα που να δίνουν μια ωραία αίσθηση στον χρήστη. Δηλαδή, να υπάρχει γρασίδι, πυρσοί, διάφορα είδη δέντρων κλπ. Ο στόχος μας είναι η δημιουργία μιας εικονικής πραγματικότητας, οπότε δεν υλοποιήσαμε αποστολές και διάφορα αλλά που ένα κανονικό παιχνίδι θα έπρεπε να υλοποιήσει.</a:t>
            </a: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7"/>
        <p:cNvGrpSpPr/>
        <p:nvPr/>
      </p:nvGrpSpPr>
      <p:grpSpPr>
        <a:xfrm>
          <a:off x="0" y="0"/>
          <a:ext cx="0" cy="0"/>
          <a:chOff x="0" y="0"/>
          <a:chExt cx="0" cy="0"/>
        </a:xfrm>
      </p:grpSpPr>
      <p:sp>
        <p:nvSpPr>
          <p:cNvPr id="8029" name="Google Shape;8029;p43"/>
          <p:cNvSpPr txBox="1">
            <a:spLocks noGrp="1"/>
          </p:cNvSpPr>
          <p:nvPr>
            <p:ph type="title"/>
          </p:nvPr>
        </p:nvSpPr>
        <p:spPr>
          <a:xfrm>
            <a:off x="814015" y="120559"/>
            <a:ext cx="404387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a:latin typeface="Garamond" panose="02020404030301010803" pitchFamily="18" charset="0"/>
              </a:rPr>
              <a:t>Ανάλυση</a:t>
            </a:r>
            <a:r>
              <a:rPr lang="el-GR"/>
              <a:t> (2/2)</a:t>
            </a:r>
            <a:endParaRPr/>
          </a:p>
        </p:txBody>
      </p:sp>
      <p:sp>
        <p:nvSpPr>
          <p:cNvPr id="8030" name="Google Shape;8030;p43"/>
          <p:cNvSpPr txBox="1">
            <a:spLocks noGrp="1"/>
          </p:cNvSpPr>
          <p:nvPr>
            <p:ph type="subTitle" idx="1"/>
          </p:nvPr>
        </p:nvSpPr>
        <p:spPr>
          <a:xfrm>
            <a:off x="680644" y="811272"/>
            <a:ext cx="8160848" cy="3636975"/>
          </a:xfrm>
          <a:prstGeom prst="rect">
            <a:avLst/>
          </a:prstGeom>
        </p:spPr>
        <p:txBody>
          <a:bodyPr spcFirstLastPara="1" wrap="square" lIns="91425" tIns="91425" rIns="91425" bIns="91425" anchor="ctr" anchorCtr="0">
            <a:noAutofit/>
          </a:bodyPr>
          <a:lstStyle/>
          <a:p>
            <a:pPr marL="114300" indent="0" algn="just">
              <a:lnSpc>
                <a:spcPct val="107000"/>
              </a:lnSpc>
              <a:spcAft>
                <a:spcPts val="800"/>
              </a:spcAft>
            </a:pPr>
            <a:r>
              <a:rPr lang="en-US" sz="1800" dirty="0">
                <a:solidFill>
                  <a:srgbClr val="DFDFDF"/>
                </a:solidFill>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Σκοπός μας ήταν να δημιουργήσουμε ένα τοπίο με σπίτια, δρόμους, χώρους με δέντρα κ.α. Επίσης έπρεπε να οριοθετήσουμε το τοπίο μας όπου αυτό το πέτυχαμε σχεδιάζοντας γύρω γύρω θάλασσας δίνοντας την ψευδαίσθηση ότι βρισκόμαστε σε νησί.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Τέλος, το σενάριο της εργασίας είναι ότι υπάρχουν 4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τερατάκια</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NPCs</a:t>
            </a:r>
            <a:r>
              <a:rPr lang="el-GR" sz="1800" dirty="0">
                <a:effectLst/>
                <a:latin typeface="Calibri" panose="020F0502020204030204" pitchFamily="34" charset="0"/>
                <a:ea typeface="Calibri" panose="020F0502020204030204" pitchFamily="34" charset="0"/>
                <a:cs typeface="Times New Roman" panose="02020603050405020304" pitchFamily="18" charset="0"/>
              </a:rPr>
              <a:t>) τα οποία προσπαθούν να βρουν τα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coins</a:t>
            </a:r>
            <a:r>
              <a:rPr lang="el-GR" sz="1800" dirty="0">
                <a:effectLst/>
                <a:latin typeface="Calibri" panose="020F0502020204030204" pitchFamily="34" charset="0"/>
                <a:ea typeface="Calibri" panose="020F0502020204030204" pitchFamily="34" charset="0"/>
                <a:cs typeface="Times New Roman" panose="02020603050405020304" pitchFamily="18" charset="0"/>
              </a:rPr>
              <a:t> που υπάρχουν μέσα στον χώρο για να μπορούν να αγοράζουν τα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energy</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pots</a:t>
            </a:r>
            <a:r>
              <a:rPr lang="el-GR" sz="1800" dirty="0">
                <a:effectLst/>
                <a:latin typeface="Calibri" panose="020F0502020204030204" pitchFamily="34" charset="0"/>
                <a:ea typeface="Calibri" panose="020F0502020204030204" pitchFamily="34" charset="0"/>
                <a:cs typeface="Times New Roman" panose="02020603050405020304" pitchFamily="18" charset="0"/>
              </a:rPr>
              <a:t> έτσι ώστε να επιβιώσουν. Στις τέσσερις γωνίες στο χώρο μας υπάρχουν τα στατιστικά για κάθε NPC. Επίσης επιλέξαμε να υπάρχει μια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τυχαιότητα</a:t>
            </a:r>
            <a:r>
              <a:rPr lang="el-GR" sz="1800" dirty="0">
                <a:effectLst/>
                <a:latin typeface="Calibri" panose="020F0502020204030204" pitchFamily="34" charset="0"/>
                <a:ea typeface="Calibri" panose="020F0502020204030204" pitchFamily="34" charset="0"/>
                <a:cs typeface="Times New Roman" panose="02020603050405020304" pitchFamily="18" charset="0"/>
              </a:rPr>
              <a:t> ως το που και πότε θα κινηθούν για να υπάρχει η αίσθηση ότι κινούνται αυτόβουλα και μόνα τους.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pPr>
            <a:endParaRPr lang="en-C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12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82"/>
        <p:cNvGrpSpPr/>
        <p:nvPr/>
      </p:nvGrpSpPr>
      <p:grpSpPr>
        <a:xfrm>
          <a:off x="0" y="0"/>
          <a:ext cx="0" cy="0"/>
          <a:chOff x="0" y="0"/>
          <a:chExt cx="0" cy="0"/>
        </a:xfrm>
      </p:grpSpPr>
      <p:sp>
        <p:nvSpPr>
          <p:cNvPr id="7984" name="Google Shape;7984;p39"/>
          <p:cNvSpPr txBox="1">
            <a:spLocks noGrp="1"/>
          </p:cNvSpPr>
          <p:nvPr>
            <p:ph type="title"/>
          </p:nvPr>
        </p:nvSpPr>
        <p:spPr>
          <a:xfrm>
            <a:off x="3447289" y="1906615"/>
            <a:ext cx="4452301" cy="11322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7200" b="1" dirty="0">
                <a:latin typeface="Garamond" panose="02020404030301010803" pitchFamily="18" charset="0"/>
              </a:rPr>
              <a:t>Εκτέλεση</a:t>
            </a:r>
            <a:endParaRPr sz="7200" b="1" dirty="0">
              <a:latin typeface="Garamond" panose="02020404030301010803" pitchFamily="18" charset="0"/>
            </a:endParaRPr>
          </a:p>
        </p:txBody>
      </p:sp>
      <p:sp>
        <p:nvSpPr>
          <p:cNvPr id="7985" name="Google Shape;7985;p39"/>
          <p:cNvSpPr txBox="1">
            <a:spLocks noGrp="1"/>
          </p:cNvSpPr>
          <p:nvPr>
            <p:ph type="title" idx="2"/>
          </p:nvPr>
        </p:nvSpPr>
        <p:spPr>
          <a:xfrm>
            <a:off x="1683591" y="1603670"/>
            <a:ext cx="1763700" cy="19635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l-GR" dirty="0"/>
              <a:t>02</a:t>
            </a:r>
            <a:endParaRPr dirty="0"/>
          </a:p>
        </p:txBody>
      </p:sp>
    </p:spTree>
    <p:extLst>
      <p:ext uri="{BB962C8B-B14F-4D97-AF65-F5344CB8AC3E}">
        <p14:creationId xmlns:p14="http://schemas.microsoft.com/office/powerpoint/2010/main" val="413619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27"/>
        <p:cNvGrpSpPr/>
        <p:nvPr/>
      </p:nvGrpSpPr>
      <p:grpSpPr>
        <a:xfrm>
          <a:off x="0" y="0"/>
          <a:ext cx="0" cy="0"/>
          <a:chOff x="0" y="0"/>
          <a:chExt cx="0" cy="0"/>
        </a:xfrm>
      </p:grpSpPr>
      <p:sp>
        <p:nvSpPr>
          <p:cNvPr id="8029" name="Google Shape;8029;p43"/>
          <p:cNvSpPr txBox="1">
            <a:spLocks noGrp="1"/>
          </p:cNvSpPr>
          <p:nvPr>
            <p:ph type="title"/>
          </p:nvPr>
        </p:nvSpPr>
        <p:spPr>
          <a:xfrm>
            <a:off x="814015" y="120559"/>
            <a:ext cx="404387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b="1" dirty="0">
                <a:latin typeface="Garamond" panose="02020404030301010803" pitchFamily="18" charset="0"/>
              </a:rPr>
              <a:t>Εκτέλεση</a:t>
            </a:r>
            <a:r>
              <a:rPr lang="el-GR" dirty="0"/>
              <a:t> (1/1)</a:t>
            </a:r>
            <a:endParaRPr dirty="0"/>
          </a:p>
        </p:txBody>
      </p:sp>
      <p:sp>
        <p:nvSpPr>
          <p:cNvPr id="8030" name="Google Shape;8030;p43"/>
          <p:cNvSpPr txBox="1">
            <a:spLocks noGrp="1"/>
          </p:cNvSpPr>
          <p:nvPr>
            <p:ph type="subTitle" idx="1"/>
          </p:nvPr>
        </p:nvSpPr>
        <p:spPr>
          <a:xfrm>
            <a:off x="680644" y="811272"/>
            <a:ext cx="8160848" cy="3636975"/>
          </a:xfrm>
          <a:prstGeom prst="rect">
            <a:avLst/>
          </a:prstGeom>
        </p:spPr>
        <p:txBody>
          <a:bodyPr spcFirstLastPara="1" wrap="square" lIns="91425" tIns="91425" rIns="91425" bIns="91425" anchor="ctr" anchorCtr="0">
            <a:noAutofit/>
          </a:bodyPr>
          <a:lstStyle/>
          <a:p>
            <a:pPr marL="0" marR="0" indent="457200" algn="just">
              <a:lnSpc>
                <a:spcPct val="107000"/>
              </a:lnSpc>
              <a:spcBef>
                <a:spcPts val="0"/>
              </a:spcBef>
              <a:spcAft>
                <a:spcPts val="800"/>
              </a:spcAft>
            </a:pPr>
            <a:r>
              <a:rPr lang="el-GR" sz="1800" dirty="0">
                <a:latin typeface="Calibri" panose="020F0502020204030204" pitchFamily="34" charset="0"/>
                <a:ea typeface="Calibri" panose="020F0502020204030204" pitchFamily="34" charset="0"/>
                <a:cs typeface="Times New Roman" panose="02020603050405020304" pitchFamily="18" charset="0"/>
              </a:rPr>
              <a:t>Γενικά </a:t>
            </a:r>
            <a:r>
              <a:rPr lang="el-GR" sz="1800" dirty="0">
                <a:effectLst/>
                <a:latin typeface="Calibri" panose="020F0502020204030204" pitchFamily="34" charset="0"/>
                <a:ea typeface="Calibri" panose="020F0502020204030204" pitchFamily="34" charset="0"/>
                <a:cs typeface="Times New Roman" panose="02020603050405020304" pitchFamily="18" charset="0"/>
              </a:rPr>
              <a:t>ως προς το μέγεθος του τοπίου και τον αριθμό των αντικειμένων που τοποθετήσαμε λόγω του περιορισμένου αριθμού των δωρεάν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asset </a:t>
            </a:r>
            <a:r>
              <a:rPr lang="el-GR" sz="1800" dirty="0">
                <a:effectLst/>
                <a:latin typeface="Calibri" panose="020F0502020204030204" pitchFamily="34" charset="0"/>
                <a:ea typeface="Calibri" panose="020F0502020204030204" pitchFamily="34" charset="0"/>
                <a:cs typeface="Times New Roman" panose="02020603050405020304" pitchFamily="18" charset="0"/>
              </a:rPr>
              <a:t>που υπάρχουν σε 2</a:t>
            </a:r>
            <a:r>
              <a:rPr lang="en-US" sz="1800" dirty="0">
                <a:effectLst/>
                <a:latin typeface="Calibri" panose="020F0502020204030204" pitchFamily="34" charset="0"/>
                <a:ea typeface="Calibri" panose="020F0502020204030204" pitchFamily="34" charset="0"/>
                <a:cs typeface="Times New Roman" panose="02020603050405020304" pitchFamily="18" charset="0"/>
              </a:rPr>
              <a:t>D </a:t>
            </a:r>
            <a:r>
              <a:rPr lang="el-GR" sz="1800" dirty="0">
                <a:effectLst/>
                <a:latin typeface="Calibri" panose="020F0502020204030204" pitchFamily="34" charset="0"/>
                <a:ea typeface="Calibri" panose="020F0502020204030204" pitchFamily="34" charset="0"/>
                <a:cs typeface="Times New Roman" panose="02020603050405020304" pitchFamily="18" charset="0"/>
              </a:rPr>
              <a:t>κρατήσαμε τους </a:t>
            </a:r>
            <a:r>
              <a:rPr lang="en-US" sz="1800" dirty="0">
                <a:effectLst/>
                <a:latin typeface="Calibri" panose="020F0502020204030204" pitchFamily="34" charset="0"/>
                <a:ea typeface="Calibri" panose="020F0502020204030204" pitchFamily="34" charset="0"/>
                <a:cs typeface="Times New Roman" panose="02020603050405020304" pitchFamily="18" charset="0"/>
              </a:rPr>
              <a:t>NPCs</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μέγεθος 16</a:t>
            </a: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l-GR" sz="1800" dirty="0">
                <a:effectLst/>
                <a:latin typeface="Calibri" panose="020F0502020204030204" pitchFamily="34" charset="0"/>
                <a:ea typeface="Calibri" panose="020F0502020204030204" pitchFamily="34" charset="0"/>
                <a:cs typeface="Times New Roman" panose="02020603050405020304" pitchFamily="18" charset="0"/>
              </a:rPr>
              <a:t>16 / 32</a:t>
            </a:r>
            <a:r>
              <a:rPr lang="en-US" sz="1800" dirty="0">
                <a:effectLst/>
                <a:latin typeface="Calibri" panose="020F0502020204030204" pitchFamily="34" charset="0"/>
                <a:ea typeface="Calibri" panose="020F0502020204030204" pitchFamily="34" charset="0"/>
                <a:cs typeface="Times New Roman" panose="02020603050405020304" pitchFamily="18" charset="0"/>
              </a:rPr>
              <a:t>x32</a:t>
            </a:r>
            <a:r>
              <a:rPr lang="el-GR" sz="1800" dirty="0">
                <a:effectLst/>
                <a:latin typeface="Calibri" panose="020F0502020204030204" pitchFamily="34" charset="0"/>
                <a:ea typeface="Calibri" panose="020F0502020204030204" pitchFamily="34" charset="0"/>
                <a:cs typeface="Times New Roman" panose="02020603050405020304" pitchFamily="18" charset="0"/>
              </a:rPr>
              <a:t> και σχεδιάσαμε μετέπειτα το τοπίο ανάλογα. Έτσι πιστεύουμε ότι έστω κι αν φαίνεται μικρό το παιχνίδι στην κλίμακα που το σχεδιάσαμε είναι εντάξει.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076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82"/>
        <p:cNvGrpSpPr/>
        <p:nvPr/>
      </p:nvGrpSpPr>
      <p:grpSpPr>
        <a:xfrm>
          <a:off x="0" y="0"/>
          <a:ext cx="0" cy="0"/>
          <a:chOff x="0" y="0"/>
          <a:chExt cx="0" cy="0"/>
        </a:xfrm>
      </p:grpSpPr>
      <p:sp>
        <p:nvSpPr>
          <p:cNvPr id="7984" name="Google Shape;7984;p39"/>
          <p:cNvSpPr txBox="1">
            <a:spLocks noGrp="1"/>
          </p:cNvSpPr>
          <p:nvPr>
            <p:ph type="title"/>
          </p:nvPr>
        </p:nvSpPr>
        <p:spPr>
          <a:xfrm>
            <a:off x="2717355" y="1844738"/>
            <a:ext cx="5615484" cy="11322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7200" b="1" dirty="0">
                <a:latin typeface="Garamond" panose="02020404030301010803" pitchFamily="18" charset="0"/>
              </a:rPr>
              <a:t>Σχεδιασμός</a:t>
            </a:r>
            <a:endParaRPr sz="7200" b="1" dirty="0">
              <a:latin typeface="Garamond" panose="02020404030301010803" pitchFamily="18" charset="0"/>
            </a:endParaRPr>
          </a:p>
        </p:txBody>
      </p:sp>
      <p:sp>
        <p:nvSpPr>
          <p:cNvPr id="7985" name="Google Shape;7985;p39"/>
          <p:cNvSpPr txBox="1">
            <a:spLocks noGrp="1"/>
          </p:cNvSpPr>
          <p:nvPr>
            <p:ph type="title" idx="2"/>
          </p:nvPr>
        </p:nvSpPr>
        <p:spPr>
          <a:xfrm>
            <a:off x="953657" y="1541793"/>
            <a:ext cx="1763700" cy="19635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l-GR"/>
              <a:t>03</a:t>
            </a:r>
            <a:endParaRPr/>
          </a:p>
        </p:txBody>
      </p:sp>
    </p:spTree>
    <p:extLst>
      <p:ext uri="{BB962C8B-B14F-4D97-AF65-F5344CB8AC3E}">
        <p14:creationId xmlns:p14="http://schemas.microsoft.com/office/powerpoint/2010/main" val="164560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7"/>
        <p:cNvGrpSpPr/>
        <p:nvPr/>
      </p:nvGrpSpPr>
      <p:grpSpPr>
        <a:xfrm>
          <a:off x="0" y="0"/>
          <a:ext cx="0" cy="0"/>
          <a:chOff x="0" y="0"/>
          <a:chExt cx="0" cy="0"/>
        </a:xfrm>
      </p:grpSpPr>
      <p:sp>
        <p:nvSpPr>
          <p:cNvPr id="26" name="Google Shape;8029;p43">
            <a:extLst>
              <a:ext uri="{FF2B5EF4-FFF2-40B4-BE49-F238E27FC236}">
                <a16:creationId xmlns:a16="http://schemas.microsoft.com/office/drawing/2014/main" id="{58C7E272-DA28-4043-8331-CA9C1545A206}"/>
              </a:ext>
            </a:extLst>
          </p:cNvPr>
          <p:cNvSpPr txBox="1">
            <a:spLocks/>
          </p:cNvSpPr>
          <p:nvPr/>
        </p:nvSpPr>
        <p:spPr>
          <a:xfrm>
            <a:off x="814015" y="120559"/>
            <a:ext cx="404387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pPr algn="l"/>
            <a:r>
              <a:rPr lang="el-GR" b="1" dirty="0">
                <a:latin typeface="Garamond" panose="02020404030301010803" pitchFamily="18" charset="0"/>
              </a:rPr>
              <a:t>Σχεδιασμός</a:t>
            </a:r>
            <a:r>
              <a:rPr lang="el-GR" dirty="0"/>
              <a:t> (1/</a:t>
            </a:r>
            <a:r>
              <a:rPr lang="en-US" dirty="0"/>
              <a:t>6</a:t>
            </a:r>
            <a:r>
              <a:rPr lang="el-GR" dirty="0"/>
              <a:t>)</a:t>
            </a:r>
          </a:p>
        </p:txBody>
      </p:sp>
      <p:sp>
        <p:nvSpPr>
          <p:cNvPr id="5" name="Subtitle 4">
            <a:extLst>
              <a:ext uri="{FF2B5EF4-FFF2-40B4-BE49-F238E27FC236}">
                <a16:creationId xmlns:a16="http://schemas.microsoft.com/office/drawing/2014/main" id="{0B91D9A3-CE85-49F0-8835-6171E0D63AE5}"/>
              </a:ext>
            </a:extLst>
          </p:cNvPr>
          <p:cNvSpPr>
            <a:spLocks noGrp="1"/>
          </p:cNvSpPr>
          <p:nvPr>
            <p:ph type="subTitle" idx="1"/>
          </p:nvPr>
        </p:nvSpPr>
        <p:spPr>
          <a:xfrm>
            <a:off x="814015" y="920160"/>
            <a:ext cx="3895489" cy="393001"/>
          </a:xfrm>
        </p:spPr>
        <p:txBody>
          <a:bodyPr/>
          <a:lstStyle/>
          <a:p>
            <a:pPr algn="l"/>
            <a:r>
              <a:rPr lang="el-GR"/>
              <a:t>Ιεραρχία του </a:t>
            </a:r>
            <a:r>
              <a:rPr lang="en-US"/>
              <a:t>project:</a:t>
            </a:r>
            <a:endParaRPr lang="en-CY"/>
          </a:p>
        </p:txBody>
      </p:sp>
      <p:pic>
        <p:nvPicPr>
          <p:cNvPr id="6" name="Picture 5">
            <a:extLst>
              <a:ext uri="{FF2B5EF4-FFF2-40B4-BE49-F238E27FC236}">
                <a16:creationId xmlns:a16="http://schemas.microsoft.com/office/drawing/2014/main" id="{FEF728B9-AEF7-467B-8B77-9A4169C572BA}"/>
              </a:ext>
            </a:extLst>
          </p:cNvPr>
          <p:cNvPicPr/>
          <p:nvPr/>
        </p:nvPicPr>
        <p:blipFill>
          <a:blip r:embed="rId3"/>
          <a:stretch>
            <a:fillRect/>
          </a:stretch>
        </p:blipFill>
        <p:spPr>
          <a:xfrm>
            <a:off x="962401" y="1540062"/>
            <a:ext cx="3895488" cy="2337707"/>
          </a:xfrm>
          <a:prstGeom prst="rect">
            <a:avLst/>
          </a:prstGeom>
        </p:spPr>
      </p:pic>
    </p:spTree>
    <p:extLst>
      <p:ext uri="{BB962C8B-B14F-4D97-AF65-F5344CB8AC3E}">
        <p14:creationId xmlns:p14="http://schemas.microsoft.com/office/powerpoint/2010/main" val="2559273017"/>
      </p:ext>
    </p:extLst>
  </p:cSld>
  <p:clrMapOvr>
    <a:masterClrMapping/>
  </p:clrMapOvr>
</p:sld>
</file>

<file path=ppt/theme/theme1.xml><?xml version="1.0" encoding="utf-8"?>
<a:theme xmlns:a="http://schemas.openxmlformats.org/drawingml/2006/main" name="Best Arcade Event by Slidesgo">
  <a:themeElements>
    <a:clrScheme name="Simple Light">
      <a:dk1>
        <a:srgbClr val="FF5125"/>
      </a:dk1>
      <a:lt1>
        <a:srgbClr val="292929"/>
      </a:lt1>
      <a:dk2>
        <a:srgbClr val="DFDFDF"/>
      </a:dk2>
      <a:lt2>
        <a:srgbClr val="F3D653"/>
      </a:lt2>
      <a:accent1>
        <a:srgbClr val="FF8269"/>
      </a:accent1>
      <a:accent2>
        <a:srgbClr val="E58B7C"/>
      </a:accent2>
      <a:accent3>
        <a:srgbClr val="DFDFDF"/>
      </a:accent3>
      <a:accent4>
        <a:srgbClr val="BDAC92"/>
      </a:accent4>
      <a:accent5>
        <a:srgbClr val="B09B7E"/>
      </a:accent5>
      <a:accent6>
        <a:srgbClr val="D7CCBD"/>
      </a:accent6>
      <a:hlink>
        <a:srgbClr val="FF5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1042</Words>
  <Application>Microsoft Office PowerPoint</Application>
  <PresentationFormat>On-screen Show (16:9)</PresentationFormat>
  <Paragraphs>129</Paragraphs>
  <Slides>25</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Ubuntu</vt:lpstr>
      <vt:lpstr>Georgia</vt:lpstr>
      <vt:lpstr>Proxima Nova Semibold</vt:lpstr>
      <vt:lpstr>Calibri</vt:lpstr>
      <vt:lpstr>Garamond</vt:lpstr>
      <vt:lpstr>Proxima Nova</vt:lpstr>
      <vt:lpstr>Arial</vt:lpstr>
      <vt:lpstr>Barlow</vt:lpstr>
      <vt:lpstr>VT323</vt:lpstr>
      <vt:lpstr>inherit</vt:lpstr>
      <vt:lpstr>Best Arcade Event by Slidesgo</vt:lpstr>
      <vt:lpstr>Slidesgo Final Pages</vt:lpstr>
      <vt:lpstr>Εργασίες Στην Πόλη</vt:lpstr>
      <vt:lpstr>Περιεχόμενα</vt:lpstr>
      <vt:lpstr>Ανάλυση</vt:lpstr>
      <vt:lpstr>Ανάλυση (1/2)</vt:lpstr>
      <vt:lpstr>Ανάλυση (2/2)</vt:lpstr>
      <vt:lpstr>Εκτέλεση</vt:lpstr>
      <vt:lpstr>Εκτέλεση (1/1)</vt:lpstr>
      <vt:lpstr>Σχεδιασμός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Εικονογραφίες</vt:lpstr>
      <vt:lpstr>PowerPoint Presentation</vt:lpstr>
      <vt:lpstr>PowerPoint Presentation</vt:lpstr>
      <vt:lpstr>PowerPoint Presentation</vt:lpstr>
      <vt:lpstr>PowerPoint Presentation</vt:lpstr>
      <vt:lpstr>Πηγές/Assets</vt:lpstr>
      <vt:lpstr>Πηγές</vt:lpstr>
      <vt:lpstr>Assets</vt:lpstr>
      <vt:lpstr>Τέλος!</vt:lpstr>
      <vt:lpstr>Φόντα &amp; χρώματα που χρησιμοποιήθηκαν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Εργασίες Στην Πόλη</dc:title>
  <cp:keywords>Unity, Intelligent Agents, ML Agents</cp:keywords>
  <cp:lastModifiedBy>Βασίλειος Ζάρτηλας</cp:lastModifiedBy>
  <cp:revision>7</cp:revision>
  <dcterms:modified xsi:type="dcterms:W3CDTF">2021-08-02T17:02:23Z</dcterms:modified>
</cp:coreProperties>
</file>