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3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8C8B2-C028-48E8-A086-190C7F309654}" type="datetimeFigureOut">
              <a:rPr lang="de-AT" smtClean="0"/>
              <a:t>04.06.2016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73297-1D74-4D8A-B1B2-B1236A9CF70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3569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04.06.2016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575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04.06.2016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895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04.06.2016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744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04.06.2016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3247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04.06.2016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99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04.06.2016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45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04.06.2016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882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04.06.2016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820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04.06.2016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45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04.06.2016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131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7F01-35E4-4C4C-A9CE-5AC5628BD3BB}" type="datetimeFigureOut">
              <a:rPr lang="de-AT" smtClean="0"/>
              <a:t>04.06.2016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047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7F01-35E4-4C4C-A9CE-5AC5628BD3BB}" type="datetimeFigureOut">
              <a:rPr lang="de-AT" smtClean="0"/>
              <a:t>04.06.2016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AB8F0-48FF-46A5-9E82-177A45C506C8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482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96998" y="241051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41100" y="654330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 err="1">
                <a:solidFill>
                  <a:schemeClr val="bg2">
                    <a:lumMod val="50000"/>
                  </a:schemeClr>
                </a:solidFill>
              </a:rPr>
              <a:t>Forceshield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47" y="480482"/>
            <a:ext cx="686817" cy="7920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96998" y="2196509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41100" y="2609787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Heavy Armor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96998" y="391091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41100" y="4324199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Rending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97" y="4157531"/>
            <a:ext cx="686813" cy="79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92" y="2450697"/>
            <a:ext cx="686812" cy="79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08" y="5883316"/>
            <a:ext cx="792000" cy="792000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>
          <a:xfrm>
            <a:off x="796998" y="5645706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41100" y="6058987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Spectral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6998" y="7370572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41100" y="7783853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Invisible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6998" y="915852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541100" y="9571809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Burning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55" y="7608182"/>
            <a:ext cx="792000" cy="792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08" y="9386091"/>
            <a:ext cx="792000" cy="79200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2305244" y="235791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93" y="475222"/>
            <a:ext cx="686817" cy="7920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2305244" y="2191249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27" name="Oval 26"/>
          <p:cNvSpPr/>
          <p:nvPr/>
        </p:nvSpPr>
        <p:spPr>
          <a:xfrm>
            <a:off x="2305244" y="390565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3" y="4152271"/>
            <a:ext cx="686813" cy="7920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38" y="2445437"/>
            <a:ext cx="686812" cy="7920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54" y="5878056"/>
            <a:ext cx="792000" cy="792000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2305244" y="5640446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32" name="Oval 31"/>
          <p:cNvSpPr/>
          <p:nvPr/>
        </p:nvSpPr>
        <p:spPr>
          <a:xfrm>
            <a:off x="2305244" y="7365312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33" name="Oval 32"/>
          <p:cNvSpPr/>
          <p:nvPr/>
        </p:nvSpPr>
        <p:spPr>
          <a:xfrm>
            <a:off x="2305244" y="915326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01" y="7602922"/>
            <a:ext cx="792000" cy="79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854" y="9380831"/>
            <a:ext cx="792000" cy="792000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3818738" y="22002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887" y="459459"/>
            <a:ext cx="686817" cy="792000"/>
          </a:xfrm>
          <a:prstGeom prst="rect">
            <a:avLst/>
          </a:prstGeom>
        </p:spPr>
      </p:pic>
      <p:sp>
        <p:nvSpPr>
          <p:cNvPr id="38" name="Oval 37"/>
          <p:cNvSpPr/>
          <p:nvPr/>
        </p:nvSpPr>
        <p:spPr>
          <a:xfrm>
            <a:off x="3818738" y="2175486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39" name="Oval 38"/>
          <p:cNvSpPr/>
          <p:nvPr/>
        </p:nvSpPr>
        <p:spPr>
          <a:xfrm>
            <a:off x="3818738" y="3889895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37" y="4136508"/>
            <a:ext cx="686813" cy="7920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2" y="2429674"/>
            <a:ext cx="686812" cy="792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48" y="5862293"/>
            <a:ext cx="792000" cy="792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3818738" y="5624683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44" name="Oval 43"/>
          <p:cNvSpPr/>
          <p:nvPr/>
        </p:nvSpPr>
        <p:spPr>
          <a:xfrm>
            <a:off x="3818738" y="7349549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45" name="Oval 44"/>
          <p:cNvSpPr/>
          <p:nvPr/>
        </p:nvSpPr>
        <p:spPr>
          <a:xfrm>
            <a:off x="3818738" y="9137505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95" y="7587159"/>
            <a:ext cx="792000" cy="792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348" y="9365068"/>
            <a:ext cx="792000" cy="792000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5326984" y="21476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133" y="454199"/>
            <a:ext cx="686817" cy="792000"/>
          </a:xfrm>
          <a:prstGeom prst="rect">
            <a:avLst/>
          </a:prstGeom>
        </p:spPr>
      </p:pic>
      <p:sp>
        <p:nvSpPr>
          <p:cNvPr id="50" name="Oval 49"/>
          <p:cNvSpPr/>
          <p:nvPr/>
        </p:nvSpPr>
        <p:spPr>
          <a:xfrm>
            <a:off x="5326984" y="2170226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51" name="Oval 50"/>
          <p:cNvSpPr/>
          <p:nvPr/>
        </p:nvSpPr>
        <p:spPr>
          <a:xfrm>
            <a:off x="5326984" y="3884635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83" y="4131248"/>
            <a:ext cx="686813" cy="7920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78" y="2424414"/>
            <a:ext cx="686812" cy="7920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94" y="5857033"/>
            <a:ext cx="792000" cy="792000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5326984" y="5619423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56" name="Oval 55"/>
          <p:cNvSpPr/>
          <p:nvPr/>
        </p:nvSpPr>
        <p:spPr>
          <a:xfrm>
            <a:off x="5326984" y="7344289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57" name="Oval 56"/>
          <p:cNvSpPr/>
          <p:nvPr/>
        </p:nvSpPr>
        <p:spPr>
          <a:xfrm>
            <a:off x="5326984" y="9132245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41" y="7581899"/>
            <a:ext cx="792000" cy="792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594" y="9359808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9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96998" y="241051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5" name="TextBox 4"/>
          <p:cNvSpPr txBox="1"/>
          <p:nvPr/>
        </p:nvSpPr>
        <p:spPr>
          <a:xfrm rot="16200000">
            <a:off x="-541100" y="654330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Souls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6998" y="2196509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41100" y="2609787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 err="1">
                <a:solidFill>
                  <a:schemeClr val="bg2">
                    <a:lumMod val="50000"/>
                  </a:schemeClr>
                </a:solidFill>
              </a:rPr>
              <a:t>Humanform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96998" y="391091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541100" y="4324199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 err="1">
                <a:solidFill>
                  <a:schemeClr val="bg2">
                    <a:lumMod val="50000"/>
                  </a:schemeClr>
                </a:solidFill>
              </a:rPr>
              <a:t>Daemonform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6998" y="5645706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41100" y="6058987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Mirror Image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6998" y="7370572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41100" y="7783853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Invisible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96998" y="915852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541100" y="9571809"/>
            <a:ext cx="172922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>
                <a:solidFill>
                  <a:schemeClr val="bg2">
                    <a:lumMod val="50000"/>
                  </a:schemeClr>
                </a:solidFill>
              </a:rPr>
              <a:t>Burning</a:t>
            </a:r>
            <a:endParaRPr lang="de-AT" sz="2133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95" y="4209573"/>
            <a:ext cx="1015085" cy="7004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0" y="2449046"/>
            <a:ext cx="785145" cy="7851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69" y="5888947"/>
            <a:ext cx="851918" cy="85191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10" y="398237"/>
            <a:ext cx="1115767" cy="981875"/>
          </a:xfrm>
          <a:prstGeom prst="rect">
            <a:avLst/>
          </a:prstGeom>
        </p:spPr>
      </p:pic>
      <p:sp>
        <p:nvSpPr>
          <p:cNvPr id="60" name="Oval 59"/>
          <p:cNvSpPr/>
          <p:nvPr/>
        </p:nvSpPr>
        <p:spPr>
          <a:xfrm>
            <a:off x="2255683" y="241051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61" name="Oval 60"/>
          <p:cNvSpPr/>
          <p:nvPr/>
        </p:nvSpPr>
        <p:spPr>
          <a:xfrm>
            <a:off x="2255683" y="2196509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62" name="Oval 61"/>
          <p:cNvSpPr/>
          <p:nvPr/>
        </p:nvSpPr>
        <p:spPr>
          <a:xfrm>
            <a:off x="2255683" y="391091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63" name="Oval 62"/>
          <p:cNvSpPr/>
          <p:nvPr/>
        </p:nvSpPr>
        <p:spPr>
          <a:xfrm>
            <a:off x="2255683" y="5645706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80" y="4209573"/>
            <a:ext cx="1015085" cy="70040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85" y="2449046"/>
            <a:ext cx="785145" cy="785145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854" y="5888947"/>
            <a:ext cx="851918" cy="851918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95" y="398237"/>
            <a:ext cx="1115767" cy="981875"/>
          </a:xfrm>
          <a:prstGeom prst="rect">
            <a:avLst/>
          </a:prstGeom>
        </p:spPr>
      </p:pic>
      <p:sp>
        <p:nvSpPr>
          <p:cNvPr id="76" name="Oval 75"/>
          <p:cNvSpPr/>
          <p:nvPr/>
        </p:nvSpPr>
        <p:spPr>
          <a:xfrm>
            <a:off x="3745121" y="241051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77" name="Oval 76"/>
          <p:cNvSpPr/>
          <p:nvPr/>
        </p:nvSpPr>
        <p:spPr>
          <a:xfrm>
            <a:off x="3745121" y="2196509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78" name="Oval 77"/>
          <p:cNvSpPr/>
          <p:nvPr/>
        </p:nvSpPr>
        <p:spPr>
          <a:xfrm>
            <a:off x="3745121" y="391091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79" name="Oval 78"/>
          <p:cNvSpPr/>
          <p:nvPr/>
        </p:nvSpPr>
        <p:spPr>
          <a:xfrm>
            <a:off x="3745121" y="5645706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18" y="4209573"/>
            <a:ext cx="1015085" cy="700408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23" y="2449046"/>
            <a:ext cx="785145" cy="78514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292" y="5888947"/>
            <a:ext cx="851918" cy="85191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333" y="398237"/>
            <a:ext cx="1115767" cy="981875"/>
          </a:xfrm>
          <a:prstGeom prst="rect">
            <a:avLst/>
          </a:prstGeom>
        </p:spPr>
      </p:pic>
      <p:sp>
        <p:nvSpPr>
          <p:cNvPr id="84" name="Oval 83"/>
          <p:cNvSpPr/>
          <p:nvPr/>
        </p:nvSpPr>
        <p:spPr>
          <a:xfrm>
            <a:off x="5290894" y="241051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85" name="Oval 84"/>
          <p:cNvSpPr/>
          <p:nvPr/>
        </p:nvSpPr>
        <p:spPr>
          <a:xfrm>
            <a:off x="5290894" y="2196509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86" name="Oval 85"/>
          <p:cNvSpPr/>
          <p:nvPr/>
        </p:nvSpPr>
        <p:spPr>
          <a:xfrm>
            <a:off x="5290894" y="3910918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sp>
        <p:nvSpPr>
          <p:cNvPr id="87" name="Oval 86"/>
          <p:cNvSpPr/>
          <p:nvPr/>
        </p:nvSpPr>
        <p:spPr>
          <a:xfrm>
            <a:off x="5290894" y="5645706"/>
            <a:ext cx="1267221" cy="1267221"/>
          </a:xfrm>
          <a:prstGeom prst="ellipse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62560" tIns="81282" rIns="162560" bIns="81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AT" sz="3202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91" y="4209573"/>
            <a:ext cx="1015085" cy="70040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96" y="2449046"/>
            <a:ext cx="785145" cy="785145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065" y="5888947"/>
            <a:ext cx="851918" cy="851918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106" y="398237"/>
            <a:ext cx="1115767" cy="9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13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Schwalb</dc:creator>
  <cp:lastModifiedBy>Benjamin Schwalb</cp:lastModifiedBy>
  <cp:revision>13</cp:revision>
  <dcterms:created xsi:type="dcterms:W3CDTF">2016-05-30T18:46:08Z</dcterms:created>
  <dcterms:modified xsi:type="dcterms:W3CDTF">2016-06-04T18:13:19Z</dcterms:modified>
</cp:coreProperties>
</file>