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C8B2-C028-48E8-A086-190C7F309654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3297-1D74-4D8A-B1B2-B1236A9CF7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56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57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89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74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2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9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45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8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0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4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13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47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7F01-35E4-4C4C-A9CE-5AC5628BD3BB}" type="datetimeFigureOut">
              <a:rPr lang="de-AT" smtClean="0"/>
              <a:t>30.05.2016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8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6998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1100" y="654330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err="1">
                <a:solidFill>
                  <a:schemeClr val="bg2">
                    <a:lumMod val="50000"/>
                  </a:schemeClr>
                </a:solidFill>
              </a:rPr>
              <a:t>Forceshield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7" y="480482"/>
            <a:ext cx="686817" cy="792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96998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1100" y="26097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Heavy Armor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6998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41100" y="432419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Rending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7" y="4157531"/>
            <a:ext cx="686813" cy="79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2" y="2450697"/>
            <a:ext cx="686812" cy="79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8" y="5883316"/>
            <a:ext cx="792000" cy="792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96998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41100" y="60589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Spectral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6998" y="7370572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41100" y="7783853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Invisible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6998" y="915852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41100" y="957180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Burning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" y="7608182"/>
            <a:ext cx="792000" cy="79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8" y="9386091"/>
            <a:ext cx="792000" cy="792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2305244" y="23579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93" y="475222"/>
            <a:ext cx="686817" cy="792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305244" y="219124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27" name="Oval 26"/>
          <p:cNvSpPr/>
          <p:nvPr/>
        </p:nvSpPr>
        <p:spPr>
          <a:xfrm>
            <a:off x="2305244" y="390565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3" y="4152271"/>
            <a:ext cx="686813" cy="79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38" y="2445437"/>
            <a:ext cx="686812" cy="792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54" y="5878056"/>
            <a:ext cx="792000" cy="7920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2305244" y="564044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2" name="Oval 31"/>
          <p:cNvSpPr/>
          <p:nvPr/>
        </p:nvSpPr>
        <p:spPr>
          <a:xfrm>
            <a:off x="2305244" y="7365312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3" name="Oval 32"/>
          <p:cNvSpPr/>
          <p:nvPr/>
        </p:nvSpPr>
        <p:spPr>
          <a:xfrm>
            <a:off x="2305244" y="915326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01" y="7602922"/>
            <a:ext cx="792000" cy="79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54" y="9380831"/>
            <a:ext cx="792000" cy="7920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818738" y="22002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87" y="459459"/>
            <a:ext cx="686817" cy="792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3818738" y="217548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9" name="Oval 38"/>
          <p:cNvSpPr/>
          <p:nvPr/>
        </p:nvSpPr>
        <p:spPr>
          <a:xfrm>
            <a:off x="3818738" y="388989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7" y="4136508"/>
            <a:ext cx="686813" cy="79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2" y="2429674"/>
            <a:ext cx="686812" cy="792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48" y="5862293"/>
            <a:ext cx="792000" cy="792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3818738" y="5624683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44" name="Oval 43"/>
          <p:cNvSpPr/>
          <p:nvPr/>
        </p:nvSpPr>
        <p:spPr>
          <a:xfrm>
            <a:off x="3818738" y="734954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45" name="Oval 44"/>
          <p:cNvSpPr/>
          <p:nvPr/>
        </p:nvSpPr>
        <p:spPr>
          <a:xfrm>
            <a:off x="3818738" y="913750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95" y="7587159"/>
            <a:ext cx="792000" cy="792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48" y="9365068"/>
            <a:ext cx="792000" cy="7920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5326984" y="21476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33" y="454199"/>
            <a:ext cx="686817" cy="79200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326984" y="217022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1" name="Oval 50"/>
          <p:cNvSpPr/>
          <p:nvPr/>
        </p:nvSpPr>
        <p:spPr>
          <a:xfrm>
            <a:off x="5326984" y="388463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83" y="4131248"/>
            <a:ext cx="686813" cy="792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78" y="2424414"/>
            <a:ext cx="686812" cy="792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4" y="5857033"/>
            <a:ext cx="792000" cy="7920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5326984" y="5619423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6" name="Oval 55"/>
          <p:cNvSpPr/>
          <p:nvPr/>
        </p:nvSpPr>
        <p:spPr>
          <a:xfrm>
            <a:off x="5326984" y="734428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7" name="Oval 56"/>
          <p:cNvSpPr/>
          <p:nvPr/>
        </p:nvSpPr>
        <p:spPr>
          <a:xfrm>
            <a:off x="5326984" y="913224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41" y="7581899"/>
            <a:ext cx="792000" cy="79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4" y="9359808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Schwalb</dc:creator>
  <cp:lastModifiedBy>Benjamin Schwalb</cp:lastModifiedBy>
  <cp:revision>9</cp:revision>
  <dcterms:created xsi:type="dcterms:W3CDTF">2016-05-30T18:46:08Z</dcterms:created>
  <dcterms:modified xsi:type="dcterms:W3CDTF">2016-05-30T19:32:11Z</dcterms:modified>
</cp:coreProperties>
</file>