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2400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Amaranth" panose="02000503050000020004" pitchFamily="50" charset="0"/>
              </a:rPr>
              <a:t>Frak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05795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Human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Veteran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none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37287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de-AT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84277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7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42567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35696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80301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93648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524985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405302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8507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Shatterstick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(2H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Rifle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)(12P)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20cm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3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-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Phys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i="1" dirty="0">
                          <a:effectLst/>
                          <a:latin typeface="Corbel" panose="020B0503020204020204" pitchFamily="34" charset="0"/>
                        </a:rPr>
                        <a:t>Blast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two</a:t>
                      </a: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shots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 err="1">
                <a:solidFill>
                  <a:schemeClr val="tx1"/>
                </a:solidFill>
                <a:latin typeface="Corbel" panose="020B0503020204020204" pitchFamily="34" charset="0"/>
              </a:rPr>
              <a:t>Battlesuit</a:t>
            </a:r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 (5P)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Jump Pack (5P)</a:t>
            </a: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3x Frost Grenade (4P)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Devastator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50192"/>
              </p:ext>
            </p:extLst>
          </p:nvPr>
        </p:nvGraphicFramePr>
        <p:xfrm>
          <a:off x="337503" y="4882832"/>
          <a:ext cx="4744086" cy="1005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Strong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Throws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Grenades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get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+20cm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range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Grenade Belt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Third grenade for free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Deafening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Enemies hit by a </a:t>
                      </a:r>
                      <a:r>
                        <a:rPr lang="en-US" sz="800" i="1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Blast </a:t>
                      </a:r>
                      <a:r>
                        <a:rPr lang="en-US" sz="800" i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800" i="1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Dazed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Total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Destruction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Reroll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one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failed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1" dirty="0" err="1">
                          <a:effectLst/>
                          <a:latin typeface="Corbel" panose="020B0503020204020204" pitchFamily="34" charset="0"/>
                        </a:rPr>
                        <a:t>Wound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roll per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attack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3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u="sng" dirty="0">
                <a:solidFill>
                  <a:schemeClr val="tx1"/>
                </a:solidFill>
                <a:latin typeface="Corbel" panose="020B0503020204020204" pitchFamily="34" charset="0"/>
              </a:rPr>
              <a:t>Has </a:t>
            </a:r>
            <a:r>
              <a:rPr lang="en-US" sz="800" i="1" u="sng" dirty="0">
                <a:solidFill>
                  <a:schemeClr val="tx1"/>
                </a:solidFill>
                <a:latin typeface="Corbel" panose="020B0503020204020204" pitchFamily="34" charset="0"/>
              </a:rPr>
              <a:t>Flying</a:t>
            </a:r>
            <a:endParaRPr lang="en-US" sz="800" u="sng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+1 HP from Veteran (6P)</a:t>
            </a:r>
          </a:p>
          <a:p>
            <a:r>
              <a:rPr lang="en-US" sz="800" dirty="0" err="1">
                <a:solidFill>
                  <a:schemeClr val="tx1"/>
                </a:solidFill>
                <a:latin typeface="Corbel" panose="020B0503020204020204" pitchFamily="34" charset="0"/>
              </a:rPr>
              <a:t>Shatterstick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: Y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ou may fire two attacks, no more than 10cm from another, but more than 5cm.</a:t>
            </a: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Frost Grenades: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Blast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, all enemies hit are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Chilled 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(+1 to Wound) 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072" y="503136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37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62</cp:revision>
  <dcterms:created xsi:type="dcterms:W3CDTF">2016-11-22T14:16:07Z</dcterms:created>
  <dcterms:modified xsi:type="dcterms:W3CDTF">2017-01-21T21:55:03Z</dcterms:modified>
</cp:coreProperties>
</file>