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9302"/>
              </p:ext>
            </p:extLst>
          </p:nvPr>
        </p:nvGraphicFramePr>
        <p:xfrm>
          <a:off x="2759365" y="129070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16467"/>
              </p:ext>
            </p:extLst>
          </p:nvPr>
        </p:nvGraphicFramePr>
        <p:xfrm>
          <a:off x="221674" y="129070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sp>
        <p:nvSpPr>
          <p:cNvPr id="22" name="Rectangle: Single Corner Snipped 21"/>
          <p:cNvSpPr/>
          <p:nvPr/>
        </p:nvSpPr>
        <p:spPr>
          <a:xfrm>
            <a:off x="285750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04267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I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09655"/>
              </p:ext>
            </p:extLst>
          </p:nvPr>
        </p:nvGraphicFramePr>
        <p:xfrm>
          <a:off x="337503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5" name="Rectangle: Single Corner Snipped 24"/>
          <p:cNvSpPr/>
          <p:nvPr/>
        </p:nvSpPr>
        <p:spPr>
          <a:xfrm>
            <a:off x="2823441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Box 25"/>
          <p:cNvSpPr txBox="1"/>
          <p:nvPr/>
        </p:nvSpPr>
        <p:spPr>
          <a:xfrm>
            <a:off x="2875193" y="404267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Amaranth" panose="02000503050000020004" pitchFamily="50" charset="0"/>
              </a:rPr>
              <a:t>Class II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36208"/>
              </p:ext>
            </p:extLst>
          </p:nvPr>
        </p:nvGraphicFramePr>
        <p:xfrm>
          <a:off x="2875194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5686"/>
              </p:ext>
            </p:extLst>
          </p:nvPr>
        </p:nvGraphicFramePr>
        <p:xfrm>
          <a:off x="285750" y="5480748"/>
          <a:ext cx="4868141" cy="7345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1219409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370193"/>
                    </a:ext>
                  </a:extLst>
                </a:gridCol>
                <a:gridCol w="433292">
                  <a:extLst>
                    <a:ext uri="{9D8B030D-6E8A-4147-A177-3AD203B41FA5}">
                      <a16:colId xmlns:a16="http://schemas.microsoft.com/office/drawing/2014/main" val="1251658470"/>
                    </a:ext>
                  </a:extLst>
                </a:gridCol>
                <a:gridCol w="300402">
                  <a:extLst>
                    <a:ext uri="{9D8B030D-6E8A-4147-A177-3AD203B41FA5}">
                      <a16:colId xmlns:a16="http://schemas.microsoft.com/office/drawing/2014/main" val="830621781"/>
                    </a:ext>
                  </a:extLst>
                </a:gridCol>
                <a:gridCol w="372821">
                  <a:extLst>
                    <a:ext uri="{9D8B030D-6E8A-4147-A177-3AD203B41FA5}">
                      <a16:colId xmlns:a16="http://schemas.microsoft.com/office/drawing/2014/main" val="2677028441"/>
                    </a:ext>
                  </a:extLst>
                </a:gridCol>
                <a:gridCol w="377650">
                  <a:extLst>
                    <a:ext uri="{9D8B030D-6E8A-4147-A177-3AD203B41FA5}">
                      <a16:colId xmlns:a16="http://schemas.microsoft.com/office/drawing/2014/main" val="1139358003"/>
                    </a:ext>
                  </a:extLst>
                </a:gridCol>
                <a:gridCol w="1168891">
                  <a:extLst>
                    <a:ext uri="{9D8B030D-6E8A-4147-A177-3AD203B41FA5}">
                      <a16:colId xmlns:a16="http://schemas.microsoft.com/office/drawing/2014/main" val="2695718153"/>
                    </a:ext>
                  </a:extLst>
                </a:gridCol>
                <a:gridCol w="233885">
                  <a:extLst>
                    <a:ext uri="{9D8B030D-6E8A-4147-A177-3AD203B41FA5}">
                      <a16:colId xmlns:a16="http://schemas.microsoft.com/office/drawing/2014/main" val="693873148"/>
                    </a:ext>
                  </a:extLst>
                </a:gridCol>
              </a:tblGrid>
              <a:tr h="189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Spell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Targets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Hit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Wound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4447157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731531312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5199306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428362563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1688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2250"/>
              </p:ext>
            </p:extLst>
          </p:nvPr>
        </p:nvGraphicFramePr>
        <p:xfrm>
          <a:off x="285750" y="1976490"/>
          <a:ext cx="4868140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36109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7633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3235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577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302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062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0683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6213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85750" y="2881524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9365" y="2881524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29</cp:revision>
  <dcterms:created xsi:type="dcterms:W3CDTF">2016-11-22T14:16:07Z</dcterms:created>
  <dcterms:modified xsi:type="dcterms:W3CDTF">2017-01-22T20:47:19Z</dcterms:modified>
</cp:coreProperties>
</file>