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532765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1237197"/>
            <a:ext cx="4528503" cy="2631887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3970580"/>
            <a:ext cx="3995738" cy="1825171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44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394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402483"/>
            <a:ext cx="114877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402483"/>
            <a:ext cx="3379728" cy="64064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520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39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1884671"/>
            <a:ext cx="4595098" cy="314461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5059035"/>
            <a:ext cx="4595098" cy="1653678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/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349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2012414"/>
            <a:ext cx="2264251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2012414"/>
            <a:ext cx="2264251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605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402484"/>
            <a:ext cx="4595098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1853171"/>
            <a:ext cx="22538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2761381"/>
            <a:ext cx="2253845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1853171"/>
            <a:ext cx="22649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2761381"/>
            <a:ext cx="2264945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586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164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811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1088455"/>
            <a:ext cx="2697123" cy="5372269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833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1088455"/>
            <a:ext cx="2697123" cy="5372269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583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402484"/>
            <a:ext cx="45950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2012414"/>
            <a:ext cx="45950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D85F4-ACAB-4D02-9EB8-5027950E88E8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7006700"/>
            <a:ext cx="17980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512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Diagonal Corners Snipped 10"/>
          <p:cNvSpPr/>
          <p:nvPr/>
        </p:nvSpPr>
        <p:spPr>
          <a:xfrm>
            <a:off x="221673" y="240145"/>
            <a:ext cx="4932218" cy="517237"/>
          </a:xfrm>
          <a:prstGeom prst="snip2Diag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maranth" panose="02000503050000020004" pitchFamily="50" charset="0"/>
              </a:rPr>
              <a:t>Name</a:t>
            </a:r>
            <a:endParaRPr lang="de-AT" sz="2400" dirty="0">
              <a:solidFill>
                <a:schemeClr val="tx1"/>
              </a:solidFill>
              <a:latin typeface="Amaranth" panose="02000503050000020004" pitchFamily="50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616199" y="830615"/>
          <a:ext cx="2537691" cy="179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897">
                  <a:extLst>
                    <a:ext uri="{9D8B030D-6E8A-4147-A177-3AD203B41FA5}">
                      <a16:colId xmlns:a16="http://schemas.microsoft.com/office/drawing/2014/main" val="3047890113"/>
                    </a:ext>
                  </a:extLst>
                </a:gridCol>
                <a:gridCol w="845897">
                  <a:extLst>
                    <a:ext uri="{9D8B030D-6E8A-4147-A177-3AD203B41FA5}">
                      <a16:colId xmlns:a16="http://schemas.microsoft.com/office/drawing/2014/main" val="2393795078"/>
                    </a:ext>
                  </a:extLst>
                </a:gridCol>
                <a:gridCol w="845897">
                  <a:extLst>
                    <a:ext uri="{9D8B030D-6E8A-4147-A177-3AD203B41FA5}">
                      <a16:colId xmlns:a16="http://schemas.microsoft.com/office/drawing/2014/main" val="2219534421"/>
                    </a:ext>
                  </a:extLst>
                </a:gridCol>
              </a:tblGrid>
              <a:tr h="17903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gency FB" panose="020B0503020202020204" pitchFamily="34" charset="0"/>
                        </a:rPr>
                        <a:t>Type</a:t>
                      </a:r>
                      <a:endParaRPr lang="de-AT" sz="1000" dirty="0">
                        <a:latin typeface="Agency FB" panose="020B0503020202020204" pitchFamily="34" charset="0"/>
                      </a:endParaRPr>
                    </a:p>
                  </a:txBody>
                  <a:tcPr marL="0" marR="0" marT="0" marB="0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gency FB" panose="020B0503020202020204" pitchFamily="34" charset="0"/>
                        </a:rPr>
                        <a:t>Rank</a:t>
                      </a:r>
                      <a:endParaRPr lang="de-AT" sz="1000" dirty="0">
                        <a:latin typeface="Agency FB" panose="020B0503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gency FB" panose="020B0503020202020204" pitchFamily="34" charset="0"/>
                        </a:rPr>
                        <a:t>Origin</a:t>
                      </a:r>
                      <a:endParaRPr lang="de-AT" sz="1000" dirty="0">
                        <a:latin typeface="Agency FB" panose="020B0503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261312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599302"/>
              </p:ext>
            </p:extLst>
          </p:nvPr>
        </p:nvGraphicFramePr>
        <p:xfrm>
          <a:off x="2759365" y="1290700"/>
          <a:ext cx="2394525" cy="42839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98175">
                  <a:extLst>
                    <a:ext uri="{9D8B030D-6E8A-4147-A177-3AD203B41FA5}">
                      <a16:colId xmlns:a16="http://schemas.microsoft.com/office/drawing/2014/main" val="1814111576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3243146106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684098774"/>
                    </a:ext>
                  </a:extLst>
                </a:gridCol>
              </a:tblGrid>
              <a:tr h="2428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maranth" panose="02000503050000020004" pitchFamily="50" charset="0"/>
                          <a:ea typeface="+mn-ea"/>
                          <a:cs typeface="+mn-cs"/>
                        </a:rPr>
                        <a:t>-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-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-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8781527"/>
                  </a:ext>
                </a:extLst>
              </a:tr>
              <a:tr h="18558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DODGE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ARMOR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SAVE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976832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141040"/>
              </p:ext>
            </p:extLst>
          </p:nvPr>
        </p:nvGraphicFramePr>
        <p:xfrm>
          <a:off x="221674" y="1290701"/>
          <a:ext cx="2394525" cy="42839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98175">
                  <a:extLst>
                    <a:ext uri="{9D8B030D-6E8A-4147-A177-3AD203B41FA5}">
                      <a16:colId xmlns:a16="http://schemas.microsoft.com/office/drawing/2014/main" val="3156372450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3289927643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391117038"/>
                    </a:ext>
                  </a:extLst>
                </a:gridCol>
              </a:tblGrid>
              <a:tr h="2653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maranth" panose="02000503050000020004" pitchFamily="50" charset="0"/>
                          <a:ea typeface="+mn-ea"/>
                          <a:cs typeface="+mn-cs"/>
                        </a:rPr>
                        <a:t>6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3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3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949438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HP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AIM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STR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7038146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875686"/>
              </p:ext>
            </p:extLst>
          </p:nvPr>
        </p:nvGraphicFramePr>
        <p:xfrm>
          <a:off x="285750" y="5480748"/>
          <a:ext cx="4868141" cy="73452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81150">
                  <a:extLst>
                    <a:ext uri="{9D8B030D-6E8A-4147-A177-3AD203B41FA5}">
                      <a16:colId xmlns:a16="http://schemas.microsoft.com/office/drawing/2014/main" val="412194097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102370193"/>
                    </a:ext>
                  </a:extLst>
                </a:gridCol>
                <a:gridCol w="433292">
                  <a:extLst>
                    <a:ext uri="{9D8B030D-6E8A-4147-A177-3AD203B41FA5}">
                      <a16:colId xmlns:a16="http://schemas.microsoft.com/office/drawing/2014/main" val="1251658470"/>
                    </a:ext>
                  </a:extLst>
                </a:gridCol>
                <a:gridCol w="300402">
                  <a:extLst>
                    <a:ext uri="{9D8B030D-6E8A-4147-A177-3AD203B41FA5}">
                      <a16:colId xmlns:a16="http://schemas.microsoft.com/office/drawing/2014/main" val="830621781"/>
                    </a:ext>
                  </a:extLst>
                </a:gridCol>
                <a:gridCol w="372821">
                  <a:extLst>
                    <a:ext uri="{9D8B030D-6E8A-4147-A177-3AD203B41FA5}">
                      <a16:colId xmlns:a16="http://schemas.microsoft.com/office/drawing/2014/main" val="2677028441"/>
                    </a:ext>
                  </a:extLst>
                </a:gridCol>
                <a:gridCol w="377650">
                  <a:extLst>
                    <a:ext uri="{9D8B030D-6E8A-4147-A177-3AD203B41FA5}">
                      <a16:colId xmlns:a16="http://schemas.microsoft.com/office/drawing/2014/main" val="1139358003"/>
                    </a:ext>
                  </a:extLst>
                </a:gridCol>
                <a:gridCol w="1168891">
                  <a:extLst>
                    <a:ext uri="{9D8B030D-6E8A-4147-A177-3AD203B41FA5}">
                      <a16:colId xmlns:a16="http://schemas.microsoft.com/office/drawing/2014/main" val="2695718153"/>
                    </a:ext>
                  </a:extLst>
                </a:gridCol>
                <a:gridCol w="233885">
                  <a:extLst>
                    <a:ext uri="{9D8B030D-6E8A-4147-A177-3AD203B41FA5}">
                      <a16:colId xmlns:a16="http://schemas.microsoft.com/office/drawing/2014/main" val="693873148"/>
                    </a:ext>
                  </a:extLst>
                </a:gridCol>
              </a:tblGrid>
              <a:tr h="18980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Spell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Range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Targets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Atk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Hit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Wound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Rules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Lv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64447157"/>
                  </a:ext>
                </a:extLst>
              </a:tr>
              <a:tr h="136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extLst>
                  <a:ext uri="{0D108BD9-81ED-4DB2-BD59-A6C34878D82A}">
                    <a16:rowId xmlns:a16="http://schemas.microsoft.com/office/drawing/2014/main" val="3731531312"/>
                  </a:ext>
                </a:extLst>
              </a:tr>
              <a:tr h="136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extLst>
                  <a:ext uri="{0D108BD9-81ED-4DB2-BD59-A6C34878D82A}">
                    <a16:rowId xmlns:a16="http://schemas.microsoft.com/office/drawing/2014/main" val="3519930639"/>
                  </a:ext>
                </a:extLst>
              </a:tr>
              <a:tr h="136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extLst>
                  <a:ext uri="{0D108BD9-81ED-4DB2-BD59-A6C34878D82A}">
                    <a16:rowId xmlns:a16="http://schemas.microsoft.com/office/drawing/2014/main" val="4283625634"/>
                  </a:ext>
                </a:extLst>
              </a:tr>
              <a:tr h="136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71688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652250"/>
              </p:ext>
            </p:extLst>
          </p:nvPr>
        </p:nvGraphicFramePr>
        <p:xfrm>
          <a:off x="285750" y="1976490"/>
          <a:ext cx="4868140" cy="75087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36109">
                  <a:extLst>
                    <a:ext uri="{9D8B030D-6E8A-4147-A177-3AD203B41FA5}">
                      <a16:colId xmlns:a16="http://schemas.microsoft.com/office/drawing/2014/main" val="1790271504"/>
                    </a:ext>
                  </a:extLst>
                </a:gridCol>
                <a:gridCol w="476330">
                  <a:extLst>
                    <a:ext uri="{9D8B030D-6E8A-4147-A177-3AD203B41FA5}">
                      <a16:colId xmlns:a16="http://schemas.microsoft.com/office/drawing/2014/main" val="2415077111"/>
                    </a:ext>
                  </a:extLst>
                </a:gridCol>
                <a:gridCol w="263235">
                  <a:extLst>
                    <a:ext uri="{9D8B030D-6E8A-4147-A177-3AD203B41FA5}">
                      <a16:colId xmlns:a16="http://schemas.microsoft.com/office/drawing/2014/main" val="4032330266"/>
                    </a:ext>
                  </a:extLst>
                </a:gridCol>
                <a:gridCol w="275770">
                  <a:extLst>
                    <a:ext uri="{9D8B030D-6E8A-4147-A177-3AD203B41FA5}">
                      <a16:colId xmlns:a16="http://schemas.microsoft.com/office/drawing/2014/main" val="424200825"/>
                    </a:ext>
                  </a:extLst>
                </a:gridCol>
                <a:gridCol w="493022">
                  <a:extLst>
                    <a:ext uri="{9D8B030D-6E8A-4147-A177-3AD203B41FA5}">
                      <a16:colId xmlns:a16="http://schemas.microsoft.com/office/drawing/2014/main" val="1304189609"/>
                    </a:ext>
                  </a:extLst>
                </a:gridCol>
                <a:gridCol w="380626">
                  <a:extLst>
                    <a:ext uri="{9D8B030D-6E8A-4147-A177-3AD203B41FA5}">
                      <a16:colId xmlns:a16="http://schemas.microsoft.com/office/drawing/2014/main" val="1796534804"/>
                    </a:ext>
                  </a:extLst>
                </a:gridCol>
                <a:gridCol w="1206835">
                  <a:extLst>
                    <a:ext uri="{9D8B030D-6E8A-4147-A177-3AD203B41FA5}">
                      <a16:colId xmlns:a16="http://schemas.microsoft.com/office/drawing/2014/main" val="209990034"/>
                    </a:ext>
                  </a:extLst>
                </a:gridCol>
                <a:gridCol w="236213">
                  <a:extLst>
                    <a:ext uri="{9D8B030D-6E8A-4147-A177-3AD203B41FA5}">
                      <a16:colId xmlns:a16="http://schemas.microsoft.com/office/drawing/2014/main" val="1251924640"/>
                    </a:ext>
                  </a:extLst>
                </a:gridCol>
              </a:tblGrid>
              <a:tr h="2939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Weapon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Range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Atk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Dmg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Type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DType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Rules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GP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4110306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extLst>
                  <a:ext uri="{0D108BD9-81ED-4DB2-BD59-A6C34878D82A}">
                    <a16:rowId xmlns:a16="http://schemas.microsoft.com/office/drawing/2014/main" val="4007278910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extLst>
                  <a:ext uri="{0D108BD9-81ED-4DB2-BD59-A6C34878D82A}">
                    <a16:rowId xmlns:a16="http://schemas.microsoft.com/office/drawing/2014/main" val="3139358354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945886"/>
                  </a:ext>
                </a:extLst>
              </a:tr>
            </a:tbl>
          </a:graphicData>
        </a:graphic>
      </p:graphicFrame>
      <p:sp>
        <p:nvSpPr>
          <p:cNvPr id="30" name="Rectangle: Single Corner Snipped 29"/>
          <p:cNvSpPr/>
          <p:nvPr/>
        </p:nvSpPr>
        <p:spPr>
          <a:xfrm>
            <a:off x="285750" y="3967480"/>
            <a:ext cx="4868140" cy="1371600"/>
          </a:xfrm>
          <a:prstGeom prst="snip1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1" name="TextBox 30"/>
          <p:cNvSpPr txBox="1"/>
          <p:nvPr/>
        </p:nvSpPr>
        <p:spPr>
          <a:xfrm>
            <a:off x="337503" y="3952504"/>
            <a:ext cx="4744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maranth" panose="02000503050000020004" pitchFamily="50" charset="0"/>
              </a:rPr>
              <a:t>Class Tree</a:t>
            </a:r>
            <a:endParaRPr lang="de-AT" sz="1050" dirty="0">
              <a:latin typeface="Amaranth" panose="02000503050000020004" pitchFamily="50" charset="0"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800565"/>
              </p:ext>
            </p:extLst>
          </p:nvPr>
        </p:nvGraphicFramePr>
        <p:xfrm>
          <a:off x="337503" y="4265612"/>
          <a:ext cx="4744086" cy="102247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15060">
                  <a:extLst>
                    <a:ext uri="{9D8B030D-6E8A-4147-A177-3AD203B41FA5}">
                      <a16:colId xmlns:a16="http://schemas.microsoft.com/office/drawing/2014/main" val="1339986515"/>
                    </a:ext>
                  </a:extLst>
                </a:gridCol>
                <a:gridCol w="3110770">
                  <a:extLst>
                    <a:ext uri="{9D8B030D-6E8A-4147-A177-3AD203B41FA5}">
                      <a16:colId xmlns:a16="http://schemas.microsoft.com/office/drawing/2014/main" val="2248148994"/>
                    </a:ext>
                  </a:extLst>
                </a:gridCol>
                <a:gridCol w="518256">
                  <a:extLst>
                    <a:ext uri="{9D8B030D-6E8A-4147-A177-3AD203B41FA5}">
                      <a16:colId xmlns:a16="http://schemas.microsoft.com/office/drawing/2014/main" val="2743315929"/>
                    </a:ext>
                  </a:extLst>
                </a:gridCol>
              </a:tblGrid>
              <a:tr h="1908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Trait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Effect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Lv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4617337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8999827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179804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8910890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3139286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398612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85750" y="2840270"/>
            <a:ext cx="2330449" cy="1041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Armor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Corbel" panose="020B0503020204020204" pitchFamily="34" charset="0"/>
              </a:rPr>
              <a:t>Armor</a:t>
            </a:r>
            <a:endParaRPr lang="de-AT" sz="105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59365" y="2840270"/>
            <a:ext cx="2394525" cy="1041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Equipment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Corbel" panose="020B0503020204020204" pitchFamily="34" charset="0"/>
              </a:rPr>
              <a:t>Equipment</a:t>
            </a:r>
            <a:endParaRPr lang="de-AT" sz="105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5750" y="6350000"/>
            <a:ext cx="4868140" cy="1041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Notes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800" dirty="0">
                <a:solidFill>
                  <a:schemeClr val="tx1"/>
                </a:solidFill>
                <a:latin typeface="Corbel" panose="020B0503020204020204" pitchFamily="34" charset="0"/>
              </a:rPr>
              <a:t>Notes</a:t>
            </a:r>
            <a:endParaRPr lang="de-AT" sz="8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23072" y="503136"/>
            <a:ext cx="3593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10 P</a:t>
            </a:r>
            <a:endParaRPr lang="de-AT" sz="11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289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</Words>
  <Application>Microsoft Office PowerPoint</Application>
  <PresentationFormat>Custom</PresentationFormat>
  <Paragraphs>106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DengXian</vt:lpstr>
      <vt:lpstr>Agency FB</vt:lpstr>
      <vt:lpstr>Amaranth</vt:lpstr>
      <vt:lpstr>Arial</vt:lpstr>
      <vt:lpstr>Calibri</vt:lpstr>
      <vt:lpstr>Calibri Light</vt:lpstr>
      <vt:lpstr>Corbel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SCHWALB Benjamin</dc:creator>
  <cp:lastModifiedBy>SCHWALB Benjamin</cp:lastModifiedBy>
  <cp:revision>26</cp:revision>
  <dcterms:created xsi:type="dcterms:W3CDTF">2016-11-22T14:16:07Z</dcterms:created>
  <dcterms:modified xsi:type="dcterms:W3CDTF">2017-01-22T20:47:13Z</dcterms:modified>
</cp:coreProperties>
</file>