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Name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35244"/>
              </p:ext>
            </p:extLst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Type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Rank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Origin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8212"/>
              </p:ext>
            </p:extLst>
          </p:nvPr>
        </p:nvGraphicFramePr>
        <p:xfrm>
          <a:off x="2759365" y="137325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92813"/>
              </p:ext>
            </p:extLst>
          </p:nvPr>
        </p:nvGraphicFramePr>
        <p:xfrm>
          <a:off x="221674" y="137325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74974"/>
              </p:ext>
            </p:extLst>
          </p:nvPr>
        </p:nvGraphicFramePr>
        <p:xfrm>
          <a:off x="221672" y="2121971"/>
          <a:ext cx="4932218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6328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951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563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22720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9322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22" name="Rectangle: Single Corner Snipped 21"/>
          <p:cNvSpPr/>
          <p:nvPr/>
        </p:nvSpPr>
        <p:spPr>
          <a:xfrm>
            <a:off x="285750" y="458470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337503" y="4569724"/>
            <a:ext cx="220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43070"/>
              </p:ext>
            </p:extLst>
          </p:nvPr>
        </p:nvGraphicFramePr>
        <p:xfrm>
          <a:off x="337503" y="488283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5" name="Rectangle: Single Corner Snipped 24"/>
          <p:cNvSpPr/>
          <p:nvPr/>
        </p:nvSpPr>
        <p:spPr>
          <a:xfrm>
            <a:off x="2823441" y="458470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Box 25"/>
          <p:cNvSpPr txBox="1"/>
          <p:nvPr/>
        </p:nvSpPr>
        <p:spPr>
          <a:xfrm>
            <a:off x="2875194" y="4569724"/>
            <a:ext cx="220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77469"/>
              </p:ext>
            </p:extLst>
          </p:nvPr>
        </p:nvGraphicFramePr>
        <p:xfrm>
          <a:off x="2875194" y="488283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285750" y="309880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59365" y="309880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Equipment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Notes</a:t>
            </a:r>
            <a:endParaRPr lang="de-AT" sz="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3072" y="503136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25</cp:revision>
  <dcterms:created xsi:type="dcterms:W3CDTF">2016-11-22T14:16:07Z</dcterms:created>
  <dcterms:modified xsi:type="dcterms:W3CDTF">2017-01-22T20:47:24Z</dcterms:modified>
</cp:coreProperties>
</file>