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32765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>
        <p:scale>
          <a:sx n="150" d="100"/>
          <a:sy n="150" d="100"/>
        </p:scale>
        <p:origin x="2400" y="-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44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394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520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39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349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605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586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164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811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833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583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D85F4-ACAB-4D02-9EB8-5027950E88E8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512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Diagonal Corners Snipped 10"/>
          <p:cNvSpPr/>
          <p:nvPr/>
        </p:nvSpPr>
        <p:spPr>
          <a:xfrm>
            <a:off x="221673" y="240145"/>
            <a:ext cx="4932218" cy="517237"/>
          </a:xfrm>
          <a:prstGeom prst="snip2Diag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maranth" panose="02000503050000020004" pitchFamily="50" charset="0"/>
              </a:rPr>
              <a:t>Assassin</a:t>
            </a:r>
            <a:endParaRPr lang="de-AT" sz="2400" dirty="0">
              <a:solidFill>
                <a:schemeClr val="tx1"/>
              </a:solidFill>
              <a:latin typeface="Amaranth" panose="02000503050000020004" pitchFamily="50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785831"/>
              </p:ext>
            </p:extLst>
          </p:nvPr>
        </p:nvGraphicFramePr>
        <p:xfrm>
          <a:off x="2616199" y="830615"/>
          <a:ext cx="2537691" cy="179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897">
                  <a:extLst>
                    <a:ext uri="{9D8B030D-6E8A-4147-A177-3AD203B41FA5}">
                      <a16:colId xmlns:a16="http://schemas.microsoft.com/office/drawing/2014/main" val="3047890113"/>
                    </a:ext>
                  </a:extLst>
                </a:gridCol>
                <a:gridCol w="845897">
                  <a:extLst>
                    <a:ext uri="{9D8B030D-6E8A-4147-A177-3AD203B41FA5}">
                      <a16:colId xmlns:a16="http://schemas.microsoft.com/office/drawing/2014/main" val="2393795078"/>
                    </a:ext>
                  </a:extLst>
                </a:gridCol>
                <a:gridCol w="845897">
                  <a:extLst>
                    <a:ext uri="{9D8B030D-6E8A-4147-A177-3AD203B41FA5}">
                      <a16:colId xmlns:a16="http://schemas.microsoft.com/office/drawing/2014/main" val="2219534421"/>
                    </a:ext>
                  </a:extLst>
                </a:gridCol>
              </a:tblGrid>
              <a:tr h="17903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Human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Veteran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none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261312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18212"/>
              </p:ext>
            </p:extLst>
          </p:nvPr>
        </p:nvGraphicFramePr>
        <p:xfrm>
          <a:off x="2759365" y="1373250"/>
          <a:ext cx="2394525" cy="42839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98175">
                  <a:extLst>
                    <a:ext uri="{9D8B030D-6E8A-4147-A177-3AD203B41FA5}">
                      <a16:colId xmlns:a16="http://schemas.microsoft.com/office/drawing/2014/main" val="1814111576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243146106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684098774"/>
                    </a:ext>
                  </a:extLst>
                </a:gridCol>
              </a:tblGrid>
              <a:tr h="2428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maranth" panose="02000503050000020004" pitchFamily="50" charset="0"/>
                          <a:ea typeface="+mn-ea"/>
                          <a:cs typeface="+mn-cs"/>
                        </a:rPr>
                        <a:t>-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-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-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8781527"/>
                  </a:ext>
                </a:extLst>
              </a:tr>
              <a:tr h="18558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DODGE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ARMOR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SAVE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76832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375637"/>
              </p:ext>
            </p:extLst>
          </p:nvPr>
        </p:nvGraphicFramePr>
        <p:xfrm>
          <a:off x="221674" y="1373251"/>
          <a:ext cx="2394525" cy="42839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98175">
                  <a:extLst>
                    <a:ext uri="{9D8B030D-6E8A-4147-A177-3AD203B41FA5}">
                      <a16:colId xmlns:a16="http://schemas.microsoft.com/office/drawing/2014/main" val="3156372450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289927643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91117038"/>
                    </a:ext>
                  </a:extLst>
                </a:gridCol>
              </a:tblGrid>
              <a:tr h="2653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maranth" panose="02000503050000020004" pitchFamily="50" charset="0"/>
                          <a:ea typeface="+mn-ea"/>
                          <a:cs typeface="+mn-cs"/>
                        </a:rPr>
                        <a:t>4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3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maranth" panose="02000503050000020004" pitchFamily="50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949438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HP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AIM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STR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7038146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195601"/>
              </p:ext>
            </p:extLst>
          </p:nvPr>
        </p:nvGraphicFramePr>
        <p:xfrm>
          <a:off x="221672" y="2121971"/>
          <a:ext cx="4932218" cy="75975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56328">
                  <a:extLst>
                    <a:ext uri="{9D8B030D-6E8A-4147-A177-3AD203B41FA5}">
                      <a16:colId xmlns:a16="http://schemas.microsoft.com/office/drawing/2014/main" val="179027150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41507711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403233026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24200825"/>
                    </a:ext>
                  </a:extLst>
                </a:gridCol>
                <a:gridCol w="499512">
                  <a:extLst>
                    <a:ext uri="{9D8B030D-6E8A-4147-A177-3AD203B41FA5}">
                      <a16:colId xmlns:a16="http://schemas.microsoft.com/office/drawing/2014/main" val="1304189609"/>
                    </a:ext>
                  </a:extLst>
                </a:gridCol>
                <a:gridCol w="385636">
                  <a:extLst>
                    <a:ext uri="{9D8B030D-6E8A-4147-A177-3AD203B41FA5}">
                      <a16:colId xmlns:a16="http://schemas.microsoft.com/office/drawing/2014/main" val="1796534804"/>
                    </a:ext>
                  </a:extLst>
                </a:gridCol>
                <a:gridCol w="1222720">
                  <a:extLst>
                    <a:ext uri="{9D8B030D-6E8A-4147-A177-3AD203B41FA5}">
                      <a16:colId xmlns:a16="http://schemas.microsoft.com/office/drawing/2014/main" val="209990034"/>
                    </a:ext>
                  </a:extLst>
                </a:gridCol>
                <a:gridCol w="239322">
                  <a:extLst>
                    <a:ext uri="{9D8B030D-6E8A-4147-A177-3AD203B41FA5}">
                      <a16:colId xmlns:a16="http://schemas.microsoft.com/office/drawing/2014/main" val="1251924640"/>
                    </a:ext>
                  </a:extLst>
                </a:gridCol>
              </a:tblGrid>
              <a:tr h="2939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Weapon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Range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Atk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Dmg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Type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DType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Rules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GP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110306"/>
                  </a:ext>
                </a:extLst>
              </a:tr>
              <a:tr h="1558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r>
                        <a:rPr lang="de-AT" sz="900" dirty="0" err="1">
                          <a:effectLst/>
                          <a:latin typeface="Corbel" panose="020B0503020204020204" pitchFamily="34" charset="0"/>
                        </a:rPr>
                        <a:t>Jagged</a:t>
                      </a: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AT" sz="900" dirty="0" err="1">
                          <a:effectLst/>
                          <a:latin typeface="Corbel" panose="020B0503020204020204" pitchFamily="34" charset="0"/>
                        </a:rPr>
                        <a:t>Shiv</a:t>
                      </a: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 (1H Blade)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 err="1">
                          <a:effectLst/>
                          <a:latin typeface="Corbel" panose="020B0503020204020204" pitchFamily="34" charset="0"/>
                        </a:rPr>
                        <a:t>Melee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1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orbel" panose="020B0503020204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Blade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 err="1">
                          <a:effectLst/>
                          <a:latin typeface="Corbel" panose="020B0503020204020204" pitchFamily="34" charset="0"/>
                        </a:rPr>
                        <a:t>Phys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Corbel" panose="020B0503020204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Stabby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orbel" panose="020B0503020204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extLst>
                  <a:ext uri="{0D108BD9-81ED-4DB2-BD59-A6C34878D82A}">
                    <a16:rowId xmlns:a16="http://schemas.microsoft.com/office/drawing/2014/main" val="4007278910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r>
                        <a:rPr lang="de-AT" sz="900" dirty="0" err="1">
                          <a:effectLst/>
                          <a:latin typeface="Corbel" panose="020B0503020204020204" pitchFamily="34" charset="0"/>
                        </a:rPr>
                        <a:t>Jagged</a:t>
                      </a: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AT" sz="900" dirty="0" err="1">
                          <a:effectLst/>
                          <a:latin typeface="Corbel" panose="020B0503020204020204" pitchFamily="34" charset="0"/>
                        </a:rPr>
                        <a:t>Shiv</a:t>
                      </a: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 (1H Blade)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 err="1">
                          <a:effectLst/>
                          <a:latin typeface="Corbel" panose="020B0503020204020204" pitchFamily="34" charset="0"/>
                        </a:rPr>
                        <a:t>Melee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1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orbel" panose="020B0503020204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Blade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 err="1">
                          <a:effectLst/>
                          <a:latin typeface="Corbel" panose="020B0503020204020204" pitchFamily="34" charset="0"/>
                        </a:rPr>
                        <a:t>Phys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Stabby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extLst>
                  <a:ext uri="{0D108BD9-81ED-4DB2-BD59-A6C34878D82A}">
                    <a16:rowId xmlns:a16="http://schemas.microsoft.com/office/drawing/2014/main" val="3139358354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945886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285750" y="3098800"/>
            <a:ext cx="2330449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Armor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endParaRPr lang="de-AT" sz="105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48791" y="3098800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x GP</a:t>
            </a:r>
            <a:endParaRPr lang="de-AT" sz="105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59365" y="3098800"/>
            <a:ext cx="2394525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Equipment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endParaRPr lang="de-AT" sz="105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76380" y="3098800"/>
            <a:ext cx="3775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x GP</a:t>
            </a:r>
            <a:endParaRPr lang="de-AT" sz="105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Rectangle: Single Corner Snipped 21"/>
          <p:cNvSpPr/>
          <p:nvPr/>
        </p:nvSpPr>
        <p:spPr>
          <a:xfrm>
            <a:off x="285750" y="4584700"/>
            <a:ext cx="4868140" cy="1371600"/>
          </a:xfrm>
          <a:prstGeom prst="snip1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TextBox 22"/>
          <p:cNvSpPr txBox="1"/>
          <p:nvPr/>
        </p:nvSpPr>
        <p:spPr>
          <a:xfrm>
            <a:off x="337503" y="4569724"/>
            <a:ext cx="4744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maranth" panose="02000503050000020004" pitchFamily="50" charset="0"/>
              </a:rPr>
              <a:t>Assassin</a:t>
            </a:r>
            <a:endParaRPr lang="de-AT" sz="1050" dirty="0">
              <a:latin typeface="Amaranth" panose="02000503050000020004" pitchFamily="50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509308"/>
              </p:ext>
            </p:extLst>
          </p:nvPr>
        </p:nvGraphicFramePr>
        <p:xfrm>
          <a:off x="337503" y="4882832"/>
          <a:ext cx="4744086" cy="957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15060">
                  <a:extLst>
                    <a:ext uri="{9D8B030D-6E8A-4147-A177-3AD203B41FA5}">
                      <a16:colId xmlns:a16="http://schemas.microsoft.com/office/drawing/2014/main" val="1339986515"/>
                    </a:ext>
                  </a:extLst>
                </a:gridCol>
                <a:gridCol w="3110770">
                  <a:extLst>
                    <a:ext uri="{9D8B030D-6E8A-4147-A177-3AD203B41FA5}">
                      <a16:colId xmlns:a16="http://schemas.microsoft.com/office/drawing/2014/main" val="2248148994"/>
                    </a:ext>
                  </a:extLst>
                </a:gridCol>
                <a:gridCol w="518256">
                  <a:extLst>
                    <a:ext uri="{9D8B030D-6E8A-4147-A177-3AD203B41FA5}">
                      <a16:colId xmlns:a16="http://schemas.microsoft.com/office/drawing/2014/main" val="2743315929"/>
                    </a:ext>
                  </a:extLst>
                </a:gridCol>
              </a:tblGrid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Trait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Effect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Lv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4617337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 err="1">
                          <a:effectLst/>
                          <a:latin typeface="Corbel" panose="020B0503020204020204" pitchFamily="34" charset="0"/>
                        </a:rPr>
                        <a:t>Backstab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 err="1">
                          <a:effectLst/>
                          <a:latin typeface="Corbel" panose="020B0503020204020204" pitchFamily="34" charset="0"/>
                        </a:rPr>
                        <a:t>Attack</a:t>
                      </a: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AT" sz="800" dirty="0" err="1">
                          <a:effectLst/>
                          <a:latin typeface="Corbel" panose="020B0503020204020204" pitchFamily="34" charset="0"/>
                        </a:rPr>
                        <a:t>from</a:t>
                      </a: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AT" sz="800" dirty="0" err="1">
                          <a:effectLst/>
                          <a:latin typeface="Corbel" panose="020B0503020204020204" pitchFamily="34" charset="0"/>
                        </a:rPr>
                        <a:t>Stealth</a:t>
                      </a: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:</a:t>
                      </a:r>
                      <a:r>
                        <a:rPr lang="de-AT" sz="800" baseline="0" dirty="0">
                          <a:effectLst/>
                          <a:latin typeface="Corbel" panose="020B0503020204020204" pitchFamily="34" charset="0"/>
                        </a:rPr>
                        <a:t> +1 </a:t>
                      </a:r>
                      <a:r>
                        <a:rPr lang="de-AT" sz="800" baseline="0" dirty="0" err="1">
                          <a:effectLst/>
                          <a:latin typeface="Corbel" panose="020B0503020204020204" pitchFamily="34" charset="0"/>
                        </a:rPr>
                        <a:t>to</a:t>
                      </a:r>
                      <a:r>
                        <a:rPr lang="de-AT" sz="800" baseline="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AT" sz="800" baseline="0" dirty="0" err="1">
                          <a:effectLst/>
                          <a:latin typeface="Corbel" panose="020B0503020204020204" pitchFamily="34" charset="0"/>
                        </a:rPr>
                        <a:t>critical</a:t>
                      </a:r>
                      <a:r>
                        <a:rPr lang="de-AT" sz="800" baseline="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AT" sz="800" baseline="0" dirty="0" err="1">
                          <a:effectLst/>
                          <a:latin typeface="Corbel" panose="020B0503020204020204" pitchFamily="34" charset="0"/>
                        </a:rPr>
                        <a:t>hits</a:t>
                      </a:r>
                      <a:r>
                        <a:rPr lang="de-AT" sz="800" baseline="0" dirty="0">
                          <a:effectLst/>
                          <a:latin typeface="Corbel" panose="020B0503020204020204" pitchFamily="34" charset="0"/>
                        </a:rPr>
                        <a:t> in </a:t>
                      </a:r>
                      <a:r>
                        <a:rPr lang="de-AT" sz="800" baseline="0" dirty="0" err="1">
                          <a:effectLst/>
                          <a:latin typeface="Corbel" panose="020B0503020204020204" pitchFamily="34" charset="0"/>
                        </a:rPr>
                        <a:t>melee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1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8999827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rbel" panose="020B0503020204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Agility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rbel" panose="020B0503020204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+1 Attack while using two 1H melee weapons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rbel" panose="020B0503020204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179804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Smoke Bomb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 err="1">
                          <a:effectLst/>
                          <a:latin typeface="Corbel" panose="020B0503020204020204" pitchFamily="34" charset="0"/>
                        </a:rPr>
                        <a:t>Skill</a:t>
                      </a: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: Activate </a:t>
                      </a:r>
                      <a:r>
                        <a:rPr lang="de-AT" sz="800" dirty="0" err="1">
                          <a:effectLst/>
                          <a:latin typeface="Corbel" panose="020B0503020204020204" pitchFamily="34" charset="0"/>
                        </a:rPr>
                        <a:t>stealth</a:t>
                      </a:r>
                      <a:r>
                        <a:rPr lang="de-AT" sz="800" baseline="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AT" sz="800" baseline="0" dirty="0" err="1">
                          <a:effectLst/>
                          <a:latin typeface="Corbel" panose="020B0503020204020204" pitchFamily="34" charset="0"/>
                        </a:rPr>
                        <a:t>if</a:t>
                      </a:r>
                      <a:r>
                        <a:rPr lang="de-AT" sz="800" baseline="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AT" sz="800" baseline="0" dirty="0" err="1">
                          <a:effectLst/>
                          <a:latin typeface="Corbel" panose="020B0503020204020204" pitchFamily="34" charset="0"/>
                        </a:rPr>
                        <a:t>there</a:t>
                      </a:r>
                      <a:r>
                        <a:rPr lang="de-AT" sz="800" baseline="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AT" sz="800" baseline="0" dirty="0" err="1">
                          <a:effectLst/>
                          <a:latin typeface="Corbel" panose="020B0503020204020204" pitchFamily="34" charset="0"/>
                        </a:rPr>
                        <a:t>is</a:t>
                      </a:r>
                      <a:r>
                        <a:rPr lang="de-AT" sz="800" baseline="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AT" sz="800" baseline="0" dirty="0" err="1">
                          <a:effectLst/>
                          <a:latin typeface="Corbel" panose="020B0503020204020204" pitchFamily="34" charset="0"/>
                        </a:rPr>
                        <a:t>no</a:t>
                      </a:r>
                      <a:r>
                        <a:rPr lang="de-AT" sz="800" baseline="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AT" sz="800" baseline="0" dirty="0" err="1">
                          <a:effectLst/>
                          <a:latin typeface="Corbel" panose="020B0503020204020204" pitchFamily="34" charset="0"/>
                        </a:rPr>
                        <a:t>enemy</a:t>
                      </a:r>
                      <a:r>
                        <a:rPr lang="de-AT" sz="800" baseline="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AT" sz="800" baseline="0" dirty="0" err="1">
                          <a:effectLst/>
                          <a:latin typeface="Corbel" panose="020B0503020204020204" pitchFamily="34" charset="0"/>
                        </a:rPr>
                        <a:t>within</a:t>
                      </a:r>
                      <a:r>
                        <a:rPr lang="de-AT" sz="800" baseline="0" dirty="0">
                          <a:effectLst/>
                          <a:latin typeface="Corbel" panose="020B0503020204020204" pitchFamily="34" charset="0"/>
                        </a:rPr>
                        <a:t> 10cm</a:t>
                      </a: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2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8910890"/>
                  </a:ext>
                </a:extLst>
              </a:tr>
              <a:tr h="2608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Dance </a:t>
                      </a:r>
                      <a:r>
                        <a:rPr lang="de-AT" sz="800" dirty="0" err="1">
                          <a:effectLst/>
                          <a:latin typeface="Corbel" panose="020B0503020204020204" pitchFamily="34" charset="0"/>
                        </a:rPr>
                        <a:t>from</a:t>
                      </a: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AT" sz="800" dirty="0" err="1">
                          <a:effectLst/>
                          <a:latin typeface="Corbel" panose="020B0503020204020204" pitchFamily="34" charset="0"/>
                        </a:rPr>
                        <a:t>the</a:t>
                      </a: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AT" sz="800" dirty="0" err="1">
                          <a:effectLst/>
                          <a:latin typeface="Corbel" panose="020B0503020204020204" pitchFamily="34" charset="0"/>
                        </a:rPr>
                        <a:t>Shadows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r>
                        <a:rPr lang="en-US" sz="800" dirty="0">
                          <a:effectLst/>
                          <a:latin typeface="Corbel" panose="020B0503020204020204" pitchFamily="34" charset="0"/>
                        </a:rPr>
                        <a:t>When exiting stealth with two or more enemies in melee range, you may attack two enemies at once with a full melee attack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3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3139286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285750" y="6350000"/>
            <a:ext cx="4868140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Notes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800" dirty="0">
                <a:solidFill>
                  <a:schemeClr val="tx1"/>
                </a:solidFill>
                <a:latin typeface="Corbel" panose="020B0503020204020204" pitchFamily="34" charset="0"/>
              </a:rPr>
              <a:t>+1 Strength from </a:t>
            </a:r>
            <a:r>
              <a:rPr lang="en-US" sz="800" i="1" dirty="0">
                <a:solidFill>
                  <a:schemeClr val="tx1"/>
                </a:solidFill>
                <a:latin typeface="Corbel" panose="020B0503020204020204" pitchFamily="34" charset="0"/>
              </a:rPr>
              <a:t>Veteran</a:t>
            </a:r>
          </a:p>
          <a:p>
            <a:r>
              <a:rPr lang="en-US" sz="800" dirty="0">
                <a:solidFill>
                  <a:schemeClr val="tx1"/>
                </a:solidFill>
                <a:latin typeface="Corbel" panose="020B0503020204020204" pitchFamily="34" charset="0"/>
              </a:rPr>
              <a:t>Shiv’s have </a:t>
            </a:r>
            <a:r>
              <a:rPr lang="en-US" sz="800" i="1" dirty="0">
                <a:solidFill>
                  <a:schemeClr val="tx1"/>
                </a:solidFill>
                <a:latin typeface="Corbel" panose="020B0503020204020204" pitchFamily="34" charset="0"/>
              </a:rPr>
              <a:t>Sharpened Blade</a:t>
            </a:r>
            <a:r>
              <a:rPr lang="en-US" sz="800" dirty="0">
                <a:solidFill>
                  <a:schemeClr val="tx1"/>
                </a:solidFill>
                <a:latin typeface="Corbel" panose="020B0503020204020204" pitchFamily="34" charset="0"/>
              </a:rPr>
              <a:t> (+1 Damage) and </a:t>
            </a:r>
            <a:r>
              <a:rPr lang="en-US" sz="800" i="1" dirty="0">
                <a:solidFill>
                  <a:schemeClr val="tx1"/>
                </a:solidFill>
                <a:latin typeface="Corbel" panose="020B0503020204020204" pitchFamily="34" charset="0"/>
              </a:rPr>
              <a:t>Narrow-Point (</a:t>
            </a:r>
            <a:r>
              <a:rPr lang="en-US" sz="800" i="1" dirty="0" err="1">
                <a:solidFill>
                  <a:schemeClr val="tx1"/>
                </a:solidFill>
                <a:latin typeface="Corbel" panose="020B0503020204020204" pitchFamily="34" charset="0"/>
              </a:rPr>
              <a:t>Stabby</a:t>
            </a:r>
            <a:r>
              <a:rPr lang="en-US" sz="800" i="1" dirty="0">
                <a:solidFill>
                  <a:schemeClr val="tx1"/>
                </a:solidFill>
                <a:latin typeface="Corbel" panose="020B0503020204020204" pitchFamily="34" charset="0"/>
              </a:rPr>
              <a:t>)</a:t>
            </a:r>
          </a:p>
          <a:p>
            <a:r>
              <a:rPr lang="en-US" sz="800" i="1" dirty="0" err="1">
                <a:solidFill>
                  <a:schemeClr val="tx1"/>
                </a:solidFill>
                <a:latin typeface="Corbel" panose="020B0503020204020204" pitchFamily="34" charset="0"/>
              </a:rPr>
              <a:t>Stabby</a:t>
            </a:r>
            <a:r>
              <a:rPr lang="en-US" sz="800" i="1" dirty="0">
                <a:solidFill>
                  <a:schemeClr val="tx1"/>
                </a:solidFill>
                <a:latin typeface="Corbel" panose="020B0503020204020204" pitchFamily="34" charset="0"/>
              </a:rPr>
              <a:t>: </a:t>
            </a:r>
            <a:r>
              <a:rPr lang="en-US" sz="800" dirty="0">
                <a:solidFill>
                  <a:schemeClr val="tx1"/>
                </a:solidFill>
                <a:latin typeface="Corbel" panose="020B0503020204020204" pitchFamily="34" charset="0"/>
              </a:rPr>
              <a:t>+1 to critical hit, -1 to strength when attacked</a:t>
            </a:r>
          </a:p>
          <a:p>
            <a:endParaRPr lang="de-AT" sz="8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3072" y="503136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19 P</a:t>
            </a:r>
            <a:endParaRPr lang="de-AT" sz="11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126</Words>
  <Application>Microsoft Office PowerPoint</Application>
  <PresentationFormat>Custom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DengXian</vt:lpstr>
      <vt:lpstr>Agency FB</vt:lpstr>
      <vt:lpstr>Amaranth</vt:lpstr>
      <vt:lpstr>Arial</vt:lpstr>
      <vt:lpstr>Calibri</vt:lpstr>
      <vt:lpstr>Calibri Light</vt:lpstr>
      <vt:lpstr>Corbel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SCHWALB Benjamin</dc:creator>
  <cp:lastModifiedBy>SCHWALB Benjamin</cp:lastModifiedBy>
  <cp:revision>51</cp:revision>
  <dcterms:created xsi:type="dcterms:W3CDTF">2016-11-22T14:16:07Z</dcterms:created>
  <dcterms:modified xsi:type="dcterms:W3CDTF">2016-11-30T13:51:20Z</dcterms:modified>
</cp:coreProperties>
</file>