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Name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Type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Rank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Origin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99302"/>
              </p:ext>
            </p:extLst>
          </p:nvPr>
        </p:nvGraphicFramePr>
        <p:xfrm>
          <a:off x="2759365" y="129070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8705"/>
              </p:ext>
            </p:extLst>
          </p:nvPr>
        </p:nvGraphicFramePr>
        <p:xfrm>
          <a:off x="221674" y="129070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4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sp>
        <p:nvSpPr>
          <p:cNvPr id="22" name="Rectangle: Single Corner Snipped 21"/>
          <p:cNvSpPr/>
          <p:nvPr/>
        </p:nvSpPr>
        <p:spPr>
          <a:xfrm>
            <a:off x="285750" y="4057650"/>
            <a:ext cx="2330449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Box 22"/>
          <p:cNvSpPr txBox="1"/>
          <p:nvPr/>
        </p:nvSpPr>
        <p:spPr>
          <a:xfrm>
            <a:off x="337503" y="4042674"/>
            <a:ext cx="2208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Class Tree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31935"/>
              </p:ext>
            </p:extLst>
          </p:nvPr>
        </p:nvGraphicFramePr>
        <p:xfrm>
          <a:off x="337503" y="4355782"/>
          <a:ext cx="2208847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9534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1218013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25" name="Rectangle: Single Corner Snipped 24"/>
          <p:cNvSpPr/>
          <p:nvPr/>
        </p:nvSpPr>
        <p:spPr>
          <a:xfrm>
            <a:off x="2823441" y="4057650"/>
            <a:ext cx="2330449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TextBox 25"/>
          <p:cNvSpPr txBox="1"/>
          <p:nvPr/>
        </p:nvSpPr>
        <p:spPr>
          <a:xfrm>
            <a:off x="2875193" y="4042674"/>
            <a:ext cx="2208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Class Tree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36208"/>
              </p:ext>
            </p:extLst>
          </p:nvPr>
        </p:nvGraphicFramePr>
        <p:xfrm>
          <a:off x="2875194" y="4355782"/>
          <a:ext cx="2208847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9534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1218013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75686"/>
              </p:ext>
            </p:extLst>
          </p:nvPr>
        </p:nvGraphicFramePr>
        <p:xfrm>
          <a:off x="285750" y="5480748"/>
          <a:ext cx="4868141" cy="7345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412194097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02370193"/>
                    </a:ext>
                  </a:extLst>
                </a:gridCol>
                <a:gridCol w="433292">
                  <a:extLst>
                    <a:ext uri="{9D8B030D-6E8A-4147-A177-3AD203B41FA5}">
                      <a16:colId xmlns:a16="http://schemas.microsoft.com/office/drawing/2014/main" val="1251658470"/>
                    </a:ext>
                  </a:extLst>
                </a:gridCol>
                <a:gridCol w="300402">
                  <a:extLst>
                    <a:ext uri="{9D8B030D-6E8A-4147-A177-3AD203B41FA5}">
                      <a16:colId xmlns:a16="http://schemas.microsoft.com/office/drawing/2014/main" val="830621781"/>
                    </a:ext>
                  </a:extLst>
                </a:gridCol>
                <a:gridCol w="372821">
                  <a:extLst>
                    <a:ext uri="{9D8B030D-6E8A-4147-A177-3AD203B41FA5}">
                      <a16:colId xmlns:a16="http://schemas.microsoft.com/office/drawing/2014/main" val="2677028441"/>
                    </a:ext>
                  </a:extLst>
                </a:gridCol>
                <a:gridCol w="377650">
                  <a:extLst>
                    <a:ext uri="{9D8B030D-6E8A-4147-A177-3AD203B41FA5}">
                      <a16:colId xmlns:a16="http://schemas.microsoft.com/office/drawing/2014/main" val="1139358003"/>
                    </a:ext>
                  </a:extLst>
                </a:gridCol>
                <a:gridCol w="1168891">
                  <a:extLst>
                    <a:ext uri="{9D8B030D-6E8A-4147-A177-3AD203B41FA5}">
                      <a16:colId xmlns:a16="http://schemas.microsoft.com/office/drawing/2014/main" val="2695718153"/>
                    </a:ext>
                  </a:extLst>
                </a:gridCol>
                <a:gridCol w="233885">
                  <a:extLst>
                    <a:ext uri="{9D8B030D-6E8A-4147-A177-3AD203B41FA5}">
                      <a16:colId xmlns:a16="http://schemas.microsoft.com/office/drawing/2014/main" val="693873148"/>
                    </a:ext>
                  </a:extLst>
                </a:gridCol>
              </a:tblGrid>
              <a:tr h="1898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Spell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Targets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Hit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Wound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4447157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3731531312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3519930639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4283625634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71688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52250"/>
              </p:ext>
            </p:extLst>
          </p:nvPr>
        </p:nvGraphicFramePr>
        <p:xfrm>
          <a:off x="285750" y="1976490"/>
          <a:ext cx="4868140" cy="750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36109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7633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3235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577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302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062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06835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6213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85750" y="2881524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Armor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48791" y="2881524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59365" y="2881524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Equipment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76380" y="2881524"/>
            <a:ext cx="377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Notes</a:t>
            </a:r>
            <a:endParaRPr lang="de-AT" sz="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3072" y="503136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10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</Words>
  <Application>Microsoft Office PowerPoint</Application>
  <PresentationFormat>Custom</PresentationFormat>
  <Paragraphs>124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24</cp:revision>
  <dcterms:created xsi:type="dcterms:W3CDTF">2016-11-22T14:16:07Z</dcterms:created>
  <dcterms:modified xsi:type="dcterms:W3CDTF">2016-11-28T19:38:56Z</dcterms:modified>
</cp:coreProperties>
</file>