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44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94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20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34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0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586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6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1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3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83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51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Snipped 10"/>
          <p:cNvSpPr/>
          <p:nvPr/>
        </p:nvSpPr>
        <p:spPr>
          <a:xfrm>
            <a:off x="221673" y="240145"/>
            <a:ext cx="4932218" cy="517237"/>
          </a:xfrm>
          <a:prstGeom prst="snip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maranth" panose="02000503050000020004" pitchFamily="50" charset="0"/>
              </a:rPr>
              <a:t>Stormtrooper</a:t>
            </a:r>
            <a:endParaRPr lang="de-AT" sz="2400" dirty="0">
              <a:solidFill>
                <a:schemeClr val="tx1"/>
              </a:solidFill>
              <a:latin typeface="Amaranth" panose="02000503050000020004" pitchFamily="50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52251"/>
              </p:ext>
            </p:extLst>
          </p:nvPr>
        </p:nvGraphicFramePr>
        <p:xfrm>
          <a:off x="2616199" y="830615"/>
          <a:ext cx="2537691" cy="17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97">
                  <a:extLst>
                    <a:ext uri="{9D8B030D-6E8A-4147-A177-3AD203B41FA5}">
                      <a16:colId xmlns:a16="http://schemas.microsoft.com/office/drawing/2014/main" val="3047890113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393795078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219534421"/>
                    </a:ext>
                  </a:extLst>
                </a:gridCol>
              </a:tblGrid>
              <a:tr h="1790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Human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Veteran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none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26131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31537"/>
              </p:ext>
            </p:extLst>
          </p:nvPr>
        </p:nvGraphicFramePr>
        <p:xfrm>
          <a:off x="2759365" y="1373250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181411157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4314610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684098774"/>
                    </a:ext>
                  </a:extLst>
                </a:gridCol>
              </a:tblGrid>
              <a:tr h="242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5+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781527"/>
                  </a:ext>
                </a:extLst>
              </a:tr>
              <a:tr h="1855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DODGE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ARMOR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SAVE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76832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367857"/>
              </p:ext>
            </p:extLst>
          </p:nvPr>
        </p:nvGraphicFramePr>
        <p:xfrm>
          <a:off x="221674" y="1373251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3156372450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89927643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91117038"/>
                    </a:ext>
                  </a:extLst>
                </a:gridCol>
              </a:tblGrid>
              <a:tr h="265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4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949438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HP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AIM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STR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03814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1077"/>
              </p:ext>
            </p:extLst>
          </p:nvPr>
        </p:nvGraphicFramePr>
        <p:xfrm>
          <a:off x="221672" y="2121971"/>
          <a:ext cx="4932218" cy="7508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56328">
                  <a:extLst>
                    <a:ext uri="{9D8B030D-6E8A-4147-A177-3AD203B41FA5}">
                      <a16:colId xmlns:a16="http://schemas.microsoft.com/office/drawing/2014/main" val="17902715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1507711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03233026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4200825"/>
                    </a:ext>
                  </a:extLst>
                </a:gridCol>
                <a:gridCol w="499512">
                  <a:extLst>
                    <a:ext uri="{9D8B030D-6E8A-4147-A177-3AD203B41FA5}">
                      <a16:colId xmlns:a16="http://schemas.microsoft.com/office/drawing/2014/main" val="1304189609"/>
                    </a:ext>
                  </a:extLst>
                </a:gridCol>
                <a:gridCol w="385636">
                  <a:extLst>
                    <a:ext uri="{9D8B030D-6E8A-4147-A177-3AD203B41FA5}">
                      <a16:colId xmlns:a16="http://schemas.microsoft.com/office/drawing/2014/main" val="1796534804"/>
                    </a:ext>
                  </a:extLst>
                </a:gridCol>
                <a:gridCol w="1222720">
                  <a:extLst>
                    <a:ext uri="{9D8B030D-6E8A-4147-A177-3AD203B41FA5}">
                      <a16:colId xmlns:a16="http://schemas.microsoft.com/office/drawing/2014/main" val="209990034"/>
                    </a:ext>
                  </a:extLst>
                </a:gridCol>
                <a:gridCol w="239322">
                  <a:extLst>
                    <a:ext uri="{9D8B030D-6E8A-4147-A177-3AD203B41FA5}">
                      <a16:colId xmlns:a16="http://schemas.microsoft.com/office/drawing/2014/main" val="1251924640"/>
                    </a:ext>
                  </a:extLst>
                </a:gridCol>
              </a:tblGrid>
              <a:tr h="2939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Weapon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Dmg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GP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10306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Bolter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30cm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2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3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Proj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 err="1">
                          <a:effectLst/>
                          <a:latin typeface="Corbel" panose="020B0503020204020204" pitchFamily="34" charset="0"/>
                        </a:rPr>
                        <a:t>Phys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-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2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400727891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3139358354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945886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85750" y="3098800"/>
            <a:ext cx="2330449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Armor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Combat Armor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48791" y="3098800"/>
            <a:ext cx="3754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2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59365" y="3098800"/>
            <a:ext cx="2394525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Equipment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Flashbang</a:t>
            </a:r>
          </a:p>
          <a:p>
            <a:r>
              <a:rPr lang="en-US" sz="1050" dirty="0" err="1">
                <a:solidFill>
                  <a:schemeClr val="tx1"/>
                </a:solidFill>
                <a:latin typeface="Corbel" panose="020B0503020204020204" pitchFamily="34" charset="0"/>
              </a:rPr>
              <a:t>Medpack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76380" y="3098800"/>
            <a:ext cx="377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2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Rectangle: Single Corner Snipped 21"/>
          <p:cNvSpPr/>
          <p:nvPr/>
        </p:nvSpPr>
        <p:spPr>
          <a:xfrm>
            <a:off x="285750" y="4584700"/>
            <a:ext cx="4868140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Box 22"/>
          <p:cNvSpPr txBox="1"/>
          <p:nvPr/>
        </p:nvSpPr>
        <p:spPr>
          <a:xfrm>
            <a:off x="337503" y="4569724"/>
            <a:ext cx="4744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maranth" panose="02000503050000020004" pitchFamily="50" charset="0"/>
              </a:rPr>
              <a:t>Soldier</a:t>
            </a:r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10269"/>
              </p:ext>
            </p:extLst>
          </p:nvPr>
        </p:nvGraphicFramePr>
        <p:xfrm>
          <a:off x="337503" y="4882832"/>
          <a:ext cx="4744086" cy="10224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060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3110770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518256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Toughness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+1 HP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1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Bandage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Skill: Heal +1 HP on a 4+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orbel" panose="020B0503020204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Trench Warfare</a:t>
                      </a: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r>
                        <a:rPr lang="de-AT" sz="800" dirty="0" err="1">
                          <a:effectLst/>
                          <a:latin typeface="Corbel" panose="020B0503020204020204" pitchFamily="34" charset="0"/>
                        </a:rPr>
                        <a:t>Get</a:t>
                      </a: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i="1" dirty="0">
                          <a:effectLst/>
                          <a:latin typeface="Corbel" panose="020B0503020204020204" pitchFamily="34" charset="0"/>
                        </a:rPr>
                        <a:t>Cover </a:t>
                      </a:r>
                      <a:r>
                        <a:rPr lang="de-AT" sz="800" i="0" dirty="0" err="1">
                          <a:effectLst/>
                          <a:latin typeface="Corbel" panose="020B0503020204020204" pitchFamily="34" charset="0"/>
                        </a:rPr>
                        <a:t>when</a:t>
                      </a:r>
                      <a:r>
                        <a:rPr lang="de-AT" sz="800" i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i="0" dirty="0" err="1">
                          <a:effectLst/>
                          <a:latin typeface="Corbel" panose="020B0503020204020204" pitchFamily="34" charset="0"/>
                        </a:rPr>
                        <a:t>you</a:t>
                      </a:r>
                      <a:r>
                        <a:rPr lang="de-AT" sz="800" i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i="0" dirty="0" err="1">
                          <a:effectLst/>
                          <a:latin typeface="Corbel" panose="020B0503020204020204" pitchFamily="34" charset="0"/>
                        </a:rPr>
                        <a:t>haven‘t</a:t>
                      </a:r>
                      <a:r>
                        <a:rPr lang="de-AT" sz="800" i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i="0" dirty="0" err="1">
                          <a:effectLst/>
                          <a:latin typeface="Corbel" panose="020B0503020204020204" pitchFamily="34" charset="0"/>
                        </a:rPr>
                        <a:t>moved</a:t>
                      </a:r>
                      <a:r>
                        <a:rPr lang="de-AT" sz="800" i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i="0" dirty="0" err="1">
                          <a:effectLst/>
                          <a:latin typeface="Corbel" panose="020B0503020204020204" pitchFamily="34" charset="0"/>
                        </a:rPr>
                        <a:t>this</a:t>
                      </a:r>
                      <a:r>
                        <a:rPr lang="de-AT" sz="800" i="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de-AT" sz="800" i="0" dirty="0" err="1">
                          <a:effectLst/>
                          <a:latin typeface="Corbel" panose="020B0503020204020204" pitchFamily="34" charset="0"/>
                        </a:rPr>
                        <a:t>round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2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139286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8612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85750" y="6350000"/>
            <a:ext cx="4868140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Notes</a:t>
            </a:r>
          </a:p>
          <a:p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orbel" panose="020B0503020204020204" pitchFamily="34" charset="0"/>
              </a:rPr>
              <a:t>Bolter with </a:t>
            </a:r>
            <a:r>
              <a:rPr lang="en-US" sz="800" i="1" dirty="0">
                <a:solidFill>
                  <a:schemeClr val="tx1"/>
                </a:solidFill>
                <a:latin typeface="Corbel" panose="020B0503020204020204" pitchFamily="34" charset="0"/>
              </a:rPr>
              <a:t>ACOG Scope</a:t>
            </a:r>
            <a:r>
              <a:rPr lang="en-US" sz="800" dirty="0">
                <a:solidFill>
                  <a:schemeClr val="tx1"/>
                </a:solidFill>
                <a:latin typeface="Corbel" panose="020B0503020204020204" pitchFamily="34" charset="0"/>
              </a:rPr>
              <a:t>: +1 Aim when attacking Targets between 15-30cm away</a:t>
            </a:r>
            <a:endParaRPr lang="de-AT" sz="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76380" y="518010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20 P</a:t>
            </a:r>
            <a:endParaRPr lang="de-AT" sz="11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DengXian</vt:lpstr>
      <vt:lpstr>Agency FB</vt:lpstr>
      <vt:lpstr>Amaranth</vt:lpstr>
      <vt:lpstr>Arial</vt:lpstr>
      <vt:lpstr>Calibri</vt:lpstr>
      <vt:lpstr>Calibri Light</vt:lpstr>
      <vt:lpstr>Corbel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 Benjamin</dc:creator>
  <cp:lastModifiedBy>SCHWALB Benjamin</cp:lastModifiedBy>
  <cp:revision>33</cp:revision>
  <dcterms:created xsi:type="dcterms:W3CDTF">2016-11-22T14:16:07Z</dcterms:created>
  <dcterms:modified xsi:type="dcterms:W3CDTF">2016-11-23T10:09:42Z</dcterms:modified>
</cp:coreProperties>
</file>