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200" d="100"/>
          <a:sy n="200" d="100"/>
        </p:scale>
        <p:origin x="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244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22330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4974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8791" y="309880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1370"/>
              </p:ext>
            </p:extLst>
          </p:nvPr>
        </p:nvGraphicFramePr>
        <p:xfrm>
          <a:off x="337503" y="488283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24</cp:revision>
  <dcterms:created xsi:type="dcterms:W3CDTF">2016-11-22T14:16:07Z</dcterms:created>
  <dcterms:modified xsi:type="dcterms:W3CDTF">2016-11-23T10:09:12Z</dcterms:modified>
</cp:coreProperties>
</file>