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4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39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2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49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60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58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164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1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83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5F4-ACAB-4D02-9EB8-5027950E88E8}" type="datetimeFigureOut">
              <a:rPr lang="de-AT" smtClean="0"/>
              <a:t>23.11.2016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C6D2-FEA2-4FB0-A5D9-C86B98000DC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1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10"/>
          <p:cNvSpPr/>
          <p:nvPr/>
        </p:nvSpPr>
        <p:spPr>
          <a:xfrm>
            <a:off x="221673" y="240145"/>
            <a:ext cx="4932218" cy="517237"/>
          </a:xfrm>
          <a:prstGeom prst="snip2Diag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maranth" panose="02000503050000020004" pitchFamily="50" charset="0"/>
              </a:rPr>
              <a:t>Name</a:t>
            </a:r>
            <a:endParaRPr lang="de-AT" sz="2400" dirty="0">
              <a:solidFill>
                <a:schemeClr val="tx1"/>
              </a:solidFill>
              <a:latin typeface="Amaranth" panose="02000503050000020004" pitchFamily="50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616199" y="830615"/>
          <a:ext cx="2537691" cy="179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97">
                  <a:extLst>
                    <a:ext uri="{9D8B030D-6E8A-4147-A177-3AD203B41FA5}">
                      <a16:colId xmlns:a16="http://schemas.microsoft.com/office/drawing/2014/main" val="3047890113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393795078"/>
                    </a:ext>
                  </a:extLst>
                </a:gridCol>
                <a:gridCol w="845897">
                  <a:extLst>
                    <a:ext uri="{9D8B030D-6E8A-4147-A177-3AD203B41FA5}">
                      <a16:colId xmlns:a16="http://schemas.microsoft.com/office/drawing/2014/main" val="2219534421"/>
                    </a:ext>
                  </a:extLst>
                </a:gridCol>
              </a:tblGrid>
              <a:tr h="1790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Type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Rank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gency FB" panose="020B0503020202020204" pitchFamily="34" charset="0"/>
                        </a:rPr>
                        <a:t>Origin</a:t>
                      </a:r>
                      <a:endParaRPr lang="de-AT" sz="1000" dirty="0">
                        <a:latin typeface="Agency FB" panose="020B0503020202020204" pitchFamily="34" charset="0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26131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99302"/>
              </p:ext>
            </p:extLst>
          </p:nvPr>
        </p:nvGraphicFramePr>
        <p:xfrm>
          <a:off x="2759365" y="1290700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181411157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43146106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684098774"/>
                    </a:ext>
                  </a:extLst>
                </a:gridCol>
              </a:tblGrid>
              <a:tr h="242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-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781527"/>
                  </a:ext>
                </a:extLst>
              </a:tr>
              <a:tr h="1855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DODGE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ARMOR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SAVE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76832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8705"/>
              </p:ext>
            </p:extLst>
          </p:nvPr>
        </p:nvGraphicFramePr>
        <p:xfrm>
          <a:off x="221674" y="1290701"/>
          <a:ext cx="2394525" cy="42839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98175">
                  <a:extLst>
                    <a:ext uri="{9D8B030D-6E8A-4147-A177-3AD203B41FA5}">
                      <a16:colId xmlns:a16="http://schemas.microsoft.com/office/drawing/2014/main" val="3156372450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289927643"/>
                    </a:ext>
                  </a:extLst>
                </a:gridCol>
                <a:gridCol w="798175">
                  <a:extLst>
                    <a:ext uri="{9D8B030D-6E8A-4147-A177-3AD203B41FA5}">
                      <a16:colId xmlns:a16="http://schemas.microsoft.com/office/drawing/2014/main" val="391117038"/>
                    </a:ext>
                  </a:extLst>
                </a:gridCol>
              </a:tblGrid>
              <a:tr h="2653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maranth" panose="02000503050000020004" pitchFamily="50" charset="0"/>
                          <a:ea typeface="+mn-ea"/>
                          <a:cs typeface="+mn-cs"/>
                        </a:rPr>
                        <a:t>4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1100" dirty="0">
                          <a:effectLst/>
                          <a:latin typeface="Amaranth" panose="02000503050000020004" pitchFamily="50" charset="0"/>
                        </a:rPr>
                        <a:t>3</a:t>
                      </a:r>
                      <a:endParaRPr lang="de-AT" sz="1100" dirty="0">
                        <a:effectLst/>
                        <a:latin typeface="Amaranth" panose="02000503050000020004" pitchFamily="50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94943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HP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AIM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</a:rPr>
                        <a:t>STR</a:t>
                      </a:r>
                      <a:endParaRPr lang="de-AT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38146"/>
                  </a:ext>
                </a:extLst>
              </a:tr>
            </a:tbl>
          </a:graphicData>
        </a:graphic>
      </p:graphicFrame>
      <p:sp>
        <p:nvSpPr>
          <p:cNvPr id="22" name="Rectangle: Single Corner Snipped 21"/>
          <p:cNvSpPr/>
          <p:nvPr/>
        </p:nvSpPr>
        <p:spPr>
          <a:xfrm>
            <a:off x="285750" y="4057650"/>
            <a:ext cx="2330449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Box 22"/>
          <p:cNvSpPr txBox="1"/>
          <p:nvPr/>
        </p:nvSpPr>
        <p:spPr>
          <a:xfrm>
            <a:off x="1060483" y="4042674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maranth" panose="02000503050000020004" pitchFamily="50" charset="0"/>
              </a:rPr>
              <a:t>Class Tree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831935"/>
              </p:ext>
            </p:extLst>
          </p:nvPr>
        </p:nvGraphicFramePr>
        <p:xfrm>
          <a:off x="337503" y="4355782"/>
          <a:ext cx="2208847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9534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1218013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sp>
        <p:nvSpPr>
          <p:cNvPr id="25" name="Rectangle: Single Corner Snipped 24"/>
          <p:cNvSpPr/>
          <p:nvPr/>
        </p:nvSpPr>
        <p:spPr>
          <a:xfrm>
            <a:off x="2823441" y="4057650"/>
            <a:ext cx="2330449" cy="1371600"/>
          </a:xfrm>
          <a:prstGeom prst="snip1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TextBox 25"/>
          <p:cNvSpPr txBox="1"/>
          <p:nvPr/>
        </p:nvSpPr>
        <p:spPr>
          <a:xfrm>
            <a:off x="3598174" y="4042674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maranth" panose="02000503050000020004" pitchFamily="50" charset="0"/>
              </a:rPr>
              <a:t>Class Tree</a:t>
            </a:r>
            <a:endParaRPr lang="de-AT" sz="1050" dirty="0">
              <a:latin typeface="Amaranth" panose="02000503050000020004" pitchFamily="50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36208"/>
              </p:ext>
            </p:extLst>
          </p:nvPr>
        </p:nvGraphicFramePr>
        <p:xfrm>
          <a:off x="2875194" y="4355782"/>
          <a:ext cx="2208847" cy="102247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49534">
                  <a:extLst>
                    <a:ext uri="{9D8B030D-6E8A-4147-A177-3AD203B41FA5}">
                      <a16:colId xmlns:a16="http://schemas.microsoft.com/office/drawing/2014/main" val="1339986515"/>
                    </a:ext>
                  </a:extLst>
                </a:gridCol>
                <a:gridCol w="1218013">
                  <a:extLst>
                    <a:ext uri="{9D8B030D-6E8A-4147-A177-3AD203B41FA5}">
                      <a16:colId xmlns:a16="http://schemas.microsoft.com/office/drawing/2014/main" val="224814899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743315929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Trait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Effect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10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4617337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999827"/>
                  </a:ext>
                </a:extLst>
              </a:tr>
              <a:tr h="179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804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1089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13928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8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861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75686"/>
              </p:ext>
            </p:extLst>
          </p:nvPr>
        </p:nvGraphicFramePr>
        <p:xfrm>
          <a:off x="285750" y="5480748"/>
          <a:ext cx="4868141" cy="73452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412194097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02370193"/>
                    </a:ext>
                  </a:extLst>
                </a:gridCol>
                <a:gridCol w="433292">
                  <a:extLst>
                    <a:ext uri="{9D8B030D-6E8A-4147-A177-3AD203B41FA5}">
                      <a16:colId xmlns:a16="http://schemas.microsoft.com/office/drawing/2014/main" val="1251658470"/>
                    </a:ext>
                  </a:extLst>
                </a:gridCol>
                <a:gridCol w="300402">
                  <a:extLst>
                    <a:ext uri="{9D8B030D-6E8A-4147-A177-3AD203B41FA5}">
                      <a16:colId xmlns:a16="http://schemas.microsoft.com/office/drawing/2014/main" val="830621781"/>
                    </a:ext>
                  </a:extLst>
                </a:gridCol>
                <a:gridCol w="372821">
                  <a:extLst>
                    <a:ext uri="{9D8B030D-6E8A-4147-A177-3AD203B41FA5}">
                      <a16:colId xmlns:a16="http://schemas.microsoft.com/office/drawing/2014/main" val="2677028441"/>
                    </a:ext>
                  </a:extLst>
                </a:gridCol>
                <a:gridCol w="377650">
                  <a:extLst>
                    <a:ext uri="{9D8B030D-6E8A-4147-A177-3AD203B41FA5}">
                      <a16:colId xmlns:a16="http://schemas.microsoft.com/office/drawing/2014/main" val="1139358003"/>
                    </a:ext>
                  </a:extLst>
                </a:gridCol>
                <a:gridCol w="1168891">
                  <a:extLst>
                    <a:ext uri="{9D8B030D-6E8A-4147-A177-3AD203B41FA5}">
                      <a16:colId xmlns:a16="http://schemas.microsoft.com/office/drawing/2014/main" val="2695718153"/>
                    </a:ext>
                  </a:extLst>
                </a:gridCol>
                <a:gridCol w="233885">
                  <a:extLst>
                    <a:ext uri="{9D8B030D-6E8A-4147-A177-3AD203B41FA5}">
                      <a16:colId xmlns:a16="http://schemas.microsoft.com/office/drawing/2014/main" val="693873148"/>
                    </a:ext>
                  </a:extLst>
                </a:gridCol>
              </a:tblGrid>
              <a:tr h="1898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Spell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Targets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Hit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Wound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Lv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675" marR="5467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64447157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3731531312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3519930639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/>
                </a:tc>
                <a:extLst>
                  <a:ext uri="{0D108BD9-81ED-4DB2-BD59-A6C34878D82A}">
                    <a16:rowId xmlns:a16="http://schemas.microsoft.com/office/drawing/2014/main" val="4283625634"/>
                  </a:ext>
                </a:extLst>
              </a:tr>
              <a:tr h="136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800" kern="1200" dirty="0"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4675" marR="54675" marT="0" marB="0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71688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52250"/>
              </p:ext>
            </p:extLst>
          </p:nvPr>
        </p:nvGraphicFramePr>
        <p:xfrm>
          <a:off x="285750" y="1976490"/>
          <a:ext cx="4868140" cy="75087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36109">
                  <a:extLst>
                    <a:ext uri="{9D8B030D-6E8A-4147-A177-3AD203B41FA5}">
                      <a16:colId xmlns:a16="http://schemas.microsoft.com/office/drawing/2014/main" val="1790271504"/>
                    </a:ext>
                  </a:extLst>
                </a:gridCol>
                <a:gridCol w="476330">
                  <a:extLst>
                    <a:ext uri="{9D8B030D-6E8A-4147-A177-3AD203B41FA5}">
                      <a16:colId xmlns:a16="http://schemas.microsoft.com/office/drawing/2014/main" val="2415077111"/>
                    </a:ext>
                  </a:extLst>
                </a:gridCol>
                <a:gridCol w="263235">
                  <a:extLst>
                    <a:ext uri="{9D8B030D-6E8A-4147-A177-3AD203B41FA5}">
                      <a16:colId xmlns:a16="http://schemas.microsoft.com/office/drawing/2014/main" val="4032330266"/>
                    </a:ext>
                  </a:extLst>
                </a:gridCol>
                <a:gridCol w="275770">
                  <a:extLst>
                    <a:ext uri="{9D8B030D-6E8A-4147-A177-3AD203B41FA5}">
                      <a16:colId xmlns:a16="http://schemas.microsoft.com/office/drawing/2014/main" val="424200825"/>
                    </a:ext>
                  </a:extLst>
                </a:gridCol>
                <a:gridCol w="493022">
                  <a:extLst>
                    <a:ext uri="{9D8B030D-6E8A-4147-A177-3AD203B41FA5}">
                      <a16:colId xmlns:a16="http://schemas.microsoft.com/office/drawing/2014/main" val="1304189609"/>
                    </a:ext>
                  </a:extLst>
                </a:gridCol>
                <a:gridCol w="380626">
                  <a:extLst>
                    <a:ext uri="{9D8B030D-6E8A-4147-A177-3AD203B41FA5}">
                      <a16:colId xmlns:a16="http://schemas.microsoft.com/office/drawing/2014/main" val="1796534804"/>
                    </a:ext>
                  </a:extLst>
                </a:gridCol>
                <a:gridCol w="1206835">
                  <a:extLst>
                    <a:ext uri="{9D8B030D-6E8A-4147-A177-3AD203B41FA5}">
                      <a16:colId xmlns:a16="http://schemas.microsoft.com/office/drawing/2014/main" val="209990034"/>
                    </a:ext>
                  </a:extLst>
                </a:gridCol>
                <a:gridCol w="236213">
                  <a:extLst>
                    <a:ext uri="{9D8B030D-6E8A-4147-A177-3AD203B41FA5}">
                      <a16:colId xmlns:a16="http://schemas.microsoft.com/office/drawing/2014/main" val="1251924640"/>
                    </a:ext>
                  </a:extLst>
                </a:gridCol>
              </a:tblGrid>
              <a:tr h="2939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Weapon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Range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Atk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Dmg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 err="1">
                          <a:effectLst/>
                          <a:latin typeface="Agency FB" panose="020B0503020202020204" pitchFamily="34" charset="0"/>
                        </a:rPr>
                        <a:t>DType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Rules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b="0" dirty="0">
                          <a:effectLst/>
                          <a:latin typeface="Agency FB" panose="020B0503020202020204" pitchFamily="34" charset="0"/>
                        </a:rPr>
                        <a:t>GP</a:t>
                      </a:r>
                      <a:endParaRPr lang="de-AT" sz="1050" b="0" dirty="0">
                        <a:effectLst/>
                        <a:latin typeface="Agency FB" panose="020B0503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110306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400727891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/>
                </a:tc>
                <a:extLst>
                  <a:ext uri="{0D108BD9-81ED-4DB2-BD59-A6C34878D82A}">
                    <a16:rowId xmlns:a16="http://schemas.microsoft.com/office/drawing/2014/main" val="3139358354"/>
                  </a:ext>
                </a:extLst>
              </a:tr>
              <a:tr h="1469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AT" sz="9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endParaRPr lang="de-AT" sz="1000" dirty="0">
                        <a:effectLst/>
                        <a:latin typeface="Corbel" panose="020B0503020204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717" marR="54717" marT="0" marB="0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45886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285750" y="2881524"/>
            <a:ext cx="2330449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Armor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Armor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48791" y="2881524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x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59365" y="2881524"/>
            <a:ext cx="2394525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Equipment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Equipment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76380" y="2881524"/>
            <a:ext cx="377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x GP</a:t>
            </a:r>
            <a:endParaRPr lang="de-AT" sz="105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5750" y="6350000"/>
            <a:ext cx="4868140" cy="1041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Notes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orbel" panose="020B0503020204020204" pitchFamily="34" charset="0"/>
              </a:rPr>
              <a:t>Notes</a:t>
            </a:r>
            <a:endParaRPr lang="de-AT" sz="105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3072" y="503136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10 P</a:t>
            </a:r>
            <a:endParaRPr lang="de-AT" sz="11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8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</Words>
  <Application>Microsoft Office PowerPoint</Application>
  <PresentationFormat>Custom</PresentationFormat>
  <Paragraphs>124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DengXian</vt:lpstr>
      <vt:lpstr>Agency FB</vt:lpstr>
      <vt:lpstr>Amaranth</vt:lpstr>
      <vt:lpstr>Arial</vt:lpstr>
      <vt:lpstr>Calibri</vt:lpstr>
      <vt:lpstr>Calibri Light</vt:lpstr>
      <vt:lpstr>Corbel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 Benjamin</dc:creator>
  <cp:lastModifiedBy>SCHWALB Benjamin</cp:lastModifiedBy>
  <cp:revision>22</cp:revision>
  <dcterms:created xsi:type="dcterms:W3CDTF">2016-11-22T14:16:07Z</dcterms:created>
  <dcterms:modified xsi:type="dcterms:W3CDTF">2016-11-23T10:09:23Z</dcterms:modified>
</cp:coreProperties>
</file>