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5244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212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22330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74974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58470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1060483" y="456972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43070"/>
              </p:ext>
            </p:extLst>
          </p:nvPr>
        </p:nvGraphicFramePr>
        <p:xfrm>
          <a:off x="337503" y="488283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58470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3598174" y="456972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77469"/>
              </p:ext>
            </p:extLst>
          </p:nvPr>
        </p:nvGraphicFramePr>
        <p:xfrm>
          <a:off x="2875194" y="488283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8791" y="3098800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22</cp:revision>
  <dcterms:created xsi:type="dcterms:W3CDTF">2016-11-22T14:16:07Z</dcterms:created>
  <dcterms:modified xsi:type="dcterms:W3CDTF">2016-11-23T10:09:18Z</dcterms:modified>
</cp:coreProperties>
</file>