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2" r:id="rId6"/>
    <p:sldId id="268" r:id="rId7"/>
    <p:sldId id="273" r:id="rId8"/>
    <p:sldId id="263" r:id="rId9"/>
    <p:sldId id="270" r:id="rId10"/>
    <p:sldId id="271" r:id="rId11"/>
    <p:sldId id="272" r:id="rId12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9" pos="1163" userDrawn="1">
          <p15:clr>
            <a:srgbClr val="000000"/>
          </p15:clr>
        </p15:guide>
        <p15:guide id="10" pos="6878" userDrawn="1">
          <p15:clr>
            <a:srgbClr val="A4A3A4"/>
          </p15:clr>
        </p15:guide>
        <p15:guide id="11" pos="6143">
          <p15:clr>
            <a:srgbClr val="A4A3A4"/>
          </p15:clr>
        </p15:guide>
        <p15:guide id="12" pos="47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>
      <p:cViewPr varScale="1">
        <p:scale>
          <a:sx n="76" d="100"/>
          <a:sy n="76" d="100"/>
        </p:scale>
        <p:origin x="509" y="19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1163"/>
        <p:guide pos="6878"/>
        <p:guide pos="6143"/>
        <p:guide pos="4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EVAULT" userId="1d99057e-d8ee-4d69-85f9-da414ea0af72" providerId="ADAL" clId="{77A3A6A2-1D6C-4EA8-A70E-CE9AEC8A2894}"/>
    <pc:docChg chg="undo custSel addSld delSld modSld modMainMaster">
      <pc:chgData name="BENJAMIN SEVAULT" userId="1d99057e-d8ee-4d69-85f9-da414ea0af72" providerId="ADAL" clId="{77A3A6A2-1D6C-4EA8-A70E-CE9AEC8A2894}" dt="2022-12-15T22:14:28.845" v="446" actId="12788"/>
      <pc:docMkLst>
        <pc:docMk/>
      </pc:docMkLst>
      <pc:sldChg chg="addSp delSp modSp mod modTransition">
        <pc:chgData name="BENJAMIN SEVAULT" userId="1d99057e-d8ee-4d69-85f9-da414ea0af72" providerId="ADAL" clId="{77A3A6A2-1D6C-4EA8-A70E-CE9AEC8A2894}" dt="2022-12-15T21:41:04.292" v="125"/>
        <pc:sldMkLst>
          <pc:docMk/>
          <pc:sldMk cId="752280851" sldId="257"/>
        </pc:sldMkLst>
        <pc:spChg chg="mod">
          <ac:chgData name="BENJAMIN SEVAULT" userId="1d99057e-d8ee-4d69-85f9-da414ea0af72" providerId="ADAL" clId="{77A3A6A2-1D6C-4EA8-A70E-CE9AEC8A2894}" dt="2022-12-15T21:35:26.080" v="76" actId="14100"/>
          <ac:spMkLst>
            <pc:docMk/>
            <pc:sldMk cId="752280851" sldId="257"/>
            <ac:spMk id="5" creationId="{330AB335-646E-E3A6-2E81-F7B81F3F0DB3}"/>
          </ac:spMkLst>
        </pc:spChg>
        <pc:spChg chg="mod">
          <ac:chgData name="BENJAMIN SEVAULT" userId="1d99057e-d8ee-4d69-85f9-da414ea0af72" providerId="ADAL" clId="{77A3A6A2-1D6C-4EA8-A70E-CE9AEC8A2894}" dt="2022-12-15T21:34:49.192" v="68" actId="1076"/>
          <ac:spMkLst>
            <pc:docMk/>
            <pc:sldMk cId="752280851" sldId="257"/>
            <ac:spMk id="7" creationId="{351A80D6-906A-E6D6-01CF-3729D9AA9C92}"/>
          </ac:spMkLst>
        </pc:spChg>
        <pc:spChg chg="del">
          <ac:chgData name="BENJAMIN SEVAULT" userId="1d99057e-d8ee-4d69-85f9-da414ea0af72" providerId="ADAL" clId="{77A3A6A2-1D6C-4EA8-A70E-CE9AEC8A2894}" dt="2022-12-15T21:29:14.549" v="6" actId="478"/>
          <ac:spMkLst>
            <pc:docMk/>
            <pc:sldMk cId="752280851" sldId="257"/>
            <ac:spMk id="9" creationId="{A0CE475B-4E76-B990-1950-95D033E1CBDE}"/>
          </ac:spMkLst>
        </pc:spChg>
        <pc:spChg chg="add mod">
          <ac:chgData name="BENJAMIN SEVAULT" userId="1d99057e-d8ee-4d69-85f9-da414ea0af72" providerId="ADAL" clId="{77A3A6A2-1D6C-4EA8-A70E-CE9AEC8A2894}" dt="2022-12-15T21:29:24.101" v="7"/>
          <ac:spMkLst>
            <pc:docMk/>
            <pc:sldMk cId="752280851" sldId="257"/>
            <ac:spMk id="10" creationId="{52763FCC-214C-9D24-617C-FFF3085DF9C9}"/>
          </ac:spMkLst>
        </pc:spChg>
      </pc:sldChg>
      <pc:sldChg chg="modTransition">
        <pc:chgData name="BENJAMIN SEVAULT" userId="1d99057e-d8ee-4d69-85f9-da414ea0af72" providerId="ADAL" clId="{77A3A6A2-1D6C-4EA8-A70E-CE9AEC8A2894}" dt="2022-12-15T21:41:04.292" v="125"/>
        <pc:sldMkLst>
          <pc:docMk/>
          <pc:sldMk cId="108181727" sldId="258"/>
        </pc:sldMkLst>
      </pc:sldChg>
      <pc:sldChg chg="modTransition">
        <pc:chgData name="BENJAMIN SEVAULT" userId="1d99057e-d8ee-4d69-85f9-da414ea0af72" providerId="ADAL" clId="{77A3A6A2-1D6C-4EA8-A70E-CE9AEC8A2894}" dt="2022-12-15T21:41:04.292" v="125"/>
        <pc:sldMkLst>
          <pc:docMk/>
          <pc:sldMk cId="3088250233" sldId="259"/>
        </pc:sldMkLst>
      </pc:sldChg>
      <pc:sldChg chg="modTransition">
        <pc:chgData name="BENJAMIN SEVAULT" userId="1d99057e-d8ee-4d69-85f9-da414ea0af72" providerId="ADAL" clId="{77A3A6A2-1D6C-4EA8-A70E-CE9AEC8A2894}" dt="2022-12-15T21:41:04.292" v="125"/>
        <pc:sldMkLst>
          <pc:docMk/>
          <pc:sldMk cId="3420368686" sldId="260"/>
        </pc:sldMkLst>
      </pc:sldChg>
      <pc:sldChg chg="modTransition">
        <pc:chgData name="BENJAMIN SEVAULT" userId="1d99057e-d8ee-4d69-85f9-da414ea0af72" providerId="ADAL" clId="{77A3A6A2-1D6C-4EA8-A70E-CE9AEC8A2894}" dt="2022-12-15T21:41:04.292" v="125"/>
        <pc:sldMkLst>
          <pc:docMk/>
          <pc:sldMk cId="2352053584" sldId="261"/>
        </pc:sldMkLst>
      </pc:sldChg>
      <pc:sldChg chg="delSp modSp mod modTransition modAnim">
        <pc:chgData name="BENJAMIN SEVAULT" userId="1d99057e-d8ee-4d69-85f9-da414ea0af72" providerId="ADAL" clId="{77A3A6A2-1D6C-4EA8-A70E-CE9AEC8A2894}" dt="2022-12-15T22:08:59.188" v="401" actId="1076"/>
        <pc:sldMkLst>
          <pc:docMk/>
          <pc:sldMk cId="3927880121" sldId="262"/>
        </pc:sldMkLst>
        <pc:spChg chg="mod">
          <ac:chgData name="BENJAMIN SEVAULT" userId="1d99057e-d8ee-4d69-85f9-da414ea0af72" providerId="ADAL" clId="{77A3A6A2-1D6C-4EA8-A70E-CE9AEC8A2894}" dt="2022-12-15T22:08:59.188" v="401" actId="1076"/>
          <ac:spMkLst>
            <pc:docMk/>
            <pc:sldMk cId="3927880121" sldId="262"/>
            <ac:spMk id="4" creationId="{2DC2A67A-A545-89EF-F5B3-267647579789}"/>
          </ac:spMkLst>
        </pc:spChg>
        <pc:spChg chg="del">
          <ac:chgData name="BENJAMIN SEVAULT" userId="1d99057e-d8ee-4d69-85f9-da414ea0af72" providerId="ADAL" clId="{77A3A6A2-1D6C-4EA8-A70E-CE9AEC8A2894}" dt="2022-12-15T21:28:05.059" v="0" actId="478"/>
          <ac:spMkLst>
            <pc:docMk/>
            <pc:sldMk cId="3927880121" sldId="262"/>
            <ac:spMk id="15" creationId="{200BE0BF-AFBD-A671-72DC-E49FC83AEC17}"/>
          </ac:spMkLst>
        </pc:spChg>
        <pc:spChg chg="mod">
          <ac:chgData name="BENJAMIN SEVAULT" userId="1d99057e-d8ee-4d69-85f9-da414ea0af72" providerId="ADAL" clId="{77A3A6A2-1D6C-4EA8-A70E-CE9AEC8A2894}" dt="2022-12-15T21:29:04.263" v="5" actId="1076"/>
          <ac:spMkLst>
            <pc:docMk/>
            <pc:sldMk cId="3927880121" sldId="262"/>
            <ac:spMk id="16" creationId="{5316A2E8-55FC-CD13-268D-EF59DEF65DFF}"/>
          </ac:spMkLst>
        </pc:spChg>
        <pc:picChg chg="del">
          <ac:chgData name="BENJAMIN SEVAULT" userId="1d99057e-d8ee-4d69-85f9-da414ea0af72" providerId="ADAL" clId="{77A3A6A2-1D6C-4EA8-A70E-CE9AEC8A2894}" dt="2022-12-15T21:30:05.803" v="46" actId="478"/>
          <ac:picMkLst>
            <pc:docMk/>
            <pc:sldMk cId="3927880121" sldId="262"/>
            <ac:picMk id="3" creationId="{ED3F74C7-7908-F91F-56FD-91388881A876}"/>
          </ac:picMkLst>
        </pc:picChg>
      </pc:sldChg>
      <pc:sldChg chg="addSp delSp modSp add mod modTransition">
        <pc:chgData name="BENJAMIN SEVAULT" userId="1d99057e-d8ee-4d69-85f9-da414ea0af72" providerId="ADAL" clId="{77A3A6A2-1D6C-4EA8-A70E-CE9AEC8A2894}" dt="2022-12-15T21:58:55.712" v="357" actId="1076"/>
        <pc:sldMkLst>
          <pc:docMk/>
          <pc:sldMk cId="999899589" sldId="263"/>
        </pc:sldMkLst>
        <pc:spChg chg="mod">
          <ac:chgData name="BENJAMIN SEVAULT" userId="1d99057e-d8ee-4d69-85f9-da414ea0af72" providerId="ADAL" clId="{77A3A6A2-1D6C-4EA8-A70E-CE9AEC8A2894}" dt="2022-12-15T21:58:55.712" v="357" actId="1076"/>
          <ac:spMkLst>
            <pc:docMk/>
            <pc:sldMk cId="999899589" sldId="263"/>
            <ac:spMk id="4" creationId="{2DC2A67A-A545-89EF-F5B3-267647579789}"/>
          </ac:spMkLst>
        </pc:spChg>
        <pc:picChg chg="del">
          <ac:chgData name="BENJAMIN SEVAULT" userId="1d99057e-d8ee-4d69-85f9-da414ea0af72" providerId="ADAL" clId="{77A3A6A2-1D6C-4EA8-A70E-CE9AEC8A2894}" dt="2022-12-15T21:57:40.488" v="320" actId="478"/>
          <ac:picMkLst>
            <pc:docMk/>
            <pc:sldMk cId="999899589" sldId="263"/>
            <ac:picMk id="3" creationId="{ED3F74C7-7908-F91F-56FD-91388881A876}"/>
          </ac:picMkLst>
        </pc:picChg>
        <pc:picChg chg="add mod">
          <ac:chgData name="BENJAMIN SEVAULT" userId="1d99057e-d8ee-4d69-85f9-da414ea0af72" providerId="ADAL" clId="{77A3A6A2-1D6C-4EA8-A70E-CE9AEC8A2894}" dt="2022-12-15T21:58:08.513" v="324" actId="14100"/>
          <ac:picMkLst>
            <pc:docMk/>
            <pc:sldMk cId="999899589" sldId="263"/>
            <ac:picMk id="5" creationId="{1BF1AFEC-3E62-5367-EB66-B19E6D50812B}"/>
          </ac:picMkLst>
        </pc:picChg>
      </pc:sldChg>
      <pc:sldChg chg="add del">
        <pc:chgData name="BENJAMIN SEVAULT" userId="1d99057e-d8ee-4d69-85f9-da414ea0af72" providerId="ADAL" clId="{77A3A6A2-1D6C-4EA8-A70E-CE9AEC8A2894}" dt="2022-12-15T21:28:47.748" v="3" actId="2696"/>
        <pc:sldMkLst>
          <pc:docMk/>
          <pc:sldMk cId="2590868290" sldId="263"/>
        </pc:sldMkLst>
      </pc:sldChg>
      <pc:sldChg chg="modSp add mod">
        <pc:chgData name="BENJAMIN SEVAULT" userId="1d99057e-d8ee-4d69-85f9-da414ea0af72" providerId="ADAL" clId="{77A3A6A2-1D6C-4EA8-A70E-CE9AEC8A2894}" dt="2022-12-15T22:09:09.691" v="402" actId="1076"/>
        <pc:sldMkLst>
          <pc:docMk/>
          <pc:sldMk cId="2028689753" sldId="264"/>
        </pc:sldMkLst>
        <pc:spChg chg="mod">
          <ac:chgData name="BENJAMIN SEVAULT" userId="1d99057e-d8ee-4d69-85f9-da414ea0af72" providerId="ADAL" clId="{77A3A6A2-1D6C-4EA8-A70E-CE9AEC8A2894}" dt="2022-12-15T22:09:09.691" v="402" actId="1076"/>
          <ac:spMkLst>
            <pc:docMk/>
            <pc:sldMk cId="2028689753" sldId="264"/>
            <ac:spMk id="4" creationId="{2DC2A67A-A545-89EF-F5B3-267647579789}"/>
          </ac:spMkLst>
        </pc:spChg>
      </pc:sldChg>
      <pc:sldChg chg="addSp modSp add del mod">
        <pc:chgData name="BENJAMIN SEVAULT" userId="1d99057e-d8ee-4d69-85f9-da414ea0af72" providerId="ADAL" clId="{77A3A6A2-1D6C-4EA8-A70E-CE9AEC8A2894}" dt="2022-12-15T21:53:50.841" v="295" actId="2696"/>
        <pc:sldMkLst>
          <pc:docMk/>
          <pc:sldMk cId="725063272" sldId="265"/>
        </pc:sldMkLst>
        <pc:spChg chg="add mod">
          <ac:chgData name="BENJAMIN SEVAULT" userId="1d99057e-d8ee-4d69-85f9-da414ea0af72" providerId="ADAL" clId="{77A3A6A2-1D6C-4EA8-A70E-CE9AEC8A2894}" dt="2022-12-15T21:45:16.723" v="252" actId="555"/>
          <ac:spMkLst>
            <pc:docMk/>
            <pc:sldMk cId="725063272" sldId="265"/>
            <ac:spMk id="5" creationId="{76EB93A4-F173-179F-AE1C-0FA83A4B64E4}"/>
          </ac:spMkLst>
        </pc:spChg>
        <pc:picChg chg="add mod">
          <ac:chgData name="BENJAMIN SEVAULT" userId="1d99057e-d8ee-4d69-85f9-da414ea0af72" providerId="ADAL" clId="{77A3A6A2-1D6C-4EA8-A70E-CE9AEC8A2894}" dt="2022-12-15T21:45:16.723" v="252" actId="555"/>
          <ac:picMkLst>
            <pc:docMk/>
            <pc:sldMk cId="725063272" sldId="265"/>
            <ac:picMk id="3" creationId="{9D8F9D00-4F82-772F-C33B-F5C6BFF929CB}"/>
          </ac:picMkLst>
        </pc:picChg>
      </pc:sldChg>
      <pc:sldChg chg="addSp modSp add del mod">
        <pc:chgData name="BENJAMIN SEVAULT" userId="1d99057e-d8ee-4d69-85f9-da414ea0af72" providerId="ADAL" clId="{77A3A6A2-1D6C-4EA8-A70E-CE9AEC8A2894}" dt="2022-12-15T21:53:50.841" v="295" actId="2696"/>
        <pc:sldMkLst>
          <pc:docMk/>
          <pc:sldMk cId="2760445042" sldId="266"/>
        </pc:sldMkLst>
        <pc:spChg chg="add mod">
          <ac:chgData name="BENJAMIN SEVAULT" userId="1d99057e-d8ee-4d69-85f9-da414ea0af72" providerId="ADAL" clId="{77A3A6A2-1D6C-4EA8-A70E-CE9AEC8A2894}" dt="2022-12-15T21:47:55.424" v="274" actId="1076"/>
          <ac:spMkLst>
            <pc:docMk/>
            <pc:sldMk cId="2760445042" sldId="266"/>
            <ac:spMk id="6" creationId="{B929C7C6-BB78-FAAD-83DC-7DF4E7A8B985}"/>
          </ac:spMkLst>
        </pc:spChg>
        <pc:picChg chg="add mod">
          <ac:chgData name="BENJAMIN SEVAULT" userId="1d99057e-d8ee-4d69-85f9-da414ea0af72" providerId="ADAL" clId="{77A3A6A2-1D6C-4EA8-A70E-CE9AEC8A2894}" dt="2022-12-15T21:47:36.545" v="271" actId="1076"/>
          <ac:picMkLst>
            <pc:docMk/>
            <pc:sldMk cId="2760445042" sldId="266"/>
            <ac:picMk id="2" creationId="{3D9321C3-75EC-143E-E6CB-A1613C68FDD2}"/>
          </ac:picMkLst>
        </pc:picChg>
      </pc:sldChg>
      <pc:sldChg chg="addSp delSp modSp add mod">
        <pc:chgData name="BENJAMIN SEVAULT" userId="1d99057e-d8ee-4d69-85f9-da414ea0af72" providerId="ADAL" clId="{77A3A6A2-1D6C-4EA8-A70E-CE9AEC8A2894}" dt="2022-12-15T22:09:19.626" v="403" actId="12788"/>
        <pc:sldMkLst>
          <pc:docMk/>
          <pc:sldMk cId="690675355" sldId="267"/>
        </pc:sldMkLst>
        <pc:spChg chg="mod">
          <ac:chgData name="BENJAMIN SEVAULT" userId="1d99057e-d8ee-4d69-85f9-da414ea0af72" providerId="ADAL" clId="{77A3A6A2-1D6C-4EA8-A70E-CE9AEC8A2894}" dt="2022-12-15T22:09:19.626" v="403" actId="12788"/>
          <ac:spMkLst>
            <pc:docMk/>
            <pc:sldMk cId="690675355" sldId="267"/>
            <ac:spMk id="4" creationId="{2DC2A67A-A545-89EF-F5B3-267647579789}"/>
          </ac:spMkLst>
        </pc:spChg>
        <pc:spChg chg="mod">
          <ac:chgData name="BENJAMIN SEVAULT" userId="1d99057e-d8ee-4d69-85f9-da414ea0af72" providerId="ADAL" clId="{77A3A6A2-1D6C-4EA8-A70E-CE9AEC8A2894}" dt="2022-12-15T21:51:23.810" v="287" actId="164"/>
          <ac:spMkLst>
            <pc:docMk/>
            <pc:sldMk cId="690675355" sldId="267"/>
            <ac:spMk id="5" creationId="{76EB93A4-F173-179F-AE1C-0FA83A4B64E4}"/>
          </ac:spMkLst>
        </pc:spChg>
        <pc:spChg chg="mod">
          <ac:chgData name="BENJAMIN SEVAULT" userId="1d99057e-d8ee-4d69-85f9-da414ea0af72" providerId="ADAL" clId="{77A3A6A2-1D6C-4EA8-A70E-CE9AEC8A2894}" dt="2022-12-15T21:51:29.210" v="288" actId="164"/>
          <ac:spMkLst>
            <pc:docMk/>
            <pc:sldMk cId="690675355" sldId="267"/>
            <ac:spMk id="6" creationId="{B929C7C6-BB78-FAAD-83DC-7DF4E7A8B985}"/>
          </ac:spMkLst>
        </pc:spChg>
        <pc:spChg chg="add mod">
          <ac:chgData name="BENJAMIN SEVAULT" userId="1d99057e-d8ee-4d69-85f9-da414ea0af72" providerId="ADAL" clId="{77A3A6A2-1D6C-4EA8-A70E-CE9AEC8A2894}" dt="2022-12-15T21:51:32.843" v="289" actId="164"/>
          <ac:spMkLst>
            <pc:docMk/>
            <pc:sldMk cId="690675355" sldId="267"/>
            <ac:spMk id="8" creationId="{14C524E7-B546-F317-AA2D-35FEE192A418}"/>
          </ac:spMkLst>
        </pc:spChg>
        <pc:grpChg chg="add mod">
          <ac:chgData name="BENJAMIN SEVAULT" userId="1d99057e-d8ee-4d69-85f9-da414ea0af72" providerId="ADAL" clId="{77A3A6A2-1D6C-4EA8-A70E-CE9AEC8A2894}" dt="2022-12-15T21:51:23.810" v="287" actId="164"/>
          <ac:grpSpMkLst>
            <pc:docMk/>
            <pc:sldMk cId="690675355" sldId="267"/>
            <ac:grpSpMk id="9" creationId="{03D0C329-2CCA-DD4D-50B1-33236219C483}"/>
          </ac:grpSpMkLst>
        </pc:grpChg>
        <pc:grpChg chg="add del mod">
          <ac:chgData name="BENJAMIN SEVAULT" userId="1d99057e-d8ee-4d69-85f9-da414ea0af72" providerId="ADAL" clId="{77A3A6A2-1D6C-4EA8-A70E-CE9AEC8A2894}" dt="2022-12-15T21:53:01.351" v="293" actId="478"/>
          <ac:grpSpMkLst>
            <pc:docMk/>
            <pc:sldMk cId="690675355" sldId="267"/>
            <ac:grpSpMk id="10" creationId="{02E4765A-C621-CBBF-6661-76F45DECD837}"/>
          </ac:grpSpMkLst>
        </pc:grpChg>
        <pc:grpChg chg="add del mod">
          <ac:chgData name="BENJAMIN SEVAULT" userId="1d99057e-d8ee-4d69-85f9-da414ea0af72" providerId="ADAL" clId="{77A3A6A2-1D6C-4EA8-A70E-CE9AEC8A2894}" dt="2022-12-15T21:53:01.351" v="293" actId="478"/>
          <ac:grpSpMkLst>
            <pc:docMk/>
            <pc:sldMk cId="690675355" sldId="267"/>
            <ac:grpSpMk id="11" creationId="{A609DDD6-ED9A-AA9B-9D86-553AEC2EDD05}"/>
          </ac:grpSpMkLst>
        </pc:grpChg>
        <pc:picChg chg="mod">
          <ac:chgData name="BENJAMIN SEVAULT" userId="1d99057e-d8ee-4d69-85f9-da414ea0af72" providerId="ADAL" clId="{77A3A6A2-1D6C-4EA8-A70E-CE9AEC8A2894}" dt="2022-12-15T21:51:29.210" v="288" actId="164"/>
          <ac:picMkLst>
            <pc:docMk/>
            <pc:sldMk cId="690675355" sldId="267"/>
            <ac:picMk id="2" creationId="{3D9321C3-75EC-143E-E6CB-A1613C68FDD2}"/>
          </ac:picMkLst>
        </pc:picChg>
        <pc:picChg chg="mod">
          <ac:chgData name="BENJAMIN SEVAULT" userId="1d99057e-d8ee-4d69-85f9-da414ea0af72" providerId="ADAL" clId="{77A3A6A2-1D6C-4EA8-A70E-CE9AEC8A2894}" dt="2022-12-15T21:51:23.810" v="287" actId="164"/>
          <ac:picMkLst>
            <pc:docMk/>
            <pc:sldMk cId="690675355" sldId="267"/>
            <ac:picMk id="3" creationId="{9D8F9D00-4F82-772F-C33B-F5C6BFF929CB}"/>
          </ac:picMkLst>
        </pc:picChg>
        <pc:picChg chg="add mod">
          <ac:chgData name="BENJAMIN SEVAULT" userId="1d99057e-d8ee-4d69-85f9-da414ea0af72" providerId="ADAL" clId="{77A3A6A2-1D6C-4EA8-A70E-CE9AEC8A2894}" dt="2022-12-15T21:51:32.843" v="289" actId="164"/>
          <ac:picMkLst>
            <pc:docMk/>
            <pc:sldMk cId="690675355" sldId="267"/>
            <ac:picMk id="7" creationId="{5BAAEF9C-259C-1F16-7389-7C21C881D942}"/>
          </ac:picMkLst>
        </pc:picChg>
      </pc:sldChg>
      <pc:sldChg chg="modSp add mod">
        <pc:chgData name="BENJAMIN SEVAULT" userId="1d99057e-d8ee-4d69-85f9-da414ea0af72" providerId="ADAL" clId="{77A3A6A2-1D6C-4EA8-A70E-CE9AEC8A2894}" dt="2022-12-15T22:09:54.925" v="405" actId="12788"/>
        <pc:sldMkLst>
          <pc:docMk/>
          <pc:sldMk cId="1267691215" sldId="268"/>
        </pc:sldMkLst>
        <pc:spChg chg="mod">
          <ac:chgData name="BENJAMIN SEVAULT" userId="1d99057e-d8ee-4d69-85f9-da414ea0af72" providerId="ADAL" clId="{77A3A6A2-1D6C-4EA8-A70E-CE9AEC8A2894}" dt="2022-12-15T22:09:54.925" v="405" actId="12788"/>
          <ac:spMkLst>
            <pc:docMk/>
            <pc:sldMk cId="1267691215" sldId="268"/>
            <ac:spMk id="4" creationId="{2DC2A67A-A545-89EF-F5B3-267647579789}"/>
          </ac:spMkLst>
        </pc:spChg>
      </pc:sldChg>
      <pc:sldChg chg="delSp modSp add mod">
        <pc:chgData name="BENJAMIN SEVAULT" userId="1d99057e-d8ee-4d69-85f9-da414ea0af72" providerId="ADAL" clId="{77A3A6A2-1D6C-4EA8-A70E-CE9AEC8A2894}" dt="2022-12-15T22:09:47.747" v="404" actId="12788"/>
        <pc:sldMkLst>
          <pc:docMk/>
          <pc:sldMk cId="3038948715" sldId="269"/>
        </pc:sldMkLst>
        <pc:spChg chg="mod">
          <ac:chgData name="BENJAMIN SEVAULT" userId="1d99057e-d8ee-4d69-85f9-da414ea0af72" providerId="ADAL" clId="{77A3A6A2-1D6C-4EA8-A70E-CE9AEC8A2894}" dt="2022-12-15T22:09:47.747" v="404" actId="12788"/>
          <ac:spMkLst>
            <pc:docMk/>
            <pc:sldMk cId="3038948715" sldId="269"/>
            <ac:spMk id="4" creationId="{2DC2A67A-A545-89EF-F5B3-267647579789}"/>
          </ac:spMkLst>
        </pc:spChg>
        <pc:grpChg chg="del">
          <ac:chgData name="BENJAMIN SEVAULT" userId="1d99057e-d8ee-4d69-85f9-da414ea0af72" providerId="ADAL" clId="{77A3A6A2-1D6C-4EA8-A70E-CE9AEC8A2894}" dt="2022-12-15T21:53:06.271" v="294" actId="478"/>
          <ac:grpSpMkLst>
            <pc:docMk/>
            <pc:sldMk cId="3038948715" sldId="269"/>
            <ac:grpSpMk id="11" creationId="{A609DDD6-ED9A-AA9B-9D86-553AEC2EDD05}"/>
          </ac:grpSpMkLst>
        </pc:grpChg>
      </pc:sldChg>
      <pc:sldChg chg="add">
        <pc:chgData name="BENJAMIN SEVAULT" userId="1d99057e-d8ee-4d69-85f9-da414ea0af72" providerId="ADAL" clId="{77A3A6A2-1D6C-4EA8-A70E-CE9AEC8A2894}" dt="2022-12-15T21:57:34.047" v="319" actId="2890"/>
        <pc:sldMkLst>
          <pc:docMk/>
          <pc:sldMk cId="255116203" sldId="270"/>
        </pc:sldMkLst>
      </pc:sldChg>
      <pc:sldChg chg="addSp delSp modSp add mod">
        <pc:chgData name="BENJAMIN SEVAULT" userId="1d99057e-d8ee-4d69-85f9-da414ea0af72" providerId="ADAL" clId="{77A3A6A2-1D6C-4EA8-A70E-CE9AEC8A2894}" dt="2022-12-15T22:13:12.644" v="417" actId="1076"/>
        <pc:sldMkLst>
          <pc:docMk/>
          <pc:sldMk cId="2718099358" sldId="271"/>
        </pc:sldMkLst>
        <pc:spChg chg="mod">
          <ac:chgData name="BENJAMIN SEVAULT" userId="1d99057e-d8ee-4d69-85f9-da414ea0af72" providerId="ADAL" clId="{77A3A6A2-1D6C-4EA8-A70E-CE9AEC8A2894}" dt="2022-12-15T22:00:34.133" v="377" actId="20577"/>
          <ac:spMkLst>
            <pc:docMk/>
            <pc:sldMk cId="2718099358" sldId="271"/>
            <ac:spMk id="4" creationId="{2DC2A67A-A545-89EF-F5B3-267647579789}"/>
          </ac:spMkLst>
        </pc:spChg>
        <pc:picChg chg="del">
          <ac:chgData name="BENJAMIN SEVAULT" userId="1d99057e-d8ee-4d69-85f9-da414ea0af72" providerId="ADAL" clId="{77A3A6A2-1D6C-4EA8-A70E-CE9AEC8A2894}" dt="2022-12-15T22:00:36.043" v="378" actId="478"/>
          <ac:picMkLst>
            <pc:docMk/>
            <pc:sldMk cId="2718099358" sldId="271"/>
            <ac:picMk id="3" creationId="{ED3F74C7-7908-F91F-56FD-91388881A876}"/>
          </ac:picMkLst>
        </pc:picChg>
        <pc:picChg chg="add del mod">
          <ac:chgData name="BENJAMIN SEVAULT" userId="1d99057e-d8ee-4d69-85f9-da414ea0af72" providerId="ADAL" clId="{77A3A6A2-1D6C-4EA8-A70E-CE9AEC8A2894}" dt="2022-12-15T22:05:26.646" v="382" actId="478"/>
          <ac:picMkLst>
            <pc:docMk/>
            <pc:sldMk cId="2718099358" sldId="271"/>
            <ac:picMk id="5" creationId="{CC8A2F2B-A5C8-AA1B-4259-DE9F6B719965}"/>
          </ac:picMkLst>
        </pc:picChg>
        <pc:picChg chg="add mod modCrop">
          <ac:chgData name="BENJAMIN SEVAULT" userId="1d99057e-d8ee-4d69-85f9-da414ea0af72" providerId="ADAL" clId="{77A3A6A2-1D6C-4EA8-A70E-CE9AEC8A2894}" dt="2022-12-15T22:13:12.644" v="417" actId="1076"/>
          <ac:picMkLst>
            <pc:docMk/>
            <pc:sldMk cId="2718099358" sldId="271"/>
            <ac:picMk id="7" creationId="{A8B7449A-8812-3077-99CC-BAAAB89C390D}"/>
          </ac:picMkLst>
        </pc:picChg>
      </pc:sldChg>
      <pc:sldChg chg="delSp modSp add mod">
        <pc:chgData name="BENJAMIN SEVAULT" userId="1d99057e-d8ee-4d69-85f9-da414ea0af72" providerId="ADAL" clId="{77A3A6A2-1D6C-4EA8-A70E-CE9AEC8A2894}" dt="2022-12-15T22:14:28.845" v="446" actId="12788"/>
        <pc:sldMkLst>
          <pc:docMk/>
          <pc:sldMk cId="774725326" sldId="272"/>
        </pc:sldMkLst>
        <pc:spChg chg="mod">
          <ac:chgData name="BENJAMIN SEVAULT" userId="1d99057e-d8ee-4d69-85f9-da414ea0af72" providerId="ADAL" clId="{77A3A6A2-1D6C-4EA8-A70E-CE9AEC8A2894}" dt="2022-12-15T22:14:28.845" v="446" actId="12788"/>
          <ac:spMkLst>
            <pc:docMk/>
            <pc:sldMk cId="774725326" sldId="272"/>
            <ac:spMk id="4" creationId="{2DC2A67A-A545-89EF-F5B3-267647579789}"/>
          </ac:spMkLst>
        </pc:spChg>
        <pc:picChg chg="del">
          <ac:chgData name="BENJAMIN SEVAULT" userId="1d99057e-d8ee-4d69-85f9-da414ea0af72" providerId="ADAL" clId="{77A3A6A2-1D6C-4EA8-A70E-CE9AEC8A2894}" dt="2022-12-15T22:13:40.019" v="419" actId="478"/>
          <ac:picMkLst>
            <pc:docMk/>
            <pc:sldMk cId="774725326" sldId="272"/>
            <ac:picMk id="7" creationId="{A8B7449A-8812-3077-99CC-BAAAB89C390D}"/>
          </ac:picMkLst>
        </pc:picChg>
      </pc:sldChg>
      <pc:sldMasterChg chg="modTransition modSldLayout">
        <pc:chgData name="BENJAMIN SEVAULT" userId="1d99057e-d8ee-4d69-85f9-da414ea0af72" providerId="ADAL" clId="{77A3A6A2-1D6C-4EA8-A70E-CE9AEC8A2894}" dt="2022-12-15T21:41:04.292" v="125"/>
        <pc:sldMasterMkLst>
          <pc:docMk/>
          <pc:sldMasterMk cId="2695739610" sldId="2147483660"/>
        </pc:sldMasterMkLst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878593605" sldId="2147483661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194492637" sldId="2147483662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21561413" sldId="2147483663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193451130" sldId="2147483664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3057684562" sldId="2147483665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951180182" sldId="2147483666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3339154474" sldId="2147483667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3228037817" sldId="2147483668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099951468" sldId="2147483669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3387032595" sldId="2147483670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61985270" sldId="2147483671"/>
          </pc:sldLayoutMkLst>
        </pc:sldLayoutChg>
      </pc:sldMasterChg>
    </pc:docChg>
  </pc:docChgLst>
  <pc:docChgLst>
    <pc:chgData name="BENJAMIN SEVAULT" userId="1d99057e-d8ee-4d69-85f9-da414ea0af72" providerId="ADAL" clId="{0EE7AF5D-0BA6-43C7-B570-86FD6EEC03E1}"/>
    <pc:docChg chg="undo custSel addSld delSld modSld modMainMaster">
      <pc:chgData name="BENJAMIN SEVAULT" userId="1d99057e-d8ee-4d69-85f9-da414ea0af72" providerId="ADAL" clId="{0EE7AF5D-0BA6-43C7-B570-86FD6EEC03E1}" dt="2022-12-16T13:35:57.818" v="914" actId="1076"/>
      <pc:docMkLst>
        <pc:docMk/>
      </pc:docMkLst>
      <pc:sldChg chg="modTransition">
        <pc:chgData name="BENJAMIN SEVAULT" userId="1d99057e-d8ee-4d69-85f9-da414ea0af72" providerId="ADAL" clId="{0EE7AF5D-0BA6-43C7-B570-86FD6EEC03E1}" dt="2022-12-16T08:51:11.259" v="117"/>
        <pc:sldMkLst>
          <pc:docMk/>
          <pc:sldMk cId="752280851" sldId="257"/>
        </pc:sldMkLst>
      </pc:sldChg>
      <pc:sldChg chg="del modTransition">
        <pc:chgData name="BENJAMIN SEVAULT" userId="1d99057e-d8ee-4d69-85f9-da414ea0af72" providerId="ADAL" clId="{0EE7AF5D-0BA6-43C7-B570-86FD6EEC03E1}" dt="2022-12-16T12:24:41.014" v="674" actId="47"/>
        <pc:sldMkLst>
          <pc:docMk/>
          <pc:sldMk cId="108181727" sldId="258"/>
        </pc:sldMkLst>
      </pc:sldChg>
      <pc:sldChg chg="del modTransition">
        <pc:chgData name="BENJAMIN SEVAULT" userId="1d99057e-d8ee-4d69-85f9-da414ea0af72" providerId="ADAL" clId="{0EE7AF5D-0BA6-43C7-B570-86FD6EEC03E1}" dt="2022-12-16T12:24:41.014" v="674" actId="47"/>
        <pc:sldMkLst>
          <pc:docMk/>
          <pc:sldMk cId="3088250233" sldId="259"/>
        </pc:sldMkLst>
      </pc:sldChg>
      <pc:sldChg chg="del modTransition">
        <pc:chgData name="BENJAMIN SEVAULT" userId="1d99057e-d8ee-4d69-85f9-da414ea0af72" providerId="ADAL" clId="{0EE7AF5D-0BA6-43C7-B570-86FD6EEC03E1}" dt="2022-12-16T12:24:41.014" v="674" actId="47"/>
        <pc:sldMkLst>
          <pc:docMk/>
          <pc:sldMk cId="3420368686" sldId="260"/>
        </pc:sldMkLst>
      </pc:sldChg>
      <pc:sldChg chg="del modTransition">
        <pc:chgData name="BENJAMIN SEVAULT" userId="1d99057e-d8ee-4d69-85f9-da414ea0af72" providerId="ADAL" clId="{0EE7AF5D-0BA6-43C7-B570-86FD6EEC03E1}" dt="2022-12-16T12:24:41.014" v="674" actId="47"/>
        <pc:sldMkLst>
          <pc:docMk/>
          <pc:sldMk cId="2352053584" sldId="261"/>
        </pc:sldMkLst>
      </pc:sldChg>
      <pc:sldChg chg="addSp delSp modSp mod modTransition">
        <pc:chgData name="BENJAMIN SEVAULT" userId="1d99057e-d8ee-4d69-85f9-da414ea0af72" providerId="ADAL" clId="{0EE7AF5D-0BA6-43C7-B570-86FD6EEC03E1}" dt="2022-12-16T08:51:14.168" v="118"/>
        <pc:sldMkLst>
          <pc:docMk/>
          <pc:sldMk cId="3927880121" sldId="262"/>
        </pc:sldMkLst>
        <pc:grpChg chg="add mod">
          <ac:chgData name="BENJAMIN SEVAULT" userId="1d99057e-d8ee-4d69-85f9-da414ea0af72" providerId="ADAL" clId="{0EE7AF5D-0BA6-43C7-B570-86FD6EEC03E1}" dt="2022-12-16T08:41:07.522" v="22" actId="12788"/>
          <ac:grpSpMkLst>
            <pc:docMk/>
            <pc:sldMk cId="3927880121" sldId="262"/>
            <ac:grpSpMk id="9" creationId="{DF7D6E3C-D944-269B-B84A-52BED8661E00}"/>
          </ac:grpSpMkLst>
        </pc:grpChg>
        <pc:picChg chg="add mod">
          <ac:chgData name="BENJAMIN SEVAULT" userId="1d99057e-d8ee-4d69-85f9-da414ea0af72" providerId="ADAL" clId="{0EE7AF5D-0BA6-43C7-B570-86FD6EEC03E1}" dt="2022-12-16T08:39:14.108" v="15" actId="164"/>
          <ac:picMkLst>
            <pc:docMk/>
            <pc:sldMk cId="3927880121" sldId="262"/>
            <ac:picMk id="3" creationId="{5028D129-599C-56F3-E15E-BAC1D53B3BCC}"/>
          </ac:picMkLst>
        </pc:picChg>
        <pc:picChg chg="add del mod">
          <ac:chgData name="BENJAMIN SEVAULT" userId="1d99057e-d8ee-4d69-85f9-da414ea0af72" providerId="ADAL" clId="{0EE7AF5D-0BA6-43C7-B570-86FD6EEC03E1}" dt="2022-12-16T08:38:40.536" v="8"/>
          <ac:picMkLst>
            <pc:docMk/>
            <pc:sldMk cId="3927880121" sldId="262"/>
            <ac:picMk id="6" creationId="{4BC34544-4E75-B1CD-05AE-3356D0965305}"/>
          </ac:picMkLst>
        </pc:picChg>
        <pc:picChg chg="add mod">
          <ac:chgData name="BENJAMIN SEVAULT" userId="1d99057e-d8ee-4d69-85f9-da414ea0af72" providerId="ADAL" clId="{0EE7AF5D-0BA6-43C7-B570-86FD6EEC03E1}" dt="2022-12-16T08:39:14.108" v="15" actId="164"/>
          <ac:picMkLst>
            <pc:docMk/>
            <pc:sldMk cId="3927880121" sldId="262"/>
            <ac:picMk id="8" creationId="{9D8B405F-DFDE-1B7E-4103-9920D12AC32E}"/>
          </ac:picMkLst>
        </pc:picChg>
      </pc:sldChg>
      <pc:sldChg chg="addSp delSp modSp mod modTransition">
        <pc:chgData name="BENJAMIN SEVAULT" userId="1d99057e-d8ee-4d69-85f9-da414ea0af72" providerId="ADAL" clId="{0EE7AF5D-0BA6-43C7-B570-86FD6EEC03E1}" dt="2022-12-16T13:35:57.818" v="914" actId="1076"/>
        <pc:sldMkLst>
          <pc:docMk/>
          <pc:sldMk cId="999899589" sldId="263"/>
        </pc:sldMkLst>
        <pc:picChg chg="add mod">
          <ac:chgData name="BENJAMIN SEVAULT" userId="1d99057e-d8ee-4d69-85f9-da414ea0af72" providerId="ADAL" clId="{0EE7AF5D-0BA6-43C7-B570-86FD6EEC03E1}" dt="2022-12-16T13:35:57.818" v="914" actId="1076"/>
          <ac:picMkLst>
            <pc:docMk/>
            <pc:sldMk cId="999899589" sldId="263"/>
            <ac:picMk id="3" creationId="{5DE62AF9-C2B2-FA3C-D742-0A3D94E97150}"/>
          </ac:picMkLst>
        </pc:picChg>
        <pc:picChg chg="del">
          <ac:chgData name="BENJAMIN SEVAULT" userId="1d99057e-d8ee-4d69-85f9-da414ea0af72" providerId="ADAL" clId="{0EE7AF5D-0BA6-43C7-B570-86FD6EEC03E1}" dt="2022-12-16T10:27:48.827" v="673" actId="478"/>
          <ac:picMkLst>
            <pc:docMk/>
            <pc:sldMk cId="999899589" sldId="263"/>
            <ac:picMk id="5" creationId="{1BF1AFEC-3E62-5367-EB66-B19E6D50812B}"/>
          </ac:picMkLst>
        </pc:picChg>
      </pc:sldChg>
      <pc:sldChg chg="addSp modSp del mod">
        <pc:chgData name="BENJAMIN SEVAULT" userId="1d99057e-d8ee-4d69-85f9-da414ea0af72" providerId="ADAL" clId="{0EE7AF5D-0BA6-43C7-B570-86FD6EEC03E1}" dt="2022-12-16T08:46:31.272" v="67" actId="47"/>
        <pc:sldMkLst>
          <pc:docMk/>
          <pc:sldMk cId="2028689753" sldId="264"/>
        </pc:sldMkLst>
        <pc:spChg chg="mod">
          <ac:chgData name="BENJAMIN SEVAULT" userId="1d99057e-d8ee-4d69-85f9-da414ea0af72" providerId="ADAL" clId="{0EE7AF5D-0BA6-43C7-B570-86FD6EEC03E1}" dt="2022-12-16T08:42:01.622" v="38" actId="12788"/>
          <ac:spMkLst>
            <pc:docMk/>
            <pc:sldMk cId="2028689753" sldId="264"/>
            <ac:spMk id="4" creationId="{2DC2A67A-A545-89EF-F5B3-267647579789}"/>
          </ac:spMkLst>
        </pc:spChg>
        <pc:grpChg chg="add mod">
          <ac:chgData name="BENJAMIN SEVAULT" userId="1d99057e-d8ee-4d69-85f9-da414ea0af72" providerId="ADAL" clId="{0EE7AF5D-0BA6-43C7-B570-86FD6EEC03E1}" dt="2022-12-16T08:40:02.849" v="21"/>
          <ac:grpSpMkLst>
            <pc:docMk/>
            <pc:sldMk cId="2028689753" sldId="264"/>
            <ac:grpSpMk id="2" creationId="{F3C593C7-00BA-792B-E94F-64A82B92CD7E}"/>
          </ac:grpSpMkLst>
        </pc:grpChg>
        <pc:picChg chg="mod">
          <ac:chgData name="BENJAMIN SEVAULT" userId="1d99057e-d8ee-4d69-85f9-da414ea0af72" providerId="ADAL" clId="{0EE7AF5D-0BA6-43C7-B570-86FD6EEC03E1}" dt="2022-12-16T08:40:02.849" v="21"/>
          <ac:picMkLst>
            <pc:docMk/>
            <pc:sldMk cId="2028689753" sldId="264"/>
            <ac:picMk id="3" creationId="{672A24D4-C183-0BBE-FCB9-C0413FFE0F3F}"/>
          </ac:picMkLst>
        </pc:picChg>
        <pc:picChg chg="mod">
          <ac:chgData name="BENJAMIN SEVAULT" userId="1d99057e-d8ee-4d69-85f9-da414ea0af72" providerId="ADAL" clId="{0EE7AF5D-0BA6-43C7-B570-86FD6EEC03E1}" dt="2022-12-16T08:40:02.849" v="21"/>
          <ac:picMkLst>
            <pc:docMk/>
            <pc:sldMk cId="2028689753" sldId="264"/>
            <ac:picMk id="5" creationId="{61FEAF3C-2B63-8A81-E34D-A5BD44A922C6}"/>
          </ac:picMkLst>
        </pc:picChg>
      </pc:sldChg>
      <pc:sldChg chg="addSp delSp modSp del mod">
        <pc:chgData name="BENJAMIN SEVAULT" userId="1d99057e-d8ee-4d69-85f9-da414ea0af72" providerId="ADAL" clId="{0EE7AF5D-0BA6-43C7-B570-86FD6EEC03E1}" dt="2022-12-16T08:46:31.272" v="67" actId="47"/>
        <pc:sldMkLst>
          <pc:docMk/>
          <pc:sldMk cId="690675355" sldId="267"/>
        </pc:sldMkLst>
        <pc:spChg chg="del mod">
          <ac:chgData name="BENJAMIN SEVAULT" userId="1d99057e-d8ee-4d69-85f9-da414ea0af72" providerId="ADAL" clId="{0EE7AF5D-0BA6-43C7-B570-86FD6EEC03E1}" dt="2022-12-16T08:43:48.214" v="58" actId="478"/>
          <ac:spMkLst>
            <pc:docMk/>
            <pc:sldMk cId="690675355" sldId="267"/>
            <ac:spMk id="4" creationId="{2DC2A67A-A545-89EF-F5B3-267647579789}"/>
          </ac:spMkLst>
        </pc:spChg>
        <pc:spChg chg="add mod">
          <ac:chgData name="BENJAMIN SEVAULT" userId="1d99057e-d8ee-4d69-85f9-da414ea0af72" providerId="ADAL" clId="{0EE7AF5D-0BA6-43C7-B570-86FD6EEC03E1}" dt="2022-12-16T08:43:48.756" v="59"/>
          <ac:spMkLst>
            <pc:docMk/>
            <pc:sldMk cId="690675355" sldId="267"/>
            <ac:spMk id="8" creationId="{38C2D6CF-0C7C-5FC6-0B6C-ABA622519C2C}"/>
          </ac:spMkLst>
        </pc:spChg>
        <pc:grpChg chg="add mod">
          <ac:chgData name="BENJAMIN SEVAULT" userId="1d99057e-d8ee-4d69-85f9-da414ea0af72" providerId="ADAL" clId="{0EE7AF5D-0BA6-43C7-B570-86FD6EEC03E1}" dt="2022-12-16T08:40:00.885" v="20"/>
          <ac:grpSpMkLst>
            <pc:docMk/>
            <pc:sldMk cId="690675355" sldId="267"/>
            <ac:grpSpMk id="2" creationId="{5C88E6C2-D31E-7A8E-53C5-618502260F5F}"/>
          </ac:grpSpMkLst>
        </pc:grpChg>
        <pc:picChg chg="mod">
          <ac:chgData name="BENJAMIN SEVAULT" userId="1d99057e-d8ee-4d69-85f9-da414ea0af72" providerId="ADAL" clId="{0EE7AF5D-0BA6-43C7-B570-86FD6EEC03E1}" dt="2022-12-16T08:40:00.885" v="20"/>
          <ac:picMkLst>
            <pc:docMk/>
            <pc:sldMk cId="690675355" sldId="267"/>
            <ac:picMk id="6" creationId="{F293037C-67BE-426D-1C61-FDB221614439}"/>
          </ac:picMkLst>
        </pc:picChg>
        <pc:picChg chg="mod">
          <ac:chgData name="BENJAMIN SEVAULT" userId="1d99057e-d8ee-4d69-85f9-da414ea0af72" providerId="ADAL" clId="{0EE7AF5D-0BA6-43C7-B570-86FD6EEC03E1}" dt="2022-12-16T08:40:00.885" v="20"/>
          <ac:picMkLst>
            <pc:docMk/>
            <pc:sldMk cId="690675355" sldId="267"/>
            <ac:picMk id="7" creationId="{035BBCB9-7E43-13B4-1CCA-6F652C881750}"/>
          </ac:picMkLst>
        </pc:picChg>
      </pc:sldChg>
      <pc:sldChg chg="addSp delSp modSp mod modTransition modAnim">
        <pc:chgData name="BENJAMIN SEVAULT" userId="1d99057e-d8ee-4d69-85f9-da414ea0af72" providerId="ADAL" clId="{0EE7AF5D-0BA6-43C7-B570-86FD6EEC03E1}" dt="2022-12-16T10:26:40.620" v="671" actId="12789"/>
        <pc:sldMkLst>
          <pc:docMk/>
          <pc:sldMk cId="1267691215" sldId="268"/>
        </pc:sldMkLst>
        <pc:spChg chg="del">
          <ac:chgData name="BENJAMIN SEVAULT" userId="1d99057e-d8ee-4d69-85f9-da414ea0af72" providerId="ADAL" clId="{0EE7AF5D-0BA6-43C7-B570-86FD6EEC03E1}" dt="2022-12-16T08:43:58.758" v="62" actId="478"/>
          <ac:spMkLst>
            <pc:docMk/>
            <pc:sldMk cId="1267691215" sldId="268"/>
            <ac:spMk id="4" creationId="{2DC2A67A-A545-89EF-F5B3-267647579789}"/>
          </ac:spMkLst>
        </pc:spChg>
        <pc:spChg chg="add mod">
          <ac:chgData name="BENJAMIN SEVAULT" userId="1d99057e-d8ee-4d69-85f9-da414ea0af72" providerId="ADAL" clId="{0EE7AF5D-0BA6-43C7-B570-86FD6EEC03E1}" dt="2022-12-16T08:43:58.938" v="63"/>
          <ac:spMkLst>
            <pc:docMk/>
            <pc:sldMk cId="1267691215" sldId="268"/>
            <ac:spMk id="17" creationId="{D2C1B63C-2BE7-F4E9-8A54-E2CC02A1DFA5}"/>
          </ac:spMkLst>
        </pc:spChg>
        <pc:grpChg chg="add mod">
          <ac:chgData name="BENJAMIN SEVAULT" userId="1d99057e-d8ee-4d69-85f9-da414ea0af72" providerId="ADAL" clId="{0EE7AF5D-0BA6-43C7-B570-86FD6EEC03E1}" dt="2022-12-16T10:26:40.620" v="671" actId="12789"/>
          <ac:grpSpMkLst>
            <pc:docMk/>
            <pc:sldMk cId="1267691215" sldId="268"/>
            <ac:grpSpMk id="12" creationId="{614057E6-C0C7-B336-9499-0B58C78EEC1B}"/>
          </ac:grpSpMkLst>
        </pc:grpChg>
        <pc:picChg chg="mod">
          <ac:chgData name="BENJAMIN SEVAULT" userId="1d99057e-d8ee-4d69-85f9-da414ea0af72" providerId="ADAL" clId="{0EE7AF5D-0BA6-43C7-B570-86FD6EEC03E1}" dt="2022-12-16T08:39:49.629" v="17"/>
          <ac:picMkLst>
            <pc:docMk/>
            <pc:sldMk cId="1267691215" sldId="268"/>
            <ac:picMk id="13" creationId="{CD5FBE4D-BCF9-4364-2369-E192DFE0488A}"/>
          </ac:picMkLst>
        </pc:picChg>
        <pc:picChg chg="mod">
          <ac:chgData name="BENJAMIN SEVAULT" userId="1d99057e-d8ee-4d69-85f9-da414ea0af72" providerId="ADAL" clId="{0EE7AF5D-0BA6-43C7-B570-86FD6EEC03E1}" dt="2022-12-16T08:39:49.629" v="17"/>
          <ac:picMkLst>
            <pc:docMk/>
            <pc:sldMk cId="1267691215" sldId="268"/>
            <ac:picMk id="15" creationId="{32290CAA-1C46-408C-5E97-CB3248CEE1E7}"/>
          </ac:picMkLst>
        </pc:picChg>
      </pc:sldChg>
      <pc:sldChg chg="addSp delSp modSp del mod">
        <pc:chgData name="BENJAMIN SEVAULT" userId="1d99057e-d8ee-4d69-85f9-da414ea0af72" providerId="ADAL" clId="{0EE7AF5D-0BA6-43C7-B570-86FD6EEC03E1}" dt="2022-12-16T08:46:31.272" v="67" actId="47"/>
        <pc:sldMkLst>
          <pc:docMk/>
          <pc:sldMk cId="3038948715" sldId="269"/>
        </pc:sldMkLst>
        <pc:spChg chg="del">
          <ac:chgData name="BENJAMIN SEVAULT" userId="1d99057e-d8ee-4d69-85f9-da414ea0af72" providerId="ADAL" clId="{0EE7AF5D-0BA6-43C7-B570-86FD6EEC03E1}" dt="2022-12-16T08:43:52.125" v="60" actId="478"/>
          <ac:spMkLst>
            <pc:docMk/>
            <pc:sldMk cId="3038948715" sldId="269"/>
            <ac:spMk id="4" creationId="{2DC2A67A-A545-89EF-F5B3-267647579789}"/>
          </ac:spMkLst>
        </pc:spChg>
        <pc:spChg chg="add mod">
          <ac:chgData name="BENJAMIN SEVAULT" userId="1d99057e-d8ee-4d69-85f9-da414ea0af72" providerId="ADAL" clId="{0EE7AF5D-0BA6-43C7-B570-86FD6EEC03E1}" dt="2022-12-16T08:43:52.344" v="61"/>
          <ac:spMkLst>
            <pc:docMk/>
            <pc:sldMk cId="3038948715" sldId="269"/>
            <ac:spMk id="12" creationId="{7F01C536-CE03-5F9F-F0A2-9BD74E18A4A8}"/>
          </ac:spMkLst>
        </pc:spChg>
        <pc:grpChg chg="add mod">
          <ac:chgData name="BENJAMIN SEVAULT" userId="1d99057e-d8ee-4d69-85f9-da414ea0af72" providerId="ADAL" clId="{0EE7AF5D-0BA6-43C7-B570-86FD6EEC03E1}" dt="2022-12-16T08:39:57.713" v="19"/>
          <ac:grpSpMkLst>
            <pc:docMk/>
            <pc:sldMk cId="3038948715" sldId="269"/>
            <ac:grpSpMk id="7" creationId="{0B65A627-124F-DE7D-4C41-52311CF90757}"/>
          </ac:grpSpMkLst>
        </pc:grpChg>
        <pc:picChg chg="mod">
          <ac:chgData name="BENJAMIN SEVAULT" userId="1d99057e-d8ee-4d69-85f9-da414ea0af72" providerId="ADAL" clId="{0EE7AF5D-0BA6-43C7-B570-86FD6EEC03E1}" dt="2022-12-16T08:39:57.713" v="19"/>
          <ac:picMkLst>
            <pc:docMk/>
            <pc:sldMk cId="3038948715" sldId="269"/>
            <ac:picMk id="8" creationId="{15160BC4-8705-A4F5-A9EC-A0EA6DEE49DF}"/>
          </ac:picMkLst>
        </pc:picChg>
        <pc:picChg chg="mod">
          <ac:chgData name="BENJAMIN SEVAULT" userId="1d99057e-d8ee-4d69-85f9-da414ea0af72" providerId="ADAL" clId="{0EE7AF5D-0BA6-43C7-B570-86FD6EEC03E1}" dt="2022-12-16T08:39:57.713" v="19"/>
          <ac:picMkLst>
            <pc:docMk/>
            <pc:sldMk cId="3038948715" sldId="269"/>
            <ac:picMk id="11" creationId="{8FA20C93-E89F-4E6E-42E4-1C767C682274}"/>
          </ac:picMkLst>
        </pc:picChg>
      </pc:sldChg>
      <pc:sldChg chg="addSp delSp modSp mod modTransition">
        <pc:chgData name="BENJAMIN SEVAULT" userId="1d99057e-d8ee-4d69-85f9-da414ea0af72" providerId="ADAL" clId="{0EE7AF5D-0BA6-43C7-B570-86FD6EEC03E1}" dt="2022-12-16T08:51:06.046" v="116"/>
        <pc:sldMkLst>
          <pc:docMk/>
          <pc:sldMk cId="255116203" sldId="270"/>
        </pc:sldMkLst>
        <pc:picChg chg="del">
          <ac:chgData name="BENJAMIN SEVAULT" userId="1d99057e-d8ee-4d69-85f9-da414ea0af72" providerId="ADAL" clId="{0EE7AF5D-0BA6-43C7-B570-86FD6EEC03E1}" dt="2022-12-16T08:30:01.323" v="0" actId="478"/>
          <ac:picMkLst>
            <pc:docMk/>
            <pc:sldMk cId="255116203" sldId="270"/>
            <ac:picMk id="3" creationId="{ED3F74C7-7908-F91F-56FD-91388881A876}"/>
          </ac:picMkLst>
        </pc:picChg>
        <pc:picChg chg="add mod">
          <ac:chgData name="BENJAMIN SEVAULT" userId="1d99057e-d8ee-4d69-85f9-da414ea0af72" providerId="ADAL" clId="{0EE7AF5D-0BA6-43C7-B570-86FD6EEC03E1}" dt="2022-12-16T08:32:12.499" v="3" actId="1076"/>
          <ac:picMkLst>
            <pc:docMk/>
            <pc:sldMk cId="255116203" sldId="270"/>
            <ac:picMk id="5" creationId="{B62DA234-90A8-3A53-2A8E-91555630AEED}"/>
          </ac:picMkLst>
        </pc:picChg>
      </pc:sldChg>
      <pc:sldChg chg="modTransition">
        <pc:chgData name="BENJAMIN SEVAULT" userId="1d99057e-d8ee-4d69-85f9-da414ea0af72" providerId="ADAL" clId="{0EE7AF5D-0BA6-43C7-B570-86FD6EEC03E1}" dt="2022-12-16T08:51:06.046" v="116"/>
        <pc:sldMkLst>
          <pc:docMk/>
          <pc:sldMk cId="2718099358" sldId="271"/>
        </pc:sldMkLst>
      </pc:sldChg>
      <pc:sldChg chg="modTransition">
        <pc:chgData name="BENJAMIN SEVAULT" userId="1d99057e-d8ee-4d69-85f9-da414ea0af72" providerId="ADAL" clId="{0EE7AF5D-0BA6-43C7-B570-86FD6EEC03E1}" dt="2022-12-16T08:51:06.046" v="116"/>
        <pc:sldMkLst>
          <pc:docMk/>
          <pc:sldMk cId="774725326" sldId="272"/>
        </pc:sldMkLst>
      </pc:sldChg>
      <pc:sldChg chg="addSp delSp modSp add mod modTransition delAnim modAnim">
        <pc:chgData name="BENJAMIN SEVAULT" userId="1d99057e-d8ee-4d69-85f9-da414ea0af72" providerId="ADAL" clId="{0EE7AF5D-0BA6-43C7-B570-86FD6EEC03E1}" dt="2022-12-16T13:06:35.304" v="906" actId="1038"/>
        <pc:sldMkLst>
          <pc:docMk/>
          <pc:sldMk cId="2219960456" sldId="273"/>
        </pc:sldMkLst>
        <pc:spChg chg="del mod topLvl">
          <ac:chgData name="BENJAMIN SEVAULT" userId="1d99057e-d8ee-4d69-85f9-da414ea0af72" providerId="ADAL" clId="{0EE7AF5D-0BA6-43C7-B570-86FD6EEC03E1}" dt="2022-12-16T08:50:24.831" v="99" actId="478"/>
          <ac:spMkLst>
            <pc:docMk/>
            <pc:sldMk cId="2219960456" sldId="273"/>
            <ac:spMk id="5" creationId="{76EB93A4-F173-179F-AE1C-0FA83A4B64E4}"/>
          </ac:spMkLst>
        </pc:spChg>
        <pc:spChg chg="mod">
          <ac:chgData name="BENJAMIN SEVAULT" userId="1d99057e-d8ee-4d69-85f9-da414ea0af72" providerId="ADAL" clId="{0EE7AF5D-0BA6-43C7-B570-86FD6EEC03E1}" dt="2022-12-16T08:50:39.197" v="113" actId="20577"/>
          <ac:spMkLst>
            <pc:docMk/>
            <pc:sldMk cId="2219960456" sldId="273"/>
            <ac:spMk id="17" creationId="{D2C1B63C-2BE7-F4E9-8A54-E2CC02A1DFA5}"/>
          </ac:spMkLst>
        </pc:spChg>
        <pc:spChg chg="add mod">
          <ac:chgData name="BENJAMIN SEVAULT" userId="1d99057e-d8ee-4d69-85f9-da414ea0af72" providerId="ADAL" clId="{0EE7AF5D-0BA6-43C7-B570-86FD6EEC03E1}" dt="2022-12-16T10:24:54.470" v="629" actId="2085"/>
          <ac:spMkLst>
            <pc:docMk/>
            <pc:sldMk cId="2219960456" sldId="273"/>
            <ac:spMk id="37" creationId="{E20F24A9-344F-9C42-0054-DCDA80DE3F43}"/>
          </ac:spMkLst>
        </pc:spChg>
        <pc:spChg chg="add mod">
          <ac:chgData name="BENJAMIN SEVAULT" userId="1d99057e-d8ee-4d69-85f9-da414ea0af72" providerId="ADAL" clId="{0EE7AF5D-0BA6-43C7-B570-86FD6EEC03E1}" dt="2022-12-16T10:27:18.893" v="672" actId="688"/>
          <ac:spMkLst>
            <pc:docMk/>
            <pc:sldMk cId="2219960456" sldId="273"/>
            <ac:spMk id="38" creationId="{D6BD0652-091D-FF8C-1C84-F18FA14845AD}"/>
          </ac:spMkLst>
        </pc:spChg>
        <pc:spChg chg="add mod">
          <ac:chgData name="BENJAMIN SEVAULT" userId="1d99057e-d8ee-4d69-85f9-da414ea0af72" providerId="ADAL" clId="{0EE7AF5D-0BA6-43C7-B570-86FD6EEC03E1}" dt="2022-12-16T10:24:54.470" v="629" actId="2085"/>
          <ac:spMkLst>
            <pc:docMk/>
            <pc:sldMk cId="2219960456" sldId="273"/>
            <ac:spMk id="39" creationId="{2F438474-EBB6-ADE1-3627-CD85644A7715}"/>
          </ac:spMkLst>
        </pc:spChg>
        <pc:spChg chg="add del mod">
          <ac:chgData name="BENJAMIN SEVAULT" userId="1d99057e-d8ee-4d69-85f9-da414ea0af72" providerId="ADAL" clId="{0EE7AF5D-0BA6-43C7-B570-86FD6EEC03E1}" dt="2022-12-16T10:20:35.899" v="483" actId="478"/>
          <ac:spMkLst>
            <pc:docMk/>
            <pc:sldMk cId="2219960456" sldId="273"/>
            <ac:spMk id="40" creationId="{62DC216A-3858-D6D5-5813-F214E9967AFE}"/>
          </ac:spMkLst>
        </pc:spChg>
        <pc:spChg chg="add del mod">
          <ac:chgData name="BENJAMIN SEVAULT" userId="1d99057e-d8ee-4d69-85f9-da414ea0af72" providerId="ADAL" clId="{0EE7AF5D-0BA6-43C7-B570-86FD6EEC03E1}" dt="2022-12-16T10:21:31.366" v="567" actId="478"/>
          <ac:spMkLst>
            <pc:docMk/>
            <pc:sldMk cId="2219960456" sldId="273"/>
            <ac:spMk id="41" creationId="{7A6E7F45-2B01-6D5F-6F38-BF3FEC19BACF}"/>
          </ac:spMkLst>
        </pc:spChg>
        <pc:spChg chg="add mod">
          <ac:chgData name="BENJAMIN SEVAULT" userId="1d99057e-d8ee-4d69-85f9-da414ea0af72" providerId="ADAL" clId="{0EE7AF5D-0BA6-43C7-B570-86FD6EEC03E1}" dt="2022-12-16T10:24:54.470" v="629" actId="2085"/>
          <ac:spMkLst>
            <pc:docMk/>
            <pc:sldMk cId="2219960456" sldId="273"/>
            <ac:spMk id="42" creationId="{E75E2C49-C580-AC27-021D-0B2D41F75BB2}"/>
          </ac:spMkLst>
        </pc:spChg>
        <pc:spChg chg="add del mod">
          <ac:chgData name="BENJAMIN SEVAULT" userId="1d99057e-d8ee-4d69-85f9-da414ea0af72" providerId="ADAL" clId="{0EE7AF5D-0BA6-43C7-B570-86FD6EEC03E1}" dt="2022-12-16T10:23:45.179" v="622"/>
          <ac:spMkLst>
            <pc:docMk/>
            <pc:sldMk cId="2219960456" sldId="273"/>
            <ac:spMk id="43" creationId="{ED0D162C-E248-7358-76B5-A01E46244B9B}"/>
          </ac:spMkLst>
        </pc:spChg>
        <pc:spChg chg="add mod">
          <ac:chgData name="BENJAMIN SEVAULT" userId="1d99057e-d8ee-4d69-85f9-da414ea0af72" providerId="ADAL" clId="{0EE7AF5D-0BA6-43C7-B570-86FD6EEC03E1}" dt="2022-12-16T12:49:08.325" v="760" actId="164"/>
          <ac:spMkLst>
            <pc:docMk/>
            <pc:sldMk cId="2219960456" sldId="273"/>
            <ac:spMk id="47" creationId="{3D8D85B2-19AE-3449-214D-763A6CFC7908}"/>
          </ac:spMkLst>
        </pc:spChg>
        <pc:spChg chg="mod">
          <ac:chgData name="BENJAMIN SEVAULT" userId="1d99057e-d8ee-4d69-85f9-da414ea0af72" providerId="ADAL" clId="{0EE7AF5D-0BA6-43C7-B570-86FD6EEC03E1}" dt="2022-12-16T12:49:28.878" v="765"/>
          <ac:spMkLst>
            <pc:docMk/>
            <pc:sldMk cId="2219960456" sldId="273"/>
            <ac:spMk id="51" creationId="{AF22BE44-E9DA-BBED-77A5-EF761CF5704E}"/>
          </ac:spMkLst>
        </pc:spChg>
        <pc:spChg chg="mod">
          <ac:chgData name="BENJAMIN SEVAULT" userId="1d99057e-d8ee-4d69-85f9-da414ea0af72" providerId="ADAL" clId="{0EE7AF5D-0BA6-43C7-B570-86FD6EEC03E1}" dt="2022-12-16T12:49:31.871" v="767"/>
          <ac:spMkLst>
            <pc:docMk/>
            <pc:sldMk cId="2219960456" sldId="273"/>
            <ac:spMk id="54" creationId="{8FB88A06-E0AA-DB66-A388-54FDD7CBC291}"/>
          </ac:spMkLst>
        </pc:spChg>
        <pc:spChg chg="mod">
          <ac:chgData name="BENJAMIN SEVAULT" userId="1d99057e-d8ee-4d69-85f9-da414ea0af72" providerId="ADAL" clId="{0EE7AF5D-0BA6-43C7-B570-86FD6EEC03E1}" dt="2022-12-16T12:50:30.258" v="802" actId="1582"/>
          <ac:spMkLst>
            <pc:docMk/>
            <pc:sldMk cId="2219960456" sldId="273"/>
            <ac:spMk id="57" creationId="{BBC8494B-ECFF-1698-B674-AB83355E9232}"/>
          </ac:spMkLst>
        </pc:spChg>
        <pc:spChg chg="mod">
          <ac:chgData name="BENJAMIN SEVAULT" userId="1d99057e-d8ee-4d69-85f9-da414ea0af72" providerId="ADAL" clId="{0EE7AF5D-0BA6-43C7-B570-86FD6EEC03E1}" dt="2022-12-16T12:50:59.956" v="803"/>
          <ac:spMkLst>
            <pc:docMk/>
            <pc:sldMk cId="2219960456" sldId="273"/>
            <ac:spMk id="60" creationId="{46F31B94-A2BB-29C2-3FFB-C74A559DE174}"/>
          </ac:spMkLst>
        </pc:spChg>
        <pc:spChg chg="mod">
          <ac:chgData name="BENJAMIN SEVAULT" userId="1d99057e-d8ee-4d69-85f9-da414ea0af72" providerId="ADAL" clId="{0EE7AF5D-0BA6-43C7-B570-86FD6EEC03E1}" dt="2022-12-16T12:53:15.617" v="825"/>
          <ac:spMkLst>
            <pc:docMk/>
            <pc:sldMk cId="2219960456" sldId="273"/>
            <ac:spMk id="63" creationId="{9CF3F6E3-9BA5-FFA6-AEB5-4F1835D5F49A}"/>
          </ac:spMkLst>
        </pc:spChg>
        <pc:spChg chg="mod">
          <ac:chgData name="BENJAMIN SEVAULT" userId="1d99057e-d8ee-4d69-85f9-da414ea0af72" providerId="ADAL" clId="{0EE7AF5D-0BA6-43C7-B570-86FD6EEC03E1}" dt="2022-12-16T12:53:20.429" v="827"/>
          <ac:spMkLst>
            <pc:docMk/>
            <pc:sldMk cId="2219960456" sldId="273"/>
            <ac:spMk id="66" creationId="{F4034E7E-D3E9-B25E-0DDA-34A23FDA8620}"/>
          </ac:spMkLst>
        </pc:spChg>
        <pc:spChg chg="mod">
          <ac:chgData name="BENJAMIN SEVAULT" userId="1d99057e-d8ee-4d69-85f9-da414ea0af72" providerId="ADAL" clId="{0EE7AF5D-0BA6-43C7-B570-86FD6EEC03E1}" dt="2022-12-16T13:02:45.531" v="889"/>
          <ac:spMkLst>
            <pc:docMk/>
            <pc:sldMk cId="2219960456" sldId="273"/>
            <ac:spMk id="69" creationId="{FE461936-4BC9-322F-D09D-EDA81C250BF5}"/>
          </ac:spMkLst>
        </pc:spChg>
        <pc:grpChg chg="add mod">
          <ac:chgData name="BENJAMIN SEVAULT" userId="1d99057e-d8ee-4d69-85f9-da414ea0af72" providerId="ADAL" clId="{0EE7AF5D-0BA6-43C7-B570-86FD6EEC03E1}" dt="2022-12-16T10:22:06.078" v="616" actId="12789"/>
          <ac:grpSpMkLst>
            <pc:docMk/>
            <pc:sldMk cId="2219960456" sldId="273"/>
            <ac:grpSpMk id="4" creationId="{14AEB8E1-ED3F-EF04-9097-81DC99D17CE3}"/>
          </ac:grpSpMkLst>
        </pc:grpChg>
        <pc:grpChg chg="del">
          <ac:chgData name="BENJAMIN SEVAULT" userId="1d99057e-d8ee-4d69-85f9-da414ea0af72" providerId="ADAL" clId="{0EE7AF5D-0BA6-43C7-B570-86FD6EEC03E1}" dt="2022-12-16T08:50:23.330" v="98" actId="478"/>
          <ac:grpSpMkLst>
            <pc:docMk/>
            <pc:sldMk cId="2219960456" sldId="273"/>
            <ac:grpSpMk id="9" creationId="{03D0C329-2CCA-DD4D-50B1-33236219C483}"/>
          </ac:grpSpMkLst>
        </pc:grpChg>
        <pc:grpChg chg="del">
          <ac:chgData name="BENJAMIN SEVAULT" userId="1d99057e-d8ee-4d69-85f9-da414ea0af72" providerId="ADAL" clId="{0EE7AF5D-0BA6-43C7-B570-86FD6EEC03E1}" dt="2022-12-16T08:50:20.596" v="95" actId="478"/>
          <ac:grpSpMkLst>
            <pc:docMk/>
            <pc:sldMk cId="2219960456" sldId="273"/>
            <ac:grpSpMk id="10" creationId="{02E4765A-C621-CBBF-6661-76F45DECD837}"/>
          </ac:grpSpMkLst>
        </pc:grpChg>
        <pc:grpChg chg="del">
          <ac:chgData name="BENJAMIN SEVAULT" userId="1d99057e-d8ee-4d69-85f9-da414ea0af72" providerId="ADAL" clId="{0EE7AF5D-0BA6-43C7-B570-86FD6EEC03E1}" dt="2022-12-16T08:50:20.596" v="95" actId="478"/>
          <ac:grpSpMkLst>
            <pc:docMk/>
            <pc:sldMk cId="2219960456" sldId="273"/>
            <ac:grpSpMk id="11" creationId="{A609DDD6-ED9A-AA9B-9D86-553AEC2EDD05}"/>
          </ac:grpSpMkLst>
        </pc:grpChg>
        <pc:grpChg chg="del">
          <ac:chgData name="BENJAMIN SEVAULT" userId="1d99057e-d8ee-4d69-85f9-da414ea0af72" providerId="ADAL" clId="{0EE7AF5D-0BA6-43C7-B570-86FD6EEC03E1}" dt="2022-12-16T08:50:21.286" v="96" actId="478"/>
          <ac:grpSpMkLst>
            <pc:docMk/>
            <pc:sldMk cId="2219960456" sldId="273"/>
            <ac:grpSpMk id="12" creationId="{614057E6-C0C7-B336-9499-0B58C78EEC1B}"/>
          </ac:grpSpMkLst>
        </pc:grpChg>
        <pc:grpChg chg="add mod">
          <ac:chgData name="BENJAMIN SEVAULT" userId="1d99057e-d8ee-4d69-85f9-da414ea0af72" providerId="ADAL" clId="{0EE7AF5D-0BA6-43C7-B570-86FD6EEC03E1}" dt="2022-12-16T12:56:18.451" v="847" actId="1035"/>
          <ac:grpSpMkLst>
            <pc:docMk/>
            <pc:sldMk cId="2219960456" sldId="273"/>
            <ac:grpSpMk id="48" creationId="{72C19478-9DD4-16D2-36A2-9BD8A0075B23}"/>
          </ac:grpSpMkLst>
        </pc:grpChg>
        <pc:grpChg chg="add del mod">
          <ac:chgData name="BENJAMIN SEVAULT" userId="1d99057e-d8ee-4d69-85f9-da414ea0af72" providerId="ADAL" clId="{0EE7AF5D-0BA6-43C7-B570-86FD6EEC03E1}" dt="2022-12-16T12:49:54.588" v="771" actId="478"/>
          <ac:grpSpMkLst>
            <pc:docMk/>
            <pc:sldMk cId="2219960456" sldId="273"/>
            <ac:grpSpMk id="49" creationId="{25254E29-F3CC-0CF7-AB00-8EBD314AB669}"/>
          </ac:grpSpMkLst>
        </pc:grpChg>
        <pc:grpChg chg="add del mod">
          <ac:chgData name="BENJAMIN SEVAULT" userId="1d99057e-d8ee-4d69-85f9-da414ea0af72" providerId="ADAL" clId="{0EE7AF5D-0BA6-43C7-B570-86FD6EEC03E1}" dt="2022-12-16T12:51:01.893" v="804" actId="478"/>
          <ac:grpSpMkLst>
            <pc:docMk/>
            <pc:sldMk cId="2219960456" sldId="273"/>
            <ac:grpSpMk id="52" creationId="{26BF3F7B-9685-A569-E728-EEAEF026F325}"/>
          </ac:grpSpMkLst>
        </pc:grpChg>
        <pc:grpChg chg="add mod">
          <ac:chgData name="BENJAMIN SEVAULT" userId="1d99057e-d8ee-4d69-85f9-da414ea0af72" providerId="ADAL" clId="{0EE7AF5D-0BA6-43C7-B570-86FD6EEC03E1}" dt="2022-12-16T12:50:12.891" v="801" actId="1037"/>
          <ac:grpSpMkLst>
            <pc:docMk/>
            <pc:sldMk cId="2219960456" sldId="273"/>
            <ac:grpSpMk id="55" creationId="{03CF2BD7-8234-5B36-7D5C-45269A3D8BA9}"/>
          </ac:grpSpMkLst>
        </pc:grpChg>
        <pc:grpChg chg="add mod">
          <ac:chgData name="BENJAMIN SEVAULT" userId="1d99057e-d8ee-4d69-85f9-da414ea0af72" providerId="ADAL" clId="{0EE7AF5D-0BA6-43C7-B570-86FD6EEC03E1}" dt="2022-12-16T12:51:13.985" v="820" actId="1036"/>
          <ac:grpSpMkLst>
            <pc:docMk/>
            <pc:sldMk cId="2219960456" sldId="273"/>
            <ac:grpSpMk id="58" creationId="{2D3C449C-E71F-D598-4986-A0A40D1270C4}"/>
          </ac:grpSpMkLst>
        </pc:grpChg>
        <pc:grpChg chg="add del mod">
          <ac:chgData name="BENJAMIN SEVAULT" userId="1d99057e-d8ee-4d69-85f9-da414ea0af72" providerId="ADAL" clId="{0EE7AF5D-0BA6-43C7-B570-86FD6EEC03E1}" dt="2022-12-16T12:53:28.834" v="829" actId="478"/>
          <ac:grpSpMkLst>
            <pc:docMk/>
            <pc:sldMk cId="2219960456" sldId="273"/>
            <ac:grpSpMk id="61" creationId="{C37DD0D0-4591-BCEE-4F91-0A997D20CF52}"/>
          </ac:grpSpMkLst>
        </pc:grpChg>
        <pc:grpChg chg="add mod">
          <ac:chgData name="BENJAMIN SEVAULT" userId="1d99057e-d8ee-4d69-85f9-da414ea0af72" providerId="ADAL" clId="{0EE7AF5D-0BA6-43C7-B570-86FD6EEC03E1}" dt="2022-12-16T12:53:27.595" v="828" actId="1076"/>
          <ac:grpSpMkLst>
            <pc:docMk/>
            <pc:sldMk cId="2219960456" sldId="273"/>
            <ac:grpSpMk id="64" creationId="{C7BB016D-F546-CF34-CFA5-AFDFE1C52DE6}"/>
          </ac:grpSpMkLst>
        </pc:grpChg>
        <pc:grpChg chg="add mod">
          <ac:chgData name="BENJAMIN SEVAULT" userId="1d99057e-d8ee-4d69-85f9-da414ea0af72" providerId="ADAL" clId="{0EE7AF5D-0BA6-43C7-B570-86FD6EEC03E1}" dt="2022-12-16T13:03:00.613" v="892" actId="1076"/>
          <ac:grpSpMkLst>
            <pc:docMk/>
            <pc:sldMk cId="2219960456" sldId="273"/>
            <ac:grpSpMk id="67" creationId="{AD45F27A-C106-EAF9-F543-7E67951AC756}"/>
          </ac:grpSpMkLst>
        </pc:grpChg>
        <pc:picChg chg="del topLvl">
          <ac:chgData name="BENJAMIN SEVAULT" userId="1d99057e-d8ee-4d69-85f9-da414ea0af72" providerId="ADAL" clId="{0EE7AF5D-0BA6-43C7-B570-86FD6EEC03E1}" dt="2022-12-16T08:50:23.330" v="98" actId="478"/>
          <ac:picMkLst>
            <pc:docMk/>
            <pc:sldMk cId="2219960456" sldId="273"/>
            <ac:picMk id="3" creationId="{9D8F9D00-4F82-772F-C33B-F5C6BFF929CB}"/>
          </ac:picMkLst>
        </pc:picChg>
        <pc:picChg chg="mod">
          <ac:chgData name="BENJAMIN SEVAULT" userId="1d99057e-d8ee-4d69-85f9-da414ea0af72" providerId="ADAL" clId="{0EE7AF5D-0BA6-43C7-B570-86FD6EEC03E1}" dt="2022-12-16T08:51:56.172" v="119"/>
          <ac:picMkLst>
            <pc:docMk/>
            <pc:sldMk cId="2219960456" sldId="273"/>
            <ac:picMk id="18" creationId="{6920CD74-DA54-D2B8-33D0-9A9810920B28}"/>
          </ac:picMkLst>
        </pc:picChg>
        <pc:picChg chg="mod">
          <ac:chgData name="BENJAMIN SEVAULT" userId="1d99057e-d8ee-4d69-85f9-da414ea0af72" providerId="ADAL" clId="{0EE7AF5D-0BA6-43C7-B570-86FD6EEC03E1}" dt="2022-12-16T08:51:56.172" v="119"/>
          <ac:picMkLst>
            <pc:docMk/>
            <pc:sldMk cId="2219960456" sldId="273"/>
            <ac:picMk id="19" creationId="{E58D6524-7D85-A636-638D-A10B13C13788}"/>
          </ac:picMkLst>
        </pc:picChg>
        <pc:picChg chg="add del mod">
          <ac:chgData name="BENJAMIN SEVAULT" userId="1d99057e-d8ee-4d69-85f9-da414ea0af72" providerId="ADAL" clId="{0EE7AF5D-0BA6-43C7-B570-86FD6EEC03E1}" dt="2022-12-16T10:14:50.715" v="369" actId="478"/>
          <ac:picMkLst>
            <pc:docMk/>
            <pc:sldMk cId="2219960456" sldId="273"/>
            <ac:picMk id="21" creationId="{03546EB1-D4C5-4E06-CF07-FB54DBC62FE9}"/>
          </ac:picMkLst>
        </pc:picChg>
        <pc:picChg chg="add mod">
          <ac:chgData name="BENJAMIN SEVAULT" userId="1d99057e-d8ee-4d69-85f9-da414ea0af72" providerId="ADAL" clId="{0EE7AF5D-0BA6-43C7-B570-86FD6EEC03E1}" dt="2022-12-16T10:20:04.218" v="436" actId="1076"/>
          <ac:picMkLst>
            <pc:docMk/>
            <pc:sldMk cId="2219960456" sldId="273"/>
            <ac:picMk id="23" creationId="{43E2F037-DC3D-2CD5-128A-2967C54AF8E1}"/>
          </ac:picMkLst>
        </pc:picChg>
        <pc:picChg chg="add mod">
          <ac:chgData name="BENJAMIN SEVAULT" userId="1d99057e-d8ee-4d69-85f9-da414ea0af72" providerId="ADAL" clId="{0EE7AF5D-0BA6-43C7-B570-86FD6EEC03E1}" dt="2022-12-16T13:06:35.304" v="906" actId="1038"/>
          <ac:picMkLst>
            <pc:docMk/>
            <pc:sldMk cId="2219960456" sldId="273"/>
            <ac:picMk id="25" creationId="{17D07D56-23DA-C2A1-F95B-65CAFD9134A3}"/>
          </ac:picMkLst>
        </pc:picChg>
        <pc:picChg chg="add mod">
          <ac:chgData name="BENJAMIN SEVAULT" userId="1d99057e-d8ee-4d69-85f9-da414ea0af72" providerId="ADAL" clId="{0EE7AF5D-0BA6-43C7-B570-86FD6EEC03E1}" dt="2022-12-16T09:01:46.919" v="347" actId="14100"/>
          <ac:picMkLst>
            <pc:docMk/>
            <pc:sldMk cId="2219960456" sldId="273"/>
            <ac:picMk id="27" creationId="{76DDEF16-AB5A-25A3-2CF0-B5DA813D155C}"/>
          </ac:picMkLst>
        </pc:picChg>
        <pc:picChg chg="add del mod">
          <ac:chgData name="BENJAMIN SEVAULT" userId="1d99057e-d8ee-4d69-85f9-da414ea0af72" providerId="ADAL" clId="{0EE7AF5D-0BA6-43C7-B570-86FD6EEC03E1}" dt="2022-12-16T09:01:43.499" v="346" actId="478"/>
          <ac:picMkLst>
            <pc:docMk/>
            <pc:sldMk cId="2219960456" sldId="273"/>
            <ac:picMk id="28" creationId="{C4343097-5EB3-24AB-06AE-DF8148B2A01E}"/>
          </ac:picMkLst>
        </pc:picChg>
        <pc:picChg chg="add del mod">
          <ac:chgData name="BENJAMIN SEVAULT" userId="1d99057e-d8ee-4d69-85f9-da414ea0af72" providerId="ADAL" clId="{0EE7AF5D-0BA6-43C7-B570-86FD6EEC03E1}" dt="2022-12-16T10:14:01.449" v="365" actId="478"/>
          <ac:picMkLst>
            <pc:docMk/>
            <pc:sldMk cId="2219960456" sldId="273"/>
            <ac:picMk id="30" creationId="{00FD2BA8-4F02-EF54-77BD-C7D4821AC99E}"/>
          </ac:picMkLst>
        </pc:picChg>
        <pc:picChg chg="add del mod">
          <ac:chgData name="BENJAMIN SEVAULT" userId="1d99057e-d8ee-4d69-85f9-da414ea0af72" providerId="ADAL" clId="{0EE7AF5D-0BA6-43C7-B570-86FD6EEC03E1}" dt="2022-12-16T10:14:00.503" v="364" actId="478"/>
          <ac:picMkLst>
            <pc:docMk/>
            <pc:sldMk cId="2219960456" sldId="273"/>
            <ac:picMk id="32" creationId="{A533F758-1257-A875-663C-CE39DBF8A0AA}"/>
          </ac:picMkLst>
        </pc:picChg>
        <pc:picChg chg="add mod">
          <ac:chgData name="BENJAMIN SEVAULT" userId="1d99057e-d8ee-4d69-85f9-da414ea0af72" providerId="ADAL" clId="{0EE7AF5D-0BA6-43C7-B570-86FD6EEC03E1}" dt="2022-12-16T10:22:06.078" v="616" actId="12789"/>
          <ac:picMkLst>
            <pc:docMk/>
            <pc:sldMk cId="2219960456" sldId="273"/>
            <ac:picMk id="34" creationId="{49025670-62C5-E847-5265-C12296E980BB}"/>
          </ac:picMkLst>
        </pc:picChg>
        <pc:picChg chg="add mod">
          <ac:chgData name="BENJAMIN SEVAULT" userId="1d99057e-d8ee-4d69-85f9-da414ea0af72" providerId="ADAL" clId="{0EE7AF5D-0BA6-43C7-B570-86FD6EEC03E1}" dt="2022-12-16T10:22:06.078" v="616" actId="12789"/>
          <ac:picMkLst>
            <pc:docMk/>
            <pc:sldMk cId="2219960456" sldId="273"/>
            <ac:picMk id="36" creationId="{3A62E3DD-FAEA-BF55-E150-CF8C031C680C}"/>
          </ac:picMkLst>
        </pc:picChg>
        <pc:picChg chg="add del mod">
          <ac:chgData name="BENJAMIN SEVAULT" userId="1d99057e-d8ee-4d69-85f9-da414ea0af72" providerId="ADAL" clId="{0EE7AF5D-0BA6-43C7-B570-86FD6EEC03E1}" dt="2022-12-16T10:24:05.648" v="628" actId="478"/>
          <ac:picMkLst>
            <pc:docMk/>
            <pc:sldMk cId="2219960456" sldId="273"/>
            <ac:picMk id="44" creationId="{BB7403C8-AA61-2E68-6072-03A4BC8503BF}"/>
          </ac:picMkLst>
        </pc:picChg>
        <pc:picChg chg="add mod">
          <ac:chgData name="BENJAMIN SEVAULT" userId="1d99057e-d8ee-4d69-85f9-da414ea0af72" providerId="ADAL" clId="{0EE7AF5D-0BA6-43C7-B570-86FD6EEC03E1}" dt="2022-12-16T12:49:08.325" v="760" actId="164"/>
          <ac:picMkLst>
            <pc:docMk/>
            <pc:sldMk cId="2219960456" sldId="273"/>
            <ac:picMk id="46" creationId="{CDA0DA50-B1EA-84B8-CBCF-FE4F211B26CA}"/>
          </ac:picMkLst>
        </pc:picChg>
        <pc:picChg chg="mod">
          <ac:chgData name="BENJAMIN SEVAULT" userId="1d99057e-d8ee-4d69-85f9-da414ea0af72" providerId="ADAL" clId="{0EE7AF5D-0BA6-43C7-B570-86FD6EEC03E1}" dt="2022-12-16T12:49:28.878" v="765"/>
          <ac:picMkLst>
            <pc:docMk/>
            <pc:sldMk cId="2219960456" sldId="273"/>
            <ac:picMk id="50" creationId="{78138590-CF38-4A32-A4FE-0611A0425534}"/>
          </ac:picMkLst>
        </pc:picChg>
        <pc:picChg chg="mod">
          <ac:chgData name="BENJAMIN SEVAULT" userId="1d99057e-d8ee-4d69-85f9-da414ea0af72" providerId="ADAL" clId="{0EE7AF5D-0BA6-43C7-B570-86FD6EEC03E1}" dt="2022-12-16T12:49:31.871" v="767"/>
          <ac:picMkLst>
            <pc:docMk/>
            <pc:sldMk cId="2219960456" sldId="273"/>
            <ac:picMk id="53" creationId="{CD1E1AEE-0EF2-F4B6-950E-3EB2059AFC71}"/>
          </ac:picMkLst>
        </pc:picChg>
        <pc:picChg chg="mod">
          <ac:chgData name="BENJAMIN SEVAULT" userId="1d99057e-d8ee-4d69-85f9-da414ea0af72" providerId="ADAL" clId="{0EE7AF5D-0BA6-43C7-B570-86FD6EEC03E1}" dt="2022-12-16T12:50:30.258" v="802" actId="1582"/>
          <ac:picMkLst>
            <pc:docMk/>
            <pc:sldMk cId="2219960456" sldId="273"/>
            <ac:picMk id="56" creationId="{A7B89EB6-FD26-53C3-56A9-DF9FDD7F74F3}"/>
          </ac:picMkLst>
        </pc:picChg>
        <pc:picChg chg="mod">
          <ac:chgData name="BENJAMIN SEVAULT" userId="1d99057e-d8ee-4d69-85f9-da414ea0af72" providerId="ADAL" clId="{0EE7AF5D-0BA6-43C7-B570-86FD6EEC03E1}" dt="2022-12-16T12:50:59.956" v="803"/>
          <ac:picMkLst>
            <pc:docMk/>
            <pc:sldMk cId="2219960456" sldId="273"/>
            <ac:picMk id="59" creationId="{79D4C222-9211-FDDA-CFD5-D19A107301C7}"/>
          </ac:picMkLst>
        </pc:picChg>
        <pc:picChg chg="mod">
          <ac:chgData name="BENJAMIN SEVAULT" userId="1d99057e-d8ee-4d69-85f9-da414ea0af72" providerId="ADAL" clId="{0EE7AF5D-0BA6-43C7-B570-86FD6EEC03E1}" dt="2022-12-16T12:53:15.617" v="825"/>
          <ac:picMkLst>
            <pc:docMk/>
            <pc:sldMk cId="2219960456" sldId="273"/>
            <ac:picMk id="62" creationId="{E4CF64EE-DCF8-241F-3114-1E311E1CABFB}"/>
          </ac:picMkLst>
        </pc:picChg>
        <pc:picChg chg="mod">
          <ac:chgData name="BENJAMIN SEVAULT" userId="1d99057e-d8ee-4d69-85f9-da414ea0af72" providerId="ADAL" clId="{0EE7AF5D-0BA6-43C7-B570-86FD6EEC03E1}" dt="2022-12-16T12:53:20.429" v="827"/>
          <ac:picMkLst>
            <pc:docMk/>
            <pc:sldMk cId="2219960456" sldId="273"/>
            <ac:picMk id="65" creationId="{9A44CED9-F713-1521-FABA-24A993EA6BC9}"/>
          </ac:picMkLst>
        </pc:picChg>
        <pc:picChg chg="mod">
          <ac:chgData name="BENJAMIN SEVAULT" userId="1d99057e-d8ee-4d69-85f9-da414ea0af72" providerId="ADAL" clId="{0EE7AF5D-0BA6-43C7-B570-86FD6EEC03E1}" dt="2022-12-16T13:02:45.531" v="889"/>
          <ac:picMkLst>
            <pc:docMk/>
            <pc:sldMk cId="2219960456" sldId="273"/>
            <ac:picMk id="68" creationId="{C0022BFE-BBCB-E773-D2E9-9012D0831B14}"/>
          </ac:picMkLst>
        </pc:picChg>
      </pc:sldChg>
      <pc:sldChg chg="modSp add del mod">
        <pc:chgData name="BENJAMIN SEVAULT" userId="1d99057e-d8ee-4d69-85f9-da414ea0af72" providerId="ADAL" clId="{0EE7AF5D-0BA6-43C7-B570-86FD6EEC03E1}" dt="2022-12-16T08:46:31.272" v="67" actId="47"/>
        <pc:sldMkLst>
          <pc:docMk/>
          <pc:sldMk cId="2641489785" sldId="273"/>
        </pc:sldMkLst>
        <pc:spChg chg="mod">
          <ac:chgData name="BENJAMIN SEVAULT" userId="1d99057e-d8ee-4d69-85f9-da414ea0af72" providerId="ADAL" clId="{0EE7AF5D-0BA6-43C7-B570-86FD6EEC03E1}" dt="2022-12-16T08:43:12.943" v="55" actId="20577"/>
          <ac:spMkLst>
            <pc:docMk/>
            <pc:sldMk cId="2641489785" sldId="273"/>
            <ac:spMk id="4" creationId="{2DC2A67A-A545-89EF-F5B3-267647579789}"/>
          </ac:spMkLst>
        </pc:spChg>
      </pc:sldChg>
      <pc:sldMasterChg chg="modSp modTransition modSldLayout">
        <pc:chgData name="BENJAMIN SEVAULT" userId="1d99057e-d8ee-4d69-85f9-da414ea0af72" providerId="ADAL" clId="{0EE7AF5D-0BA6-43C7-B570-86FD6EEC03E1}" dt="2022-12-16T12:35:29.308" v="676" actId="735"/>
        <pc:sldMasterMkLst>
          <pc:docMk/>
          <pc:sldMasterMk cId="2695739610" sldId="2147483660"/>
        </pc:sldMasterMkLst>
        <pc:sldLayoutChg chg="modSp modTransition">
          <pc:chgData name="BENJAMIN SEVAULT" userId="1d99057e-d8ee-4d69-85f9-da414ea0af72" providerId="ADAL" clId="{0EE7AF5D-0BA6-43C7-B570-86FD6EEC03E1}" dt="2022-12-16T12:35:02.887" v="675" actId="735"/>
          <pc:sldLayoutMkLst>
            <pc:docMk/>
            <pc:sldMasterMk cId="2695739610" sldId="2147483660"/>
            <pc:sldLayoutMk cId="2878593605" sldId="2147483661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2194492637" sldId="2147483662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221561413" sldId="2147483663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2193451130" sldId="2147483664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3057684562" sldId="2147483665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951180182" sldId="2147483666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3339154474" sldId="2147483667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3228037817" sldId="2147483668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2099951468" sldId="2147483669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3387032595" sldId="2147483670"/>
          </pc:sldLayoutMkLst>
        </pc:sldLayoutChg>
        <pc:sldLayoutChg chg="modTransition">
          <pc:chgData name="BENJAMIN SEVAULT" userId="1d99057e-d8ee-4d69-85f9-da414ea0af72" providerId="ADAL" clId="{0EE7AF5D-0BA6-43C7-B570-86FD6EEC03E1}" dt="2022-12-16T08:51:06.046" v="116"/>
          <pc:sldLayoutMkLst>
            <pc:docMk/>
            <pc:sldMasterMk cId="2695739610" sldId="2147483660"/>
            <pc:sldLayoutMk cId="61985270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D0672C-EF04-4327-B031-9467BA522BB9}" type="datetime1">
              <a:rPr lang="fr-FR" smtClean="0"/>
              <a:t>16/12/2022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F8A889-351F-4307-9AE0-2E6295B0EA16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4" name="Espace réservé de l'image des diapositives 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F582C-0DD0-2ED7-DDD8-6E8265B014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416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601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8801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384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709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721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6307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8802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DE994-0621-489C-910A-B6BFBADCA4AF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6DA78-90C5-4372-B67A-5AF001A84EEF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8CF56-1B04-477D-B375-21EEAE47B100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60EAB-397E-4DA4-98BF-2169FEF6D701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>
              <a:defRPr sz="48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5DFCFE-8DEC-4A08-9D76-8C45DA594945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604959-6617-418F-9427-E4E9CB496C30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04E33-134A-4ADD-8F01-AD0E45CCA443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C1E1FD-38E4-4188-ADE7-46F5C788D11C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0AC2-806C-4558-AAC7-4E5A8CE483EF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DC12E-2AE9-4A18-AA0F-76A1EF762F73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5F5730B-0248-4557-8EBF-D8938EB6FFA5}" type="datetime1">
              <a:rPr lang="fr-FR" noProof="0" smtClean="0"/>
              <a:t>16/12/2022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30AB335-646E-E3A6-2E81-F7B81F3F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312" y="1628800"/>
            <a:ext cx="9341668" cy="1800200"/>
          </a:xfrm>
        </p:spPr>
        <p:txBody>
          <a:bodyPr>
            <a:no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Projet de ruche connectée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351A80D6-906A-E6D6-01CF-3729D9AA9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312" y="3886200"/>
            <a:ext cx="8242176" cy="1371600"/>
          </a:xfrm>
        </p:spPr>
        <p:txBody>
          <a:bodyPr>
            <a:norm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CDA 2022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CESI Alternance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52763FCC-214C-9D24-617C-FFF3085DF9C9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939271" y="2592626"/>
            <a:ext cx="1031028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5000" b="1" dirty="0">
                <a:latin typeface="Calibri" panose="020F0502020204030204" pitchFamily="34" charset="0"/>
                <a:cs typeface="Calibri" panose="020F0502020204030204" pitchFamily="34" charset="0"/>
              </a:rPr>
              <a:t>Une ruche connectée pour quoi faire ?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2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F7D6E3C-D944-269B-B84A-52BED8661E00}"/>
              </a:ext>
            </a:extLst>
          </p:cNvPr>
          <p:cNvGrpSpPr/>
          <p:nvPr/>
        </p:nvGrpSpPr>
        <p:grpSpPr>
          <a:xfrm>
            <a:off x="4634810" y="3827578"/>
            <a:ext cx="2919204" cy="2396595"/>
            <a:chOff x="2998068" y="4058756"/>
            <a:chExt cx="2919204" cy="239659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5028D129-599C-56F3-E15E-BAC1D53B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068" y="4502237"/>
              <a:ext cx="1953114" cy="1953114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D8B405F-DFDE-1B7E-4103-9920D12AC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41911">
              <a:off x="5030313" y="4058756"/>
              <a:ext cx="886959" cy="886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880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3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3D0C329-2CCA-DD4D-50B1-33236219C483}"/>
              </a:ext>
            </a:extLst>
          </p:cNvPr>
          <p:cNvGrpSpPr/>
          <p:nvPr/>
        </p:nvGrpSpPr>
        <p:grpSpPr>
          <a:xfrm>
            <a:off x="1878542" y="2348880"/>
            <a:ext cx="4082203" cy="914400"/>
            <a:chOff x="1878542" y="2348880"/>
            <a:chExt cx="4082203" cy="914400"/>
          </a:xfrm>
        </p:grpSpPr>
        <p:pic>
          <p:nvPicPr>
            <p:cNvPr id="3" name="Graphique 2" descr="Thermomètre avec un remplissage uni">
              <a:extLst>
                <a:ext uri="{FF2B5EF4-FFF2-40B4-BE49-F238E27FC236}">
                  <a16:creationId xmlns:a16="http://schemas.microsoft.com/office/drawing/2014/main" id="{9D8F9D00-4F82-772F-C33B-F5C6BFF9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8542" y="2348880"/>
              <a:ext cx="914400" cy="91440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6EB93A4-F173-179F-AE1C-0FA83A4B64E4}"/>
                </a:ext>
              </a:extLst>
            </p:cNvPr>
            <p:cNvSpPr txBox="1"/>
            <p:nvPr/>
          </p:nvSpPr>
          <p:spPr>
            <a:xfrm>
              <a:off x="2670187" y="2493839"/>
              <a:ext cx="329055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fr-FR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Température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2E4765A-C621-CBBF-6661-76F45DECD837}"/>
              </a:ext>
            </a:extLst>
          </p:cNvPr>
          <p:cNvGrpSpPr/>
          <p:nvPr/>
        </p:nvGrpSpPr>
        <p:grpSpPr>
          <a:xfrm>
            <a:off x="1992003" y="3605208"/>
            <a:ext cx="3037979" cy="769441"/>
            <a:chOff x="1992003" y="3591755"/>
            <a:chExt cx="3037979" cy="769441"/>
          </a:xfrm>
        </p:grpSpPr>
        <p:pic>
          <p:nvPicPr>
            <p:cNvPr id="2" name="Graphique 1" descr="Eau avec un remplissage uni">
              <a:extLst>
                <a:ext uri="{FF2B5EF4-FFF2-40B4-BE49-F238E27FC236}">
                  <a16:creationId xmlns:a16="http://schemas.microsoft.com/office/drawing/2014/main" id="{3D9321C3-75EC-143E-E6CB-A1613C68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992003" y="3618661"/>
              <a:ext cx="687478" cy="68747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929C7C6-BB78-FAAD-83DC-7DF4E7A8B985}"/>
                </a:ext>
              </a:extLst>
            </p:cNvPr>
            <p:cNvSpPr txBox="1"/>
            <p:nvPr/>
          </p:nvSpPr>
          <p:spPr>
            <a:xfrm>
              <a:off x="2651047" y="3591755"/>
              <a:ext cx="237893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fr-FR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Humidité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609DDD6-ED9A-AA9B-9D86-553AEC2EDD05}"/>
              </a:ext>
            </a:extLst>
          </p:cNvPr>
          <p:cNvGrpSpPr/>
          <p:nvPr/>
        </p:nvGrpSpPr>
        <p:grpSpPr>
          <a:xfrm>
            <a:off x="1992003" y="4716577"/>
            <a:ext cx="2158193" cy="769441"/>
            <a:chOff x="1992003" y="4716577"/>
            <a:chExt cx="2158193" cy="769441"/>
          </a:xfrm>
        </p:grpSpPr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5BAAEF9C-259C-1F16-7389-7C21C881D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92003" y="4743483"/>
              <a:ext cx="687478" cy="687478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4C524E7-B546-F317-AA2D-35FEE192A418}"/>
                </a:ext>
              </a:extLst>
            </p:cNvPr>
            <p:cNvSpPr txBox="1"/>
            <p:nvPr/>
          </p:nvSpPr>
          <p:spPr>
            <a:xfrm>
              <a:off x="2651047" y="4716577"/>
              <a:ext cx="1499149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fr-FR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Poids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14057E6-C0C7-B336-9499-0B58C78EEC1B}"/>
              </a:ext>
            </a:extLst>
          </p:cNvPr>
          <p:cNvGrpSpPr/>
          <p:nvPr/>
        </p:nvGrpSpPr>
        <p:grpSpPr>
          <a:xfrm>
            <a:off x="8902724" y="2230703"/>
            <a:ext cx="2919204" cy="2396595"/>
            <a:chOff x="2998068" y="4058756"/>
            <a:chExt cx="2919204" cy="239659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D5FBE4D-BCF9-4364-2369-E192DFE04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068" y="4502237"/>
              <a:ext cx="1953114" cy="1953114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2290CAA-1C46-408C-5E97-CB3248CE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41911">
              <a:off x="5030313" y="4058756"/>
              <a:ext cx="886959" cy="886959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D2C1B63C-2BE7-F4E9-8A54-E2CC02A1DFA5}"/>
              </a:ext>
            </a:extLst>
          </p:cNvPr>
          <p:cNvSpPr txBox="1"/>
          <p:nvPr/>
        </p:nvSpPr>
        <p:spPr>
          <a:xfrm>
            <a:off x="441784" y="392460"/>
            <a:ext cx="1130525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5000" b="1" dirty="0">
                <a:latin typeface="Calibri" panose="020F0502020204030204" pitchFamily="34" charset="0"/>
                <a:cs typeface="Calibri" panose="020F0502020204030204" pitchFamily="34" charset="0"/>
              </a:rPr>
              <a:t>Quels sont les informations importantes ?</a:t>
            </a:r>
          </a:p>
        </p:txBody>
      </p:sp>
    </p:spTree>
    <p:extLst>
      <p:ext uri="{BB962C8B-B14F-4D97-AF65-F5344CB8AC3E}">
        <p14:creationId xmlns:p14="http://schemas.microsoft.com/office/powerpoint/2010/main" val="1267691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2C1B63C-2BE7-F4E9-8A54-E2CC02A1DFA5}"/>
              </a:ext>
            </a:extLst>
          </p:cNvPr>
          <p:cNvSpPr txBox="1"/>
          <p:nvPr/>
        </p:nvSpPr>
        <p:spPr>
          <a:xfrm>
            <a:off x="441784" y="392460"/>
            <a:ext cx="1130525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5000" b="1" dirty="0">
                <a:latin typeface="Calibri" panose="020F0502020204030204" pitchFamily="34" charset="0"/>
                <a:cs typeface="Calibri" panose="020F0502020204030204" pitchFamily="34" charset="0"/>
              </a:rPr>
              <a:t>Comment faire ?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4AEB8E1-ED3F-EF04-9097-81DC99D17CE3}"/>
              </a:ext>
            </a:extLst>
          </p:cNvPr>
          <p:cNvGrpSpPr/>
          <p:nvPr/>
        </p:nvGrpSpPr>
        <p:grpSpPr>
          <a:xfrm>
            <a:off x="8902724" y="2230703"/>
            <a:ext cx="2919204" cy="2396595"/>
            <a:chOff x="2998068" y="4058756"/>
            <a:chExt cx="2919204" cy="2396595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920CD74-DA54-D2B8-33D0-9A981092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068" y="4502237"/>
              <a:ext cx="1953114" cy="1953114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E58D6524-7D85-A636-638D-A10B13C13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41911">
              <a:off x="5030313" y="4058756"/>
              <a:ext cx="886959" cy="886959"/>
            </a:xfrm>
            <a:prstGeom prst="rect">
              <a:avLst/>
            </a:prstGeom>
          </p:spPr>
        </p:pic>
      </p:grpSp>
      <p:pic>
        <p:nvPicPr>
          <p:cNvPr id="23" name="Graphique 22" descr="Écran avec un remplissage uni">
            <a:extLst>
              <a:ext uri="{FF2B5EF4-FFF2-40B4-BE49-F238E27FC236}">
                <a16:creationId xmlns:a16="http://schemas.microsoft.com/office/drawing/2014/main" id="{43E2F037-DC3D-2CD5-128A-2967C54AF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3496" y="2538181"/>
            <a:ext cx="914400" cy="914400"/>
          </a:xfrm>
          <a:prstGeom prst="rect">
            <a:avLst/>
          </a:prstGeom>
        </p:spPr>
      </p:pic>
      <p:pic>
        <p:nvPicPr>
          <p:cNvPr id="25" name="Graphique 24" descr="Smartphone avec un remplissage uni">
            <a:extLst>
              <a:ext uri="{FF2B5EF4-FFF2-40B4-BE49-F238E27FC236}">
                <a16:creationId xmlns:a16="http://schemas.microsoft.com/office/drawing/2014/main" id="{17D07D56-23DA-C2A1-F95B-65CAFD913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5544" y="3529126"/>
            <a:ext cx="914400" cy="9144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6DDEF16-AB5A-25A3-2CF0-B5DA813D15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98723" y="3074368"/>
            <a:ext cx="517536" cy="66166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9025670-62C5-E847-5265-C12296E980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90" y="2718678"/>
            <a:ext cx="1420645" cy="142064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A62E3DD-FAEA-BF55-E150-CF8C031C68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6" y="2718678"/>
            <a:ext cx="1420645" cy="1420645"/>
          </a:xfrm>
          <a:prstGeom prst="rect">
            <a:avLst/>
          </a:prstGeom>
        </p:spPr>
      </p:pic>
      <p:sp>
        <p:nvSpPr>
          <p:cNvPr id="37" name="Flèche : gauche 36">
            <a:extLst>
              <a:ext uri="{FF2B5EF4-FFF2-40B4-BE49-F238E27FC236}">
                <a16:creationId xmlns:a16="http://schemas.microsoft.com/office/drawing/2014/main" id="{E20F24A9-344F-9C42-0054-DCDA80DE3F43}"/>
              </a:ext>
            </a:extLst>
          </p:cNvPr>
          <p:cNvSpPr/>
          <p:nvPr/>
        </p:nvSpPr>
        <p:spPr>
          <a:xfrm>
            <a:off x="7053611" y="3317356"/>
            <a:ext cx="1059095" cy="223288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Flèche : double flèche horizontale 37">
            <a:extLst>
              <a:ext uri="{FF2B5EF4-FFF2-40B4-BE49-F238E27FC236}">
                <a16:creationId xmlns:a16="http://schemas.microsoft.com/office/drawing/2014/main" id="{D6BD0652-091D-FF8C-1C84-F18FA14845AD}"/>
              </a:ext>
            </a:extLst>
          </p:cNvPr>
          <p:cNvSpPr/>
          <p:nvPr/>
        </p:nvSpPr>
        <p:spPr>
          <a:xfrm rot="789558">
            <a:off x="4080642" y="2987068"/>
            <a:ext cx="1067351" cy="21602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Flèche : double flèche horizontale 38">
            <a:extLst>
              <a:ext uri="{FF2B5EF4-FFF2-40B4-BE49-F238E27FC236}">
                <a16:creationId xmlns:a16="http://schemas.microsoft.com/office/drawing/2014/main" id="{2F438474-EBB6-ADE1-3627-CD85644A7715}"/>
              </a:ext>
            </a:extLst>
          </p:cNvPr>
          <p:cNvSpPr/>
          <p:nvPr/>
        </p:nvSpPr>
        <p:spPr>
          <a:xfrm rot="20400892">
            <a:off x="4054665" y="3751613"/>
            <a:ext cx="1174086" cy="21602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Flèche : double flèche horizontale 41">
            <a:extLst>
              <a:ext uri="{FF2B5EF4-FFF2-40B4-BE49-F238E27FC236}">
                <a16:creationId xmlns:a16="http://schemas.microsoft.com/office/drawing/2014/main" id="{E75E2C49-C580-AC27-021D-0B2D41F75BB2}"/>
              </a:ext>
            </a:extLst>
          </p:cNvPr>
          <p:cNvSpPr/>
          <p:nvPr/>
        </p:nvSpPr>
        <p:spPr>
          <a:xfrm>
            <a:off x="1739830" y="3118853"/>
            <a:ext cx="1174086" cy="66745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2C19478-9DD4-16D2-36A2-9BD8A0075B23}"/>
              </a:ext>
            </a:extLst>
          </p:cNvPr>
          <p:cNvGrpSpPr>
            <a:grpSpLocks noChangeAspect="1"/>
          </p:cNvGrpSpPr>
          <p:nvPr/>
        </p:nvGrpSpPr>
        <p:grpSpPr>
          <a:xfrm>
            <a:off x="8326661" y="2708920"/>
            <a:ext cx="401346" cy="401256"/>
            <a:chOff x="6238428" y="4797152"/>
            <a:chExt cx="1224410" cy="1224136"/>
          </a:xfrm>
        </p:grpSpPr>
        <p:pic>
          <p:nvPicPr>
            <p:cNvPr id="46" name="Graphique 45" descr="Point d’exclamation avec un remplissage uni">
              <a:extLst>
                <a:ext uri="{FF2B5EF4-FFF2-40B4-BE49-F238E27FC236}">
                  <a16:creationId xmlns:a16="http://schemas.microsoft.com/office/drawing/2014/main" id="{CDA0DA50-B1EA-84B8-CBCF-FE4F211B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93433" y="5073048"/>
              <a:ext cx="914400" cy="914400"/>
            </a:xfrm>
            <a:prstGeom prst="rect">
              <a:avLst/>
            </a:prstGeom>
          </p:spPr>
        </p:pic>
        <p:sp>
          <p:nvSpPr>
            <p:cNvPr id="47" name="Triangle isocèle 46">
              <a:extLst>
                <a:ext uri="{FF2B5EF4-FFF2-40B4-BE49-F238E27FC236}">
                  <a16:creationId xmlns:a16="http://schemas.microsoft.com/office/drawing/2014/main" id="{3D8D85B2-19AE-3449-214D-763A6CFC7908}"/>
                </a:ext>
              </a:extLst>
            </p:cNvPr>
            <p:cNvSpPr/>
            <p:nvPr/>
          </p:nvSpPr>
          <p:spPr>
            <a:xfrm>
              <a:off x="6238428" y="4797152"/>
              <a:ext cx="1224410" cy="1224136"/>
            </a:xfrm>
            <a:prstGeom prst="triangle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3CF2BD7-8234-5B36-7D5C-45269A3D8BA9}"/>
              </a:ext>
            </a:extLst>
          </p:cNvPr>
          <p:cNvGrpSpPr>
            <a:grpSpLocks noChangeAspect="1"/>
          </p:cNvGrpSpPr>
          <p:nvPr/>
        </p:nvGrpSpPr>
        <p:grpSpPr>
          <a:xfrm>
            <a:off x="3286100" y="3858107"/>
            <a:ext cx="249711" cy="249655"/>
            <a:chOff x="6238428" y="4797152"/>
            <a:chExt cx="1224410" cy="1224136"/>
          </a:xfrm>
        </p:grpSpPr>
        <p:pic>
          <p:nvPicPr>
            <p:cNvPr id="56" name="Graphique 55" descr="Point d’exclamation avec un remplissage uni">
              <a:extLst>
                <a:ext uri="{FF2B5EF4-FFF2-40B4-BE49-F238E27FC236}">
                  <a16:creationId xmlns:a16="http://schemas.microsoft.com/office/drawing/2014/main" id="{A7B89EB6-FD26-53C3-56A9-DF9FDD7F7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93433" y="5073048"/>
              <a:ext cx="914400" cy="914400"/>
            </a:xfrm>
            <a:prstGeom prst="rect">
              <a:avLst/>
            </a:prstGeom>
          </p:spPr>
        </p:pic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BBC8494B-ECFF-1698-B674-AB83355E9232}"/>
                </a:ext>
              </a:extLst>
            </p:cNvPr>
            <p:cNvSpPr/>
            <p:nvPr/>
          </p:nvSpPr>
          <p:spPr>
            <a:xfrm>
              <a:off x="6238428" y="4797152"/>
              <a:ext cx="1224410" cy="1224136"/>
            </a:xfrm>
            <a:prstGeom prst="triangl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D3C449C-E71F-D598-4986-A0A40D1270C4}"/>
              </a:ext>
            </a:extLst>
          </p:cNvPr>
          <p:cNvGrpSpPr>
            <a:grpSpLocks noChangeAspect="1"/>
          </p:cNvGrpSpPr>
          <p:nvPr/>
        </p:nvGrpSpPr>
        <p:grpSpPr>
          <a:xfrm>
            <a:off x="3275225" y="2802136"/>
            <a:ext cx="249711" cy="249655"/>
            <a:chOff x="6238428" y="4797152"/>
            <a:chExt cx="1224410" cy="1224136"/>
          </a:xfrm>
        </p:grpSpPr>
        <p:pic>
          <p:nvPicPr>
            <p:cNvPr id="59" name="Graphique 58" descr="Point d’exclamation avec un remplissage uni">
              <a:extLst>
                <a:ext uri="{FF2B5EF4-FFF2-40B4-BE49-F238E27FC236}">
                  <a16:creationId xmlns:a16="http://schemas.microsoft.com/office/drawing/2014/main" id="{79D4C222-9211-FDDA-CFD5-D19A1073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93433" y="5073048"/>
              <a:ext cx="914400" cy="914400"/>
            </a:xfrm>
            <a:prstGeom prst="rect">
              <a:avLst/>
            </a:prstGeom>
          </p:spPr>
        </p:pic>
        <p:sp>
          <p:nvSpPr>
            <p:cNvPr id="60" name="Triangle isocèle 59">
              <a:extLst>
                <a:ext uri="{FF2B5EF4-FFF2-40B4-BE49-F238E27FC236}">
                  <a16:creationId xmlns:a16="http://schemas.microsoft.com/office/drawing/2014/main" id="{46F31B94-A2BB-29C2-3FFB-C74A559DE174}"/>
                </a:ext>
              </a:extLst>
            </p:cNvPr>
            <p:cNvSpPr/>
            <p:nvPr/>
          </p:nvSpPr>
          <p:spPr>
            <a:xfrm>
              <a:off x="6238428" y="4797152"/>
              <a:ext cx="1224410" cy="1224136"/>
            </a:xfrm>
            <a:prstGeom prst="triangl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C7BB016D-F546-CF34-CFA5-AFDFE1C52DE6}"/>
              </a:ext>
            </a:extLst>
          </p:cNvPr>
          <p:cNvGrpSpPr>
            <a:grpSpLocks noChangeAspect="1"/>
          </p:cNvGrpSpPr>
          <p:nvPr/>
        </p:nvGrpSpPr>
        <p:grpSpPr>
          <a:xfrm>
            <a:off x="4372319" y="3249485"/>
            <a:ext cx="401346" cy="401256"/>
            <a:chOff x="6238428" y="4797152"/>
            <a:chExt cx="1224410" cy="1224136"/>
          </a:xfrm>
        </p:grpSpPr>
        <p:pic>
          <p:nvPicPr>
            <p:cNvPr id="65" name="Graphique 64" descr="Point d’exclamation avec un remplissage uni">
              <a:extLst>
                <a:ext uri="{FF2B5EF4-FFF2-40B4-BE49-F238E27FC236}">
                  <a16:creationId xmlns:a16="http://schemas.microsoft.com/office/drawing/2014/main" id="{9A44CED9-F713-1521-FABA-24A993EA6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93433" y="5073048"/>
              <a:ext cx="914400" cy="914400"/>
            </a:xfrm>
            <a:prstGeom prst="rect">
              <a:avLst/>
            </a:prstGeom>
          </p:spPr>
        </p:pic>
        <p:sp>
          <p:nvSpPr>
            <p:cNvPr id="66" name="Triangle isocèle 65">
              <a:extLst>
                <a:ext uri="{FF2B5EF4-FFF2-40B4-BE49-F238E27FC236}">
                  <a16:creationId xmlns:a16="http://schemas.microsoft.com/office/drawing/2014/main" id="{F4034E7E-D3E9-B25E-0DDA-34A23FDA8620}"/>
                </a:ext>
              </a:extLst>
            </p:cNvPr>
            <p:cNvSpPr/>
            <p:nvPr/>
          </p:nvSpPr>
          <p:spPr>
            <a:xfrm>
              <a:off x="6238428" y="4797152"/>
              <a:ext cx="1224410" cy="1224136"/>
            </a:xfrm>
            <a:prstGeom prst="triangle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AD45F27A-C106-EAF9-F543-7E67951AC756}"/>
              </a:ext>
            </a:extLst>
          </p:cNvPr>
          <p:cNvGrpSpPr>
            <a:grpSpLocks noChangeAspect="1"/>
          </p:cNvGrpSpPr>
          <p:nvPr/>
        </p:nvGrpSpPr>
        <p:grpSpPr>
          <a:xfrm>
            <a:off x="41870" y="2791105"/>
            <a:ext cx="401346" cy="401256"/>
            <a:chOff x="6238428" y="4797152"/>
            <a:chExt cx="1224410" cy="1224136"/>
          </a:xfrm>
        </p:grpSpPr>
        <p:pic>
          <p:nvPicPr>
            <p:cNvPr id="68" name="Graphique 67" descr="Point d’exclamation avec un remplissage uni">
              <a:extLst>
                <a:ext uri="{FF2B5EF4-FFF2-40B4-BE49-F238E27FC236}">
                  <a16:creationId xmlns:a16="http://schemas.microsoft.com/office/drawing/2014/main" id="{C0022BFE-BBCB-E773-D2E9-9012D083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93433" y="5073048"/>
              <a:ext cx="914400" cy="914400"/>
            </a:xfrm>
            <a:prstGeom prst="rect">
              <a:avLst/>
            </a:prstGeom>
          </p:spPr>
        </p:pic>
        <p:sp>
          <p:nvSpPr>
            <p:cNvPr id="69" name="Triangle isocèle 68">
              <a:extLst>
                <a:ext uri="{FF2B5EF4-FFF2-40B4-BE49-F238E27FC236}">
                  <a16:creationId xmlns:a16="http://schemas.microsoft.com/office/drawing/2014/main" id="{FE461936-4BC9-322F-D09D-EDA81C250BF5}"/>
                </a:ext>
              </a:extLst>
            </p:cNvPr>
            <p:cNvSpPr/>
            <p:nvPr/>
          </p:nvSpPr>
          <p:spPr>
            <a:xfrm>
              <a:off x="6238428" y="4797152"/>
              <a:ext cx="1224410" cy="1224136"/>
            </a:xfrm>
            <a:prstGeom prst="triangle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960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79E-6 -4.07407E-6 L -0.07541 0.0277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7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4888794" y="188640"/>
            <a:ext cx="24112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Cas d’usage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5</a:t>
            </a:fld>
            <a:endParaRPr lang="fr-FR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E62AF9-C2B2-FA3C-D742-0A3D94E97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7" y="936104"/>
            <a:ext cx="10796551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9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3968732" y="476672"/>
            <a:ext cx="435914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 logicielle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2DA234-90A8-3A53-2A8E-91555630A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4" y="1850776"/>
            <a:ext cx="10990957" cy="31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6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3968732" y="476672"/>
            <a:ext cx="39966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Modèle de données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7</a:t>
            </a:fld>
            <a:endParaRPr lang="fr-FR" noProof="0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A8B7449A-8812-3077-99CC-BAAAB89C3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929" t="15045" r="41057" b="27523"/>
          <a:stretch/>
        </p:blipFill>
        <p:spPr>
          <a:xfrm>
            <a:off x="1898744" y="1051227"/>
            <a:ext cx="8136582" cy="57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9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2094759" y="2921169"/>
            <a:ext cx="799930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6000" b="1" dirty="0">
                <a:latin typeface="Calibri" panose="020F0502020204030204" pitchFamily="34" charset="0"/>
                <a:cs typeface="Calibri" panose="020F0502020204030204" pitchFamily="34" charset="0"/>
              </a:rPr>
              <a:t>Merci de votre attention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4725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dèle de conception Hexagon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2330_TF03460519" id="{3EFA340E-2BF0-4255-8B74-3C349EB5C332}" vid="{97877A77-8283-497A-A5B0-D4FDA6D7AF84}"/>
    </a:ext>
  </a:extLst>
</a:theme>
</file>

<file path=ppt/theme/theme2.xml><?xml version="1.0" encoding="utf-8"?>
<a:theme xmlns:a="http://schemas.openxmlformats.org/drawingml/2006/main" name="Thèm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Hexagonal</Template>
  <TotalTime>378</TotalTime>
  <Words>78</Words>
  <Application>Microsoft Office PowerPoint</Application>
  <PresentationFormat>Personnalisé</PresentationFormat>
  <Paragraphs>28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Euphemia</vt:lpstr>
      <vt:lpstr>Palatino Linotype</vt:lpstr>
      <vt:lpstr>Modèle de conception Hexagonal</vt:lpstr>
      <vt:lpstr>Projet de ruche connectée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ruche connectée</dc:title>
  <dc:creator>Benjamin Sevault</dc:creator>
  <cp:lastModifiedBy>Benjamin Sevault</cp:lastModifiedBy>
  <cp:revision>1</cp:revision>
  <dcterms:created xsi:type="dcterms:W3CDTF">2022-12-15T21:02:14Z</dcterms:created>
  <dcterms:modified xsi:type="dcterms:W3CDTF">2022-12-16T13:36:07Z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