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2" r:id="rId6"/>
    <p:sldId id="264" r:id="rId7"/>
    <p:sldId id="267" r:id="rId8"/>
    <p:sldId id="269" r:id="rId9"/>
    <p:sldId id="268" r:id="rId10"/>
    <p:sldId id="263" r:id="rId11"/>
    <p:sldId id="270" r:id="rId12"/>
    <p:sldId id="271" r:id="rId13"/>
    <p:sldId id="272" r:id="rId14"/>
    <p:sldId id="258" r:id="rId15"/>
    <p:sldId id="259" r:id="rId16"/>
    <p:sldId id="260" r:id="rId17"/>
    <p:sldId id="261" r:id="rId18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9" pos="1163" userDrawn="1">
          <p15:clr>
            <a:srgbClr val="000000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1872" y="85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1163"/>
        <p:guide pos="6863"/>
        <p:guide pos="6143"/>
        <p:guide pos="47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EVAULT" userId="1d99057e-d8ee-4d69-85f9-da414ea0af72" providerId="ADAL" clId="{77A3A6A2-1D6C-4EA8-A70E-CE9AEC8A2894}"/>
    <pc:docChg chg="undo custSel addSld delSld modSld modMainMaster">
      <pc:chgData name="BENJAMIN SEVAULT" userId="1d99057e-d8ee-4d69-85f9-da414ea0af72" providerId="ADAL" clId="{77A3A6A2-1D6C-4EA8-A70E-CE9AEC8A2894}" dt="2022-12-15T22:14:28.845" v="446" actId="12788"/>
      <pc:docMkLst>
        <pc:docMk/>
      </pc:docMkLst>
      <pc:sldChg chg="addSp delSp modSp mod modTransition">
        <pc:chgData name="BENJAMIN SEVAULT" userId="1d99057e-d8ee-4d69-85f9-da414ea0af72" providerId="ADAL" clId="{77A3A6A2-1D6C-4EA8-A70E-CE9AEC8A2894}" dt="2022-12-15T21:41:04.292" v="125"/>
        <pc:sldMkLst>
          <pc:docMk/>
          <pc:sldMk cId="752280851" sldId="257"/>
        </pc:sldMkLst>
        <pc:spChg chg="mod">
          <ac:chgData name="BENJAMIN SEVAULT" userId="1d99057e-d8ee-4d69-85f9-da414ea0af72" providerId="ADAL" clId="{77A3A6A2-1D6C-4EA8-A70E-CE9AEC8A2894}" dt="2022-12-15T21:35:26.080" v="76" actId="14100"/>
          <ac:spMkLst>
            <pc:docMk/>
            <pc:sldMk cId="752280851" sldId="257"/>
            <ac:spMk id="5" creationId="{330AB335-646E-E3A6-2E81-F7B81F3F0DB3}"/>
          </ac:spMkLst>
        </pc:spChg>
        <pc:spChg chg="mod">
          <ac:chgData name="BENJAMIN SEVAULT" userId="1d99057e-d8ee-4d69-85f9-da414ea0af72" providerId="ADAL" clId="{77A3A6A2-1D6C-4EA8-A70E-CE9AEC8A2894}" dt="2022-12-15T21:34:49.192" v="68" actId="1076"/>
          <ac:spMkLst>
            <pc:docMk/>
            <pc:sldMk cId="752280851" sldId="257"/>
            <ac:spMk id="7" creationId="{351A80D6-906A-E6D6-01CF-3729D9AA9C92}"/>
          </ac:spMkLst>
        </pc:spChg>
        <pc:spChg chg="del">
          <ac:chgData name="BENJAMIN SEVAULT" userId="1d99057e-d8ee-4d69-85f9-da414ea0af72" providerId="ADAL" clId="{77A3A6A2-1D6C-4EA8-A70E-CE9AEC8A2894}" dt="2022-12-15T21:29:14.549" v="6" actId="478"/>
          <ac:spMkLst>
            <pc:docMk/>
            <pc:sldMk cId="752280851" sldId="257"/>
            <ac:spMk id="9" creationId="{A0CE475B-4E76-B990-1950-95D033E1CBDE}"/>
          </ac:spMkLst>
        </pc:spChg>
        <pc:spChg chg="add mod">
          <ac:chgData name="BENJAMIN SEVAULT" userId="1d99057e-d8ee-4d69-85f9-da414ea0af72" providerId="ADAL" clId="{77A3A6A2-1D6C-4EA8-A70E-CE9AEC8A2894}" dt="2022-12-15T21:29:24.101" v="7"/>
          <ac:spMkLst>
            <pc:docMk/>
            <pc:sldMk cId="752280851" sldId="257"/>
            <ac:spMk id="10" creationId="{52763FCC-214C-9D24-617C-FFF3085DF9C9}"/>
          </ac:spMkLst>
        </pc:spChg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108181727" sldId="258"/>
        </pc:sldMkLst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3088250233" sldId="259"/>
        </pc:sldMkLst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3420368686" sldId="260"/>
        </pc:sldMkLst>
      </pc:sldChg>
      <pc:sldChg chg="modTransition">
        <pc:chgData name="BENJAMIN SEVAULT" userId="1d99057e-d8ee-4d69-85f9-da414ea0af72" providerId="ADAL" clId="{77A3A6A2-1D6C-4EA8-A70E-CE9AEC8A2894}" dt="2022-12-15T21:41:04.292" v="125"/>
        <pc:sldMkLst>
          <pc:docMk/>
          <pc:sldMk cId="2352053584" sldId="261"/>
        </pc:sldMkLst>
      </pc:sldChg>
      <pc:sldChg chg="delSp modSp mod modTransition modAnim">
        <pc:chgData name="BENJAMIN SEVAULT" userId="1d99057e-d8ee-4d69-85f9-da414ea0af72" providerId="ADAL" clId="{77A3A6A2-1D6C-4EA8-A70E-CE9AEC8A2894}" dt="2022-12-15T22:08:59.188" v="401" actId="1076"/>
        <pc:sldMkLst>
          <pc:docMk/>
          <pc:sldMk cId="3927880121" sldId="262"/>
        </pc:sldMkLst>
        <pc:spChg chg="mod">
          <ac:chgData name="BENJAMIN SEVAULT" userId="1d99057e-d8ee-4d69-85f9-da414ea0af72" providerId="ADAL" clId="{77A3A6A2-1D6C-4EA8-A70E-CE9AEC8A2894}" dt="2022-12-15T22:08:59.188" v="401" actId="1076"/>
          <ac:spMkLst>
            <pc:docMk/>
            <pc:sldMk cId="3927880121" sldId="262"/>
            <ac:spMk id="4" creationId="{2DC2A67A-A545-89EF-F5B3-267647579789}"/>
          </ac:spMkLst>
        </pc:spChg>
        <pc:spChg chg="del">
          <ac:chgData name="BENJAMIN SEVAULT" userId="1d99057e-d8ee-4d69-85f9-da414ea0af72" providerId="ADAL" clId="{77A3A6A2-1D6C-4EA8-A70E-CE9AEC8A2894}" dt="2022-12-15T21:28:05.059" v="0" actId="478"/>
          <ac:spMkLst>
            <pc:docMk/>
            <pc:sldMk cId="3927880121" sldId="262"/>
            <ac:spMk id="15" creationId="{200BE0BF-AFBD-A671-72DC-E49FC83AEC17}"/>
          </ac:spMkLst>
        </pc:spChg>
        <pc:spChg chg="mod">
          <ac:chgData name="BENJAMIN SEVAULT" userId="1d99057e-d8ee-4d69-85f9-da414ea0af72" providerId="ADAL" clId="{77A3A6A2-1D6C-4EA8-A70E-CE9AEC8A2894}" dt="2022-12-15T21:29:04.263" v="5" actId="1076"/>
          <ac:spMkLst>
            <pc:docMk/>
            <pc:sldMk cId="3927880121" sldId="262"/>
            <ac:spMk id="16" creationId="{5316A2E8-55FC-CD13-268D-EF59DEF65DFF}"/>
          </ac:spMkLst>
        </pc:spChg>
        <pc:picChg chg="del">
          <ac:chgData name="BENJAMIN SEVAULT" userId="1d99057e-d8ee-4d69-85f9-da414ea0af72" providerId="ADAL" clId="{77A3A6A2-1D6C-4EA8-A70E-CE9AEC8A2894}" dt="2022-12-15T21:30:05.803" v="46" actId="478"/>
          <ac:picMkLst>
            <pc:docMk/>
            <pc:sldMk cId="3927880121" sldId="262"/>
            <ac:picMk id="3" creationId="{ED3F74C7-7908-F91F-56FD-91388881A876}"/>
          </ac:picMkLst>
        </pc:picChg>
      </pc:sldChg>
      <pc:sldChg chg="addSp delSp modSp add mod modTransition">
        <pc:chgData name="BENJAMIN SEVAULT" userId="1d99057e-d8ee-4d69-85f9-da414ea0af72" providerId="ADAL" clId="{77A3A6A2-1D6C-4EA8-A70E-CE9AEC8A2894}" dt="2022-12-15T21:58:55.712" v="357" actId="1076"/>
        <pc:sldMkLst>
          <pc:docMk/>
          <pc:sldMk cId="999899589" sldId="263"/>
        </pc:sldMkLst>
        <pc:spChg chg="mod">
          <ac:chgData name="BENJAMIN SEVAULT" userId="1d99057e-d8ee-4d69-85f9-da414ea0af72" providerId="ADAL" clId="{77A3A6A2-1D6C-4EA8-A70E-CE9AEC8A2894}" dt="2022-12-15T21:58:55.712" v="357" actId="1076"/>
          <ac:spMkLst>
            <pc:docMk/>
            <pc:sldMk cId="999899589" sldId="263"/>
            <ac:spMk id="4" creationId="{2DC2A67A-A545-89EF-F5B3-267647579789}"/>
          </ac:spMkLst>
        </pc:spChg>
        <pc:picChg chg="del">
          <ac:chgData name="BENJAMIN SEVAULT" userId="1d99057e-d8ee-4d69-85f9-da414ea0af72" providerId="ADAL" clId="{77A3A6A2-1D6C-4EA8-A70E-CE9AEC8A2894}" dt="2022-12-15T21:57:40.488" v="320" actId="478"/>
          <ac:picMkLst>
            <pc:docMk/>
            <pc:sldMk cId="999899589" sldId="263"/>
            <ac:picMk id="3" creationId="{ED3F74C7-7908-F91F-56FD-91388881A876}"/>
          </ac:picMkLst>
        </pc:picChg>
        <pc:picChg chg="add mod">
          <ac:chgData name="BENJAMIN SEVAULT" userId="1d99057e-d8ee-4d69-85f9-da414ea0af72" providerId="ADAL" clId="{77A3A6A2-1D6C-4EA8-A70E-CE9AEC8A2894}" dt="2022-12-15T21:58:08.513" v="324" actId="14100"/>
          <ac:picMkLst>
            <pc:docMk/>
            <pc:sldMk cId="999899589" sldId="263"/>
            <ac:picMk id="5" creationId="{1BF1AFEC-3E62-5367-EB66-B19E6D50812B}"/>
          </ac:picMkLst>
        </pc:picChg>
      </pc:sldChg>
      <pc:sldChg chg="add del">
        <pc:chgData name="BENJAMIN SEVAULT" userId="1d99057e-d8ee-4d69-85f9-da414ea0af72" providerId="ADAL" clId="{77A3A6A2-1D6C-4EA8-A70E-CE9AEC8A2894}" dt="2022-12-15T21:28:47.748" v="3" actId="2696"/>
        <pc:sldMkLst>
          <pc:docMk/>
          <pc:sldMk cId="2590868290" sldId="263"/>
        </pc:sldMkLst>
      </pc:sldChg>
      <pc:sldChg chg="modSp add mod">
        <pc:chgData name="BENJAMIN SEVAULT" userId="1d99057e-d8ee-4d69-85f9-da414ea0af72" providerId="ADAL" clId="{77A3A6A2-1D6C-4EA8-A70E-CE9AEC8A2894}" dt="2022-12-15T22:09:09.691" v="402" actId="1076"/>
        <pc:sldMkLst>
          <pc:docMk/>
          <pc:sldMk cId="2028689753" sldId="264"/>
        </pc:sldMkLst>
        <pc:spChg chg="mod">
          <ac:chgData name="BENJAMIN SEVAULT" userId="1d99057e-d8ee-4d69-85f9-da414ea0af72" providerId="ADAL" clId="{77A3A6A2-1D6C-4EA8-A70E-CE9AEC8A2894}" dt="2022-12-15T22:09:09.691" v="402" actId="1076"/>
          <ac:spMkLst>
            <pc:docMk/>
            <pc:sldMk cId="2028689753" sldId="264"/>
            <ac:spMk id="4" creationId="{2DC2A67A-A545-89EF-F5B3-267647579789}"/>
          </ac:spMkLst>
        </pc:spChg>
      </pc:sldChg>
      <pc:sldChg chg="addSp modSp add del mod">
        <pc:chgData name="BENJAMIN SEVAULT" userId="1d99057e-d8ee-4d69-85f9-da414ea0af72" providerId="ADAL" clId="{77A3A6A2-1D6C-4EA8-A70E-CE9AEC8A2894}" dt="2022-12-15T21:53:50.841" v="295" actId="2696"/>
        <pc:sldMkLst>
          <pc:docMk/>
          <pc:sldMk cId="725063272" sldId="265"/>
        </pc:sldMkLst>
        <pc:spChg chg="add mod">
          <ac:chgData name="BENJAMIN SEVAULT" userId="1d99057e-d8ee-4d69-85f9-da414ea0af72" providerId="ADAL" clId="{77A3A6A2-1D6C-4EA8-A70E-CE9AEC8A2894}" dt="2022-12-15T21:45:16.723" v="252" actId="555"/>
          <ac:spMkLst>
            <pc:docMk/>
            <pc:sldMk cId="725063272" sldId="265"/>
            <ac:spMk id="5" creationId="{76EB93A4-F173-179F-AE1C-0FA83A4B64E4}"/>
          </ac:spMkLst>
        </pc:spChg>
        <pc:picChg chg="add mod">
          <ac:chgData name="BENJAMIN SEVAULT" userId="1d99057e-d8ee-4d69-85f9-da414ea0af72" providerId="ADAL" clId="{77A3A6A2-1D6C-4EA8-A70E-CE9AEC8A2894}" dt="2022-12-15T21:45:16.723" v="252" actId="555"/>
          <ac:picMkLst>
            <pc:docMk/>
            <pc:sldMk cId="725063272" sldId="265"/>
            <ac:picMk id="3" creationId="{9D8F9D00-4F82-772F-C33B-F5C6BFF929CB}"/>
          </ac:picMkLst>
        </pc:picChg>
      </pc:sldChg>
      <pc:sldChg chg="addSp modSp add del mod">
        <pc:chgData name="BENJAMIN SEVAULT" userId="1d99057e-d8ee-4d69-85f9-da414ea0af72" providerId="ADAL" clId="{77A3A6A2-1D6C-4EA8-A70E-CE9AEC8A2894}" dt="2022-12-15T21:53:50.841" v="295" actId="2696"/>
        <pc:sldMkLst>
          <pc:docMk/>
          <pc:sldMk cId="2760445042" sldId="266"/>
        </pc:sldMkLst>
        <pc:spChg chg="add mod">
          <ac:chgData name="BENJAMIN SEVAULT" userId="1d99057e-d8ee-4d69-85f9-da414ea0af72" providerId="ADAL" clId="{77A3A6A2-1D6C-4EA8-A70E-CE9AEC8A2894}" dt="2022-12-15T21:47:55.424" v="274" actId="1076"/>
          <ac:spMkLst>
            <pc:docMk/>
            <pc:sldMk cId="2760445042" sldId="266"/>
            <ac:spMk id="6" creationId="{B929C7C6-BB78-FAAD-83DC-7DF4E7A8B985}"/>
          </ac:spMkLst>
        </pc:spChg>
        <pc:picChg chg="add mod">
          <ac:chgData name="BENJAMIN SEVAULT" userId="1d99057e-d8ee-4d69-85f9-da414ea0af72" providerId="ADAL" clId="{77A3A6A2-1D6C-4EA8-A70E-CE9AEC8A2894}" dt="2022-12-15T21:47:36.545" v="271" actId="1076"/>
          <ac:picMkLst>
            <pc:docMk/>
            <pc:sldMk cId="2760445042" sldId="266"/>
            <ac:picMk id="2" creationId="{3D9321C3-75EC-143E-E6CB-A1613C68FDD2}"/>
          </ac:picMkLst>
        </pc:picChg>
      </pc:sldChg>
      <pc:sldChg chg="addSp delSp modSp add mod">
        <pc:chgData name="BENJAMIN SEVAULT" userId="1d99057e-d8ee-4d69-85f9-da414ea0af72" providerId="ADAL" clId="{77A3A6A2-1D6C-4EA8-A70E-CE9AEC8A2894}" dt="2022-12-15T22:09:19.626" v="403" actId="12788"/>
        <pc:sldMkLst>
          <pc:docMk/>
          <pc:sldMk cId="690675355" sldId="267"/>
        </pc:sldMkLst>
        <pc:spChg chg="mod">
          <ac:chgData name="BENJAMIN SEVAULT" userId="1d99057e-d8ee-4d69-85f9-da414ea0af72" providerId="ADAL" clId="{77A3A6A2-1D6C-4EA8-A70E-CE9AEC8A2894}" dt="2022-12-15T22:09:19.626" v="403" actId="12788"/>
          <ac:spMkLst>
            <pc:docMk/>
            <pc:sldMk cId="690675355" sldId="267"/>
            <ac:spMk id="4" creationId="{2DC2A67A-A545-89EF-F5B3-267647579789}"/>
          </ac:spMkLst>
        </pc:spChg>
        <pc:spChg chg="mod">
          <ac:chgData name="BENJAMIN SEVAULT" userId="1d99057e-d8ee-4d69-85f9-da414ea0af72" providerId="ADAL" clId="{77A3A6A2-1D6C-4EA8-A70E-CE9AEC8A2894}" dt="2022-12-15T21:51:23.810" v="287" actId="164"/>
          <ac:spMkLst>
            <pc:docMk/>
            <pc:sldMk cId="690675355" sldId="267"/>
            <ac:spMk id="5" creationId="{76EB93A4-F173-179F-AE1C-0FA83A4B64E4}"/>
          </ac:spMkLst>
        </pc:spChg>
        <pc:spChg chg="mod">
          <ac:chgData name="BENJAMIN SEVAULT" userId="1d99057e-d8ee-4d69-85f9-da414ea0af72" providerId="ADAL" clId="{77A3A6A2-1D6C-4EA8-A70E-CE9AEC8A2894}" dt="2022-12-15T21:51:29.210" v="288" actId="164"/>
          <ac:spMkLst>
            <pc:docMk/>
            <pc:sldMk cId="690675355" sldId="267"/>
            <ac:spMk id="6" creationId="{B929C7C6-BB78-FAAD-83DC-7DF4E7A8B985}"/>
          </ac:spMkLst>
        </pc:spChg>
        <pc:spChg chg="add mod">
          <ac:chgData name="BENJAMIN SEVAULT" userId="1d99057e-d8ee-4d69-85f9-da414ea0af72" providerId="ADAL" clId="{77A3A6A2-1D6C-4EA8-A70E-CE9AEC8A2894}" dt="2022-12-15T21:51:32.843" v="289" actId="164"/>
          <ac:spMkLst>
            <pc:docMk/>
            <pc:sldMk cId="690675355" sldId="267"/>
            <ac:spMk id="8" creationId="{14C524E7-B546-F317-AA2D-35FEE192A418}"/>
          </ac:spMkLst>
        </pc:spChg>
        <pc:grpChg chg="add mod">
          <ac:chgData name="BENJAMIN SEVAULT" userId="1d99057e-d8ee-4d69-85f9-da414ea0af72" providerId="ADAL" clId="{77A3A6A2-1D6C-4EA8-A70E-CE9AEC8A2894}" dt="2022-12-15T21:51:23.810" v="287" actId="164"/>
          <ac:grpSpMkLst>
            <pc:docMk/>
            <pc:sldMk cId="690675355" sldId="267"/>
            <ac:grpSpMk id="9" creationId="{03D0C329-2CCA-DD4D-50B1-33236219C483}"/>
          </ac:grpSpMkLst>
        </pc:grpChg>
        <pc:grpChg chg="add del mod">
          <ac:chgData name="BENJAMIN SEVAULT" userId="1d99057e-d8ee-4d69-85f9-da414ea0af72" providerId="ADAL" clId="{77A3A6A2-1D6C-4EA8-A70E-CE9AEC8A2894}" dt="2022-12-15T21:53:01.351" v="293" actId="478"/>
          <ac:grpSpMkLst>
            <pc:docMk/>
            <pc:sldMk cId="690675355" sldId="267"/>
            <ac:grpSpMk id="10" creationId="{02E4765A-C621-CBBF-6661-76F45DECD837}"/>
          </ac:grpSpMkLst>
        </pc:grpChg>
        <pc:grpChg chg="add del mod">
          <ac:chgData name="BENJAMIN SEVAULT" userId="1d99057e-d8ee-4d69-85f9-da414ea0af72" providerId="ADAL" clId="{77A3A6A2-1D6C-4EA8-A70E-CE9AEC8A2894}" dt="2022-12-15T21:53:01.351" v="293" actId="478"/>
          <ac:grpSpMkLst>
            <pc:docMk/>
            <pc:sldMk cId="690675355" sldId="267"/>
            <ac:grpSpMk id="11" creationId="{A609DDD6-ED9A-AA9B-9D86-553AEC2EDD05}"/>
          </ac:grpSpMkLst>
        </pc:grpChg>
        <pc:picChg chg="mod">
          <ac:chgData name="BENJAMIN SEVAULT" userId="1d99057e-d8ee-4d69-85f9-da414ea0af72" providerId="ADAL" clId="{77A3A6A2-1D6C-4EA8-A70E-CE9AEC8A2894}" dt="2022-12-15T21:51:29.210" v="288" actId="164"/>
          <ac:picMkLst>
            <pc:docMk/>
            <pc:sldMk cId="690675355" sldId="267"/>
            <ac:picMk id="2" creationId="{3D9321C3-75EC-143E-E6CB-A1613C68FDD2}"/>
          </ac:picMkLst>
        </pc:picChg>
        <pc:picChg chg="mod">
          <ac:chgData name="BENJAMIN SEVAULT" userId="1d99057e-d8ee-4d69-85f9-da414ea0af72" providerId="ADAL" clId="{77A3A6A2-1D6C-4EA8-A70E-CE9AEC8A2894}" dt="2022-12-15T21:51:23.810" v="287" actId="164"/>
          <ac:picMkLst>
            <pc:docMk/>
            <pc:sldMk cId="690675355" sldId="267"/>
            <ac:picMk id="3" creationId="{9D8F9D00-4F82-772F-C33B-F5C6BFF929CB}"/>
          </ac:picMkLst>
        </pc:picChg>
        <pc:picChg chg="add mod">
          <ac:chgData name="BENJAMIN SEVAULT" userId="1d99057e-d8ee-4d69-85f9-da414ea0af72" providerId="ADAL" clId="{77A3A6A2-1D6C-4EA8-A70E-CE9AEC8A2894}" dt="2022-12-15T21:51:32.843" v="289" actId="164"/>
          <ac:picMkLst>
            <pc:docMk/>
            <pc:sldMk cId="690675355" sldId="267"/>
            <ac:picMk id="7" creationId="{5BAAEF9C-259C-1F16-7389-7C21C881D942}"/>
          </ac:picMkLst>
        </pc:picChg>
      </pc:sldChg>
      <pc:sldChg chg="modSp add mod">
        <pc:chgData name="BENJAMIN SEVAULT" userId="1d99057e-d8ee-4d69-85f9-da414ea0af72" providerId="ADAL" clId="{77A3A6A2-1D6C-4EA8-A70E-CE9AEC8A2894}" dt="2022-12-15T22:09:54.925" v="405" actId="12788"/>
        <pc:sldMkLst>
          <pc:docMk/>
          <pc:sldMk cId="1267691215" sldId="268"/>
        </pc:sldMkLst>
        <pc:spChg chg="mod">
          <ac:chgData name="BENJAMIN SEVAULT" userId="1d99057e-d8ee-4d69-85f9-da414ea0af72" providerId="ADAL" clId="{77A3A6A2-1D6C-4EA8-A70E-CE9AEC8A2894}" dt="2022-12-15T22:09:54.925" v="405" actId="12788"/>
          <ac:spMkLst>
            <pc:docMk/>
            <pc:sldMk cId="1267691215" sldId="268"/>
            <ac:spMk id="4" creationId="{2DC2A67A-A545-89EF-F5B3-267647579789}"/>
          </ac:spMkLst>
        </pc:spChg>
      </pc:sldChg>
      <pc:sldChg chg="delSp modSp add mod">
        <pc:chgData name="BENJAMIN SEVAULT" userId="1d99057e-d8ee-4d69-85f9-da414ea0af72" providerId="ADAL" clId="{77A3A6A2-1D6C-4EA8-A70E-CE9AEC8A2894}" dt="2022-12-15T22:09:47.747" v="404" actId="12788"/>
        <pc:sldMkLst>
          <pc:docMk/>
          <pc:sldMk cId="3038948715" sldId="269"/>
        </pc:sldMkLst>
        <pc:spChg chg="mod">
          <ac:chgData name="BENJAMIN SEVAULT" userId="1d99057e-d8ee-4d69-85f9-da414ea0af72" providerId="ADAL" clId="{77A3A6A2-1D6C-4EA8-A70E-CE9AEC8A2894}" dt="2022-12-15T22:09:47.747" v="404" actId="12788"/>
          <ac:spMkLst>
            <pc:docMk/>
            <pc:sldMk cId="3038948715" sldId="269"/>
            <ac:spMk id="4" creationId="{2DC2A67A-A545-89EF-F5B3-267647579789}"/>
          </ac:spMkLst>
        </pc:spChg>
        <pc:grpChg chg="del">
          <ac:chgData name="BENJAMIN SEVAULT" userId="1d99057e-d8ee-4d69-85f9-da414ea0af72" providerId="ADAL" clId="{77A3A6A2-1D6C-4EA8-A70E-CE9AEC8A2894}" dt="2022-12-15T21:53:06.271" v="294" actId="478"/>
          <ac:grpSpMkLst>
            <pc:docMk/>
            <pc:sldMk cId="3038948715" sldId="269"/>
            <ac:grpSpMk id="11" creationId="{A609DDD6-ED9A-AA9B-9D86-553AEC2EDD05}"/>
          </ac:grpSpMkLst>
        </pc:grpChg>
      </pc:sldChg>
      <pc:sldChg chg="add">
        <pc:chgData name="BENJAMIN SEVAULT" userId="1d99057e-d8ee-4d69-85f9-da414ea0af72" providerId="ADAL" clId="{77A3A6A2-1D6C-4EA8-A70E-CE9AEC8A2894}" dt="2022-12-15T21:57:34.047" v="319" actId="2890"/>
        <pc:sldMkLst>
          <pc:docMk/>
          <pc:sldMk cId="255116203" sldId="270"/>
        </pc:sldMkLst>
      </pc:sldChg>
      <pc:sldChg chg="addSp delSp modSp add mod">
        <pc:chgData name="BENJAMIN SEVAULT" userId="1d99057e-d8ee-4d69-85f9-da414ea0af72" providerId="ADAL" clId="{77A3A6A2-1D6C-4EA8-A70E-CE9AEC8A2894}" dt="2022-12-15T22:13:12.644" v="417" actId="1076"/>
        <pc:sldMkLst>
          <pc:docMk/>
          <pc:sldMk cId="2718099358" sldId="271"/>
        </pc:sldMkLst>
        <pc:spChg chg="mod">
          <ac:chgData name="BENJAMIN SEVAULT" userId="1d99057e-d8ee-4d69-85f9-da414ea0af72" providerId="ADAL" clId="{77A3A6A2-1D6C-4EA8-A70E-CE9AEC8A2894}" dt="2022-12-15T22:00:34.133" v="377" actId="20577"/>
          <ac:spMkLst>
            <pc:docMk/>
            <pc:sldMk cId="2718099358" sldId="271"/>
            <ac:spMk id="4" creationId="{2DC2A67A-A545-89EF-F5B3-267647579789}"/>
          </ac:spMkLst>
        </pc:spChg>
        <pc:picChg chg="del">
          <ac:chgData name="BENJAMIN SEVAULT" userId="1d99057e-d8ee-4d69-85f9-da414ea0af72" providerId="ADAL" clId="{77A3A6A2-1D6C-4EA8-A70E-CE9AEC8A2894}" dt="2022-12-15T22:00:36.043" v="378" actId="478"/>
          <ac:picMkLst>
            <pc:docMk/>
            <pc:sldMk cId="2718099358" sldId="271"/>
            <ac:picMk id="3" creationId="{ED3F74C7-7908-F91F-56FD-91388881A876}"/>
          </ac:picMkLst>
        </pc:picChg>
        <pc:picChg chg="add del mod">
          <ac:chgData name="BENJAMIN SEVAULT" userId="1d99057e-d8ee-4d69-85f9-da414ea0af72" providerId="ADAL" clId="{77A3A6A2-1D6C-4EA8-A70E-CE9AEC8A2894}" dt="2022-12-15T22:05:26.646" v="382" actId="478"/>
          <ac:picMkLst>
            <pc:docMk/>
            <pc:sldMk cId="2718099358" sldId="271"/>
            <ac:picMk id="5" creationId="{CC8A2F2B-A5C8-AA1B-4259-DE9F6B719965}"/>
          </ac:picMkLst>
        </pc:picChg>
        <pc:picChg chg="add mod modCrop">
          <ac:chgData name="BENJAMIN SEVAULT" userId="1d99057e-d8ee-4d69-85f9-da414ea0af72" providerId="ADAL" clId="{77A3A6A2-1D6C-4EA8-A70E-CE9AEC8A2894}" dt="2022-12-15T22:13:12.644" v="417" actId="1076"/>
          <ac:picMkLst>
            <pc:docMk/>
            <pc:sldMk cId="2718099358" sldId="271"/>
            <ac:picMk id="7" creationId="{A8B7449A-8812-3077-99CC-BAAAB89C390D}"/>
          </ac:picMkLst>
        </pc:picChg>
      </pc:sldChg>
      <pc:sldChg chg="delSp modSp add mod">
        <pc:chgData name="BENJAMIN SEVAULT" userId="1d99057e-d8ee-4d69-85f9-da414ea0af72" providerId="ADAL" clId="{77A3A6A2-1D6C-4EA8-A70E-CE9AEC8A2894}" dt="2022-12-15T22:14:28.845" v="446" actId="12788"/>
        <pc:sldMkLst>
          <pc:docMk/>
          <pc:sldMk cId="774725326" sldId="272"/>
        </pc:sldMkLst>
        <pc:spChg chg="mod">
          <ac:chgData name="BENJAMIN SEVAULT" userId="1d99057e-d8ee-4d69-85f9-da414ea0af72" providerId="ADAL" clId="{77A3A6A2-1D6C-4EA8-A70E-CE9AEC8A2894}" dt="2022-12-15T22:14:28.845" v="446" actId="12788"/>
          <ac:spMkLst>
            <pc:docMk/>
            <pc:sldMk cId="774725326" sldId="272"/>
            <ac:spMk id="4" creationId="{2DC2A67A-A545-89EF-F5B3-267647579789}"/>
          </ac:spMkLst>
        </pc:spChg>
        <pc:picChg chg="del">
          <ac:chgData name="BENJAMIN SEVAULT" userId="1d99057e-d8ee-4d69-85f9-da414ea0af72" providerId="ADAL" clId="{77A3A6A2-1D6C-4EA8-A70E-CE9AEC8A2894}" dt="2022-12-15T22:13:40.019" v="419" actId="478"/>
          <ac:picMkLst>
            <pc:docMk/>
            <pc:sldMk cId="774725326" sldId="272"/>
            <ac:picMk id="7" creationId="{A8B7449A-8812-3077-99CC-BAAAB89C390D}"/>
          </ac:picMkLst>
        </pc:picChg>
      </pc:sldChg>
      <pc:sldMasterChg chg="modTransition modSldLayout">
        <pc:chgData name="BENJAMIN SEVAULT" userId="1d99057e-d8ee-4d69-85f9-da414ea0af72" providerId="ADAL" clId="{77A3A6A2-1D6C-4EA8-A70E-CE9AEC8A2894}" dt="2022-12-15T21:41:04.292" v="125"/>
        <pc:sldMasterMkLst>
          <pc:docMk/>
          <pc:sldMasterMk cId="2695739610" sldId="2147483660"/>
        </pc:sldMasterMkLst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878593605" sldId="2147483661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194492637" sldId="2147483662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21561413" sldId="2147483663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193451130" sldId="2147483664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057684562" sldId="2147483665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951180182" sldId="2147483666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339154474" sldId="2147483667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228037817" sldId="2147483668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2099951468" sldId="2147483669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3387032595" sldId="2147483670"/>
          </pc:sldLayoutMkLst>
        </pc:sldLayoutChg>
        <pc:sldLayoutChg chg="modTransition">
          <pc:chgData name="BENJAMIN SEVAULT" userId="1d99057e-d8ee-4d69-85f9-da414ea0af72" providerId="ADAL" clId="{77A3A6A2-1D6C-4EA8-A70E-CE9AEC8A2894}" dt="2022-12-15T21:41:04.292" v="125"/>
          <pc:sldLayoutMkLst>
            <pc:docMk/>
            <pc:sldMasterMk cId="2695739610" sldId="2147483660"/>
            <pc:sldLayoutMk cId="61985270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E-4F43-95BF-EE052B3DE1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E-4F43-95BF-EE052B3DE1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0E-4F43-95BF-EE052B3DE1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346224"/>
        <c:axId val="454347792"/>
      </c:barChart>
      <c:catAx>
        <c:axId val="45434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4347792"/>
        <c:crosses val="autoZero"/>
        <c:auto val="1"/>
        <c:lblAlgn val="ctr"/>
        <c:lblOffset val="100"/>
        <c:noMultiLvlLbl val="0"/>
      </c:catAx>
      <c:valAx>
        <c:axId val="454347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434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fr-FR" noProof="0" dirty="0"/>
            <a:t>Groupe A</a:t>
          </a:r>
        </a:p>
      </dgm:t>
      <dgm:extLst>
        <a:ext uri="{E40237B7-FDA0-4F09-8148-C483321AD2D9}">
          <dgm14:cNvPr xmlns:dgm14="http://schemas.microsoft.com/office/drawing/2010/diagram" id="0" name="" title="Group A task list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fr-FR" noProof="0" dirty="0"/>
            <a:t>Groupe B</a:t>
          </a:r>
        </a:p>
      </dgm:t>
      <dgm:extLst>
        <a:ext uri="{E40237B7-FDA0-4F09-8148-C483321AD2D9}">
          <dgm14:cNvPr xmlns:dgm14="http://schemas.microsoft.com/office/drawing/2010/diagram" id="0" name="" title="Group B task list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71C6CCF9-B8B8-4B6B-9060-603E0ED91B4C}" type="pres">
      <dgm:prSet presAssocID="{3F442EA2-39BA-4C9A-AD59-755D4917D532}" presName="Name0" presStyleCnt="0">
        <dgm:presLayoutVars>
          <dgm:chMax val="2"/>
          <dgm:chPref val="2"/>
          <dgm:animLvl val="lvl"/>
        </dgm:presLayoutVars>
      </dgm:prSet>
      <dgm:spPr/>
    </dgm:pt>
    <dgm:pt modelId="{570B11A3-7948-480D-A6DF-6D30FE93FE61}" type="pres">
      <dgm:prSet presAssocID="{3F442EA2-39BA-4C9A-AD59-755D4917D532}" presName="LeftText" presStyleLbl="revTx" presStyleIdx="0" presStyleCnt="0">
        <dgm:presLayoutVars>
          <dgm:bulletEnabled val="1"/>
        </dgm:presLayoutVars>
      </dgm:prSet>
      <dgm:spPr/>
    </dgm:pt>
    <dgm:pt modelId="{75E1D8CE-FF40-4C4A-9817-2362B1118B6D}" type="pres">
      <dgm:prSet presAssocID="{3F442EA2-39BA-4C9A-AD59-755D4917D532}" presName="LeftNode" presStyleLbl="bgImgPlace1" presStyleIdx="0" presStyleCnt="2" custLinFactNeighborX="-4245" custLinFactNeighborY="-8">
        <dgm:presLayoutVars>
          <dgm:chMax val="2"/>
          <dgm:chPref val="2"/>
        </dgm:presLayoutVars>
      </dgm:prSet>
      <dgm:spPr/>
    </dgm:pt>
    <dgm:pt modelId="{37B708FA-9956-49C1-91FE-A257B80823C4}" type="pres">
      <dgm:prSet presAssocID="{3F442EA2-39BA-4C9A-AD59-755D4917D532}" presName="RightText" presStyleLbl="revTx" presStyleIdx="0" presStyleCnt="0">
        <dgm:presLayoutVars>
          <dgm:bulletEnabled val="1"/>
        </dgm:presLayoutVars>
      </dgm:prSet>
      <dgm:spPr/>
    </dgm:pt>
    <dgm:pt modelId="{3A76F6E3-BE2C-4E68-B27C-D774B28C018E}" type="pres">
      <dgm:prSet presAssocID="{3F442EA2-39BA-4C9A-AD59-755D4917D532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3C49965F-40A9-44AE-AD4B-5DD41A84CED1}" type="pres">
      <dgm:prSet presAssocID="{3F442EA2-39BA-4C9A-AD59-755D4917D532}" presName="TopArrow" presStyleLbl="node1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A93044BE-FA3C-4D46-BC99-F9210A9298D2}" type="pres">
      <dgm:prSet presAssocID="{3F442EA2-39BA-4C9A-AD59-755D4917D532}" presName="BottomArrow" presStyleLbl="node1" presStyleIdx="1" presStyleCnt="2"/>
      <dgm:spPr/>
      <dgm:extLst>
        <a:ext uri="{E40237B7-FDA0-4F09-8148-C483321AD2D9}">
          <dgm14:cNvPr xmlns:dgm14="http://schemas.microsoft.com/office/drawing/2010/diagram" id="0" name="" title="Arrow pointing from Group B to Group A"/>
        </a:ext>
      </dgm:extLst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27D590C-3B6A-424C-8480-19D81D93715C}" type="presOf" srcId="{EFF2750D-B4B3-474C-8B62-8B638DC31F7E}" destId="{75E1D8CE-FF40-4C4A-9817-2362B1118B6D}" srcOrd="1" destOrd="1" presId="urn:microsoft.com/office/officeart/2009/layout/ReverseList"/>
    <dgm:cxn modelId="{473F9B1E-38B8-4EB6-B34C-315F41BEAEC2}" type="presOf" srcId="{4DF9FE7B-F642-4898-A360-D4E3814E1A3D}" destId="{570B11A3-7948-480D-A6DF-6D30FE93FE61}" srcOrd="0" destOrd="0" presId="urn:microsoft.com/office/officeart/2009/layout/ReverseList"/>
    <dgm:cxn modelId="{DED4FC21-289B-4C4F-8AEF-D0A42405113E}" type="presOf" srcId="{0791135C-9DAB-47F6-BE9C-A3E56A2DDA50}" destId="{37B708FA-9956-49C1-91FE-A257B80823C4}" srcOrd="0" destOrd="2" presId="urn:microsoft.com/office/officeart/2009/layout/ReverseList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80841240-3F0B-4AA1-9545-3051F0D4721C}" type="presOf" srcId="{3929B1E1-4BC4-4C73-ABE8-27CEF96A3652}" destId="{37B708FA-9956-49C1-91FE-A257B80823C4}" srcOrd="0" destOrd="0" presId="urn:microsoft.com/office/officeart/2009/layout/ReverseList"/>
    <dgm:cxn modelId="{9F4F225E-797F-4A34-B7A4-E702CC642B41}" type="presOf" srcId="{99E0600D-9954-43F4-8926-13B8777FAAA1}" destId="{37B708FA-9956-49C1-91FE-A257B80823C4}" srcOrd="0" destOrd="1" presId="urn:microsoft.com/office/officeart/2009/layout/ReverseList"/>
    <dgm:cxn modelId="{80B2BD50-07E0-4151-AA3C-881E200E830C}" type="presOf" srcId="{EFF2750D-B4B3-474C-8B62-8B638DC31F7E}" destId="{570B11A3-7948-480D-A6DF-6D30FE93FE61}" srcOrd="0" destOrd="1" presId="urn:microsoft.com/office/officeart/2009/layout/ReverseList"/>
    <dgm:cxn modelId="{CA6E0278-FDFB-4359-83B2-0BAE61D5C25C}" type="presOf" srcId="{4DF9FE7B-F642-4898-A360-D4E3814E1A3D}" destId="{75E1D8CE-FF40-4C4A-9817-2362B1118B6D}" srcOrd="1" destOrd="0" presId="urn:microsoft.com/office/officeart/2009/layout/ReverseList"/>
    <dgm:cxn modelId="{A6DAE079-908E-4389-B18E-F282C95CDA72}" type="presOf" srcId="{789CD6DB-3A68-4A41-90BD-4F0CBB3617D1}" destId="{75E1D8CE-FF40-4C4A-9817-2362B1118B6D}" srcOrd="1" destOrd="2" presId="urn:microsoft.com/office/officeart/2009/layout/ReverseList"/>
    <dgm:cxn modelId="{BFCB1C8A-16BA-4477-B904-988760DD71DC}" type="presOf" srcId="{0791135C-9DAB-47F6-BE9C-A3E56A2DDA50}" destId="{3A76F6E3-BE2C-4E68-B27C-D774B28C018E}" srcOrd="1" destOrd="2" presId="urn:microsoft.com/office/officeart/2009/layout/ReverseList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DC28CA91-B3B3-473E-9CDB-75DB610A6149}" type="presOf" srcId="{3929B1E1-4BC4-4C73-ABE8-27CEF96A3652}" destId="{3A76F6E3-BE2C-4E68-B27C-D774B28C018E}" srcOrd="1" destOrd="0" presId="urn:microsoft.com/office/officeart/2009/layout/ReverseList"/>
    <dgm:cxn modelId="{647F8A95-8ED1-4DCC-876F-0CACD83ACF08}" type="presOf" srcId="{3F442EA2-39BA-4C9A-AD59-755D4917D532}" destId="{71C6CCF9-B8B8-4B6B-9060-603E0ED91B4C}" srcOrd="0" destOrd="0" presId="urn:microsoft.com/office/officeart/2009/layout/ReverseList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65EDB9B7-FD79-4EA0-9268-14B4EFEBE5AD}" type="presOf" srcId="{99E0600D-9954-43F4-8926-13B8777FAAA1}" destId="{3A76F6E3-BE2C-4E68-B27C-D774B28C018E}" srcOrd="1" destOrd="1" presId="urn:microsoft.com/office/officeart/2009/layout/ReverseList"/>
    <dgm:cxn modelId="{551DBAD0-CA38-4135-8B2C-3AD27E61A7DB}" type="presOf" srcId="{789CD6DB-3A68-4A41-90BD-4F0CBB3617D1}" destId="{570B11A3-7948-480D-A6DF-6D30FE93FE61}" srcOrd="0" destOrd="2" presId="urn:microsoft.com/office/officeart/2009/layout/ReverseList"/>
    <dgm:cxn modelId="{983384BF-A0F9-49D7-B039-F24E0CE37E93}" type="presParOf" srcId="{71C6CCF9-B8B8-4B6B-9060-603E0ED91B4C}" destId="{570B11A3-7948-480D-A6DF-6D30FE93FE61}" srcOrd="0" destOrd="0" presId="urn:microsoft.com/office/officeart/2009/layout/ReverseList"/>
    <dgm:cxn modelId="{E823DF85-571D-4FEA-B20C-9B2872107A79}" type="presParOf" srcId="{71C6CCF9-B8B8-4B6B-9060-603E0ED91B4C}" destId="{75E1D8CE-FF40-4C4A-9817-2362B1118B6D}" srcOrd="1" destOrd="0" presId="urn:microsoft.com/office/officeart/2009/layout/ReverseList"/>
    <dgm:cxn modelId="{D4714303-1AF5-4708-A361-9CB30A5994DF}" type="presParOf" srcId="{71C6CCF9-B8B8-4B6B-9060-603E0ED91B4C}" destId="{37B708FA-9956-49C1-91FE-A257B80823C4}" srcOrd="2" destOrd="0" presId="urn:microsoft.com/office/officeart/2009/layout/ReverseList"/>
    <dgm:cxn modelId="{843A2446-3A39-404E-A7CB-D2DBE589E509}" type="presParOf" srcId="{71C6CCF9-B8B8-4B6B-9060-603E0ED91B4C}" destId="{3A76F6E3-BE2C-4E68-B27C-D774B28C018E}" srcOrd="3" destOrd="0" presId="urn:microsoft.com/office/officeart/2009/layout/ReverseList"/>
    <dgm:cxn modelId="{67426D05-FB7A-41A1-B590-49CAA4E565A6}" type="presParOf" srcId="{71C6CCF9-B8B8-4B6B-9060-603E0ED91B4C}" destId="{3C49965F-40A9-44AE-AD4B-5DD41A84CED1}" srcOrd="4" destOrd="0" presId="urn:microsoft.com/office/officeart/2009/layout/ReverseList"/>
    <dgm:cxn modelId="{6E5666B8-8C8E-43ED-9C6B-ACB8153790AC}" type="presParOf" srcId="{71C6CCF9-B8B8-4B6B-9060-603E0ED91B4C}" destId="{A93044BE-FA3C-4D46-BC99-F9210A9298D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1D8CE-FF40-4C4A-9817-2362B1118B6D}">
      <dsp:nvSpPr>
        <dsp:cNvPr id="0" name=""/>
        <dsp:cNvSpPr/>
      </dsp:nvSpPr>
      <dsp:spPr>
        <a:xfrm rot="16200000">
          <a:off x="-93912" y="1364738"/>
          <a:ext cx="2890349" cy="17663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96850" rIns="177165" bIns="196850" numCol="1" spcCol="1270" rtlCol="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Groupe 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Tâche 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Tâche 2</a:t>
          </a:r>
        </a:p>
      </dsp:txBody>
      <dsp:txXfrm rot="5400000">
        <a:off x="554347" y="888959"/>
        <a:ext cx="1680070" cy="2717869"/>
      </dsp:txXfrm>
    </dsp:sp>
    <dsp:sp modelId="{3A76F6E3-BE2C-4E68-B27C-D774B28C018E}">
      <dsp:nvSpPr>
        <dsp:cNvPr id="0" name=""/>
        <dsp:cNvSpPr/>
      </dsp:nvSpPr>
      <dsp:spPr>
        <a:xfrm rot="5400000">
          <a:off x="1827582" y="1364969"/>
          <a:ext cx="2890349" cy="17663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1952360"/>
            <a:satOff val="-6995"/>
            <a:lumOff val="143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65" tIns="196850" rIns="118110" bIns="196850" numCol="1" spcCol="1270" rtlCol="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Groupe B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Tâche 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Tâche 2</a:t>
          </a:r>
        </a:p>
      </dsp:txBody>
      <dsp:txXfrm rot="-5400000">
        <a:off x="2389601" y="889190"/>
        <a:ext cx="1680070" cy="2717869"/>
      </dsp:txXfrm>
    </dsp:sp>
    <dsp:sp modelId="{3C49965F-40A9-44AE-AD4B-5DD41A84CED1}">
      <dsp:nvSpPr>
        <dsp:cNvPr id="0" name=""/>
        <dsp:cNvSpPr/>
      </dsp:nvSpPr>
      <dsp:spPr>
        <a:xfrm>
          <a:off x="1426061" y="0"/>
          <a:ext cx="1846514" cy="184642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44BE-FA3C-4D46-BC99-F9210A9298D2}">
      <dsp:nvSpPr>
        <dsp:cNvPr id="0" name=""/>
        <dsp:cNvSpPr/>
      </dsp:nvSpPr>
      <dsp:spPr>
        <a:xfrm rot="10800000">
          <a:off x="1426061" y="2649374"/>
          <a:ext cx="1846514" cy="184642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D0672C-EF04-4327-B031-9467BA522BB9}" type="datetime1">
              <a:rPr lang="fr-FR" smtClean="0"/>
              <a:t>15/12/2022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F8A889-351F-4307-9AE0-2E6295B0EA16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4" name="Espace réservé de l'image des diapositives 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F582C-0DD0-2ED7-DDD8-6E8265B014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416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8802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21584-1A75-89C1-C859-4580222FF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0787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02654-108A-F087-C4EC-8D51B2A87C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4372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A28BD-C9C6-6A37-1A58-2BCEF6AB8C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3112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02302-C053-3A79-D088-33EC35DCF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814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601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42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816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4140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8801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709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721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89A37-1768-A735-BBE4-254B3E325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6307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DE994-0621-489C-910A-B6BFBADCA4AF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6DA78-90C5-4372-B67A-5AF001A84EEF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8CF56-1B04-477D-B375-21EEAE47B100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60EAB-397E-4DA4-98BF-2169FEF6D701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5DFCFE-8DEC-4A08-9D76-8C45DA594945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04959-6617-418F-9427-E4E9CB496C30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04E33-134A-4ADD-8F01-AD0E45CCA443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C1E1FD-38E4-4188-ADE7-46F5C788D11C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0AC2-806C-4558-AAC7-4E5A8CE483EF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DC12E-2AE9-4A18-AA0F-76A1EF762F73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5F5730B-0248-4557-8EBF-D8938EB6FFA5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Benjamin SEVAULT 2022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30AB335-646E-E3A6-2E81-F7B81F3F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312" y="1628800"/>
            <a:ext cx="9341668" cy="1800200"/>
          </a:xfrm>
        </p:spPr>
        <p:txBody>
          <a:bodyPr>
            <a:no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Projet de ruche connectée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351A80D6-906A-E6D6-01CF-3729D9AA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12" y="3886200"/>
            <a:ext cx="8242176" cy="1371600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CDA 2022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CESI Alternance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52763FCC-214C-9D24-617C-FFF3085DF9C9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2094759" y="2921169"/>
            <a:ext cx="799930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6000" b="1" dirty="0">
                <a:latin typeface="Calibri" panose="020F0502020204030204" pitchFamily="34" charset="0"/>
                <a:cs typeface="Calibri" panose="020F0502020204030204" pitchFamily="34" charset="0"/>
              </a:rPr>
              <a:t>Merci de votre attention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4725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liste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/>
              <a:t>Premier niveau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C32F3D-5529-1FAD-E3CF-3F25581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01499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0F8973-DA85-8F0C-0902-2469E7C3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9474091"/>
              </p:ext>
            </p:extLst>
          </p:nvPr>
        </p:nvGraphicFramePr>
        <p:xfrm>
          <a:off x="1293813" y="1676400"/>
          <a:ext cx="4700589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 A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 B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1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82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85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2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76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88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3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84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90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282AF-5BFF-C693-C108-3A1B53FC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graphique SmartArt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 8" descr="Diagramme de liste inversé montrant la transition entre le Groupe A et le Groupe B, contenant chacun des tâch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349272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3C8853-5558-0D71-039F-3ED00110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939271" y="2592626"/>
            <a:ext cx="1031028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Une ruche connectée pour quoi faire ?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788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939270" y="392460"/>
            <a:ext cx="1031028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Quels sont les éléments importants ?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2868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939271" y="389190"/>
            <a:ext cx="1031028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Quels sont les éléments importants ?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4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3D0C329-2CCA-DD4D-50B1-33236219C483}"/>
              </a:ext>
            </a:extLst>
          </p:cNvPr>
          <p:cNvGrpSpPr/>
          <p:nvPr/>
        </p:nvGrpSpPr>
        <p:grpSpPr>
          <a:xfrm>
            <a:off x="1878542" y="2348880"/>
            <a:ext cx="4082203" cy="914400"/>
            <a:chOff x="1878542" y="2348880"/>
            <a:chExt cx="4082203" cy="914400"/>
          </a:xfrm>
        </p:grpSpPr>
        <p:pic>
          <p:nvPicPr>
            <p:cNvPr id="3" name="Graphique 2" descr="Thermomètre avec un remplissage uni">
              <a:extLst>
                <a:ext uri="{FF2B5EF4-FFF2-40B4-BE49-F238E27FC236}">
                  <a16:creationId xmlns:a16="http://schemas.microsoft.com/office/drawing/2014/main" id="{9D8F9D00-4F82-772F-C33B-F5C6BFF9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542" y="2348880"/>
              <a:ext cx="914400" cy="91440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6EB93A4-F173-179F-AE1C-0FA83A4B64E4}"/>
                </a:ext>
              </a:extLst>
            </p:cNvPr>
            <p:cNvSpPr txBox="1"/>
            <p:nvPr/>
          </p:nvSpPr>
          <p:spPr>
            <a:xfrm>
              <a:off x="2670187" y="2493839"/>
              <a:ext cx="329055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Température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675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939271" y="389190"/>
            <a:ext cx="1031028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Quels sont les éléments importants ?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5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3D0C329-2CCA-DD4D-50B1-33236219C483}"/>
              </a:ext>
            </a:extLst>
          </p:cNvPr>
          <p:cNvGrpSpPr/>
          <p:nvPr/>
        </p:nvGrpSpPr>
        <p:grpSpPr>
          <a:xfrm>
            <a:off x="1878542" y="2348880"/>
            <a:ext cx="4082203" cy="914400"/>
            <a:chOff x="1878542" y="2348880"/>
            <a:chExt cx="4082203" cy="914400"/>
          </a:xfrm>
        </p:grpSpPr>
        <p:pic>
          <p:nvPicPr>
            <p:cNvPr id="3" name="Graphique 2" descr="Thermomètre avec un remplissage uni">
              <a:extLst>
                <a:ext uri="{FF2B5EF4-FFF2-40B4-BE49-F238E27FC236}">
                  <a16:creationId xmlns:a16="http://schemas.microsoft.com/office/drawing/2014/main" id="{9D8F9D00-4F82-772F-C33B-F5C6BFF9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542" y="2348880"/>
              <a:ext cx="914400" cy="91440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6EB93A4-F173-179F-AE1C-0FA83A4B64E4}"/>
                </a:ext>
              </a:extLst>
            </p:cNvPr>
            <p:cNvSpPr txBox="1"/>
            <p:nvPr/>
          </p:nvSpPr>
          <p:spPr>
            <a:xfrm>
              <a:off x="2670187" y="2493839"/>
              <a:ext cx="329055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Température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2E4765A-C621-CBBF-6661-76F45DECD837}"/>
              </a:ext>
            </a:extLst>
          </p:cNvPr>
          <p:cNvGrpSpPr/>
          <p:nvPr/>
        </p:nvGrpSpPr>
        <p:grpSpPr>
          <a:xfrm>
            <a:off x="1992003" y="3605208"/>
            <a:ext cx="3037979" cy="769441"/>
            <a:chOff x="1992003" y="3591755"/>
            <a:chExt cx="3037979" cy="769441"/>
          </a:xfrm>
        </p:grpSpPr>
        <p:pic>
          <p:nvPicPr>
            <p:cNvPr id="2" name="Graphique 1" descr="Eau avec un remplissage uni">
              <a:extLst>
                <a:ext uri="{FF2B5EF4-FFF2-40B4-BE49-F238E27FC236}">
                  <a16:creationId xmlns:a16="http://schemas.microsoft.com/office/drawing/2014/main" id="{3D9321C3-75EC-143E-E6CB-A1613C68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992003" y="3618661"/>
              <a:ext cx="687478" cy="68747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929C7C6-BB78-FAAD-83DC-7DF4E7A8B985}"/>
                </a:ext>
              </a:extLst>
            </p:cNvPr>
            <p:cNvSpPr txBox="1"/>
            <p:nvPr/>
          </p:nvSpPr>
          <p:spPr>
            <a:xfrm>
              <a:off x="2651047" y="3591755"/>
              <a:ext cx="237893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Humidité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948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939271" y="389190"/>
            <a:ext cx="1031028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fr-F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Quels sont les éléments importants ?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6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3D0C329-2CCA-DD4D-50B1-33236219C483}"/>
              </a:ext>
            </a:extLst>
          </p:cNvPr>
          <p:cNvGrpSpPr/>
          <p:nvPr/>
        </p:nvGrpSpPr>
        <p:grpSpPr>
          <a:xfrm>
            <a:off x="1878542" y="2348880"/>
            <a:ext cx="4082203" cy="914400"/>
            <a:chOff x="1878542" y="2348880"/>
            <a:chExt cx="4082203" cy="914400"/>
          </a:xfrm>
        </p:grpSpPr>
        <p:pic>
          <p:nvPicPr>
            <p:cNvPr id="3" name="Graphique 2" descr="Thermomètre avec un remplissage uni">
              <a:extLst>
                <a:ext uri="{FF2B5EF4-FFF2-40B4-BE49-F238E27FC236}">
                  <a16:creationId xmlns:a16="http://schemas.microsoft.com/office/drawing/2014/main" id="{9D8F9D00-4F82-772F-C33B-F5C6BFF9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542" y="2348880"/>
              <a:ext cx="914400" cy="91440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6EB93A4-F173-179F-AE1C-0FA83A4B64E4}"/>
                </a:ext>
              </a:extLst>
            </p:cNvPr>
            <p:cNvSpPr txBox="1"/>
            <p:nvPr/>
          </p:nvSpPr>
          <p:spPr>
            <a:xfrm>
              <a:off x="2670187" y="2493839"/>
              <a:ext cx="329055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Température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2E4765A-C621-CBBF-6661-76F45DECD837}"/>
              </a:ext>
            </a:extLst>
          </p:cNvPr>
          <p:cNvGrpSpPr/>
          <p:nvPr/>
        </p:nvGrpSpPr>
        <p:grpSpPr>
          <a:xfrm>
            <a:off x="1992003" y="3605208"/>
            <a:ext cx="3037979" cy="769441"/>
            <a:chOff x="1992003" y="3591755"/>
            <a:chExt cx="3037979" cy="769441"/>
          </a:xfrm>
        </p:grpSpPr>
        <p:pic>
          <p:nvPicPr>
            <p:cNvPr id="2" name="Graphique 1" descr="Eau avec un remplissage uni">
              <a:extLst>
                <a:ext uri="{FF2B5EF4-FFF2-40B4-BE49-F238E27FC236}">
                  <a16:creationId xmlns:a16="http://schemas.microsoft.com/office/drawing/2014/main" id="{3D9321C3-75EC-143E-E6CB-A1613C68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992003" y="3618661"/>
              <a:ext cx="687478" cy="68747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929C7C6-BB78-FAAD-83DC-7DF4E7A8B985}"/>
                </a:ext>
              </a:extLst>
            </p:cNvPr>
            <p:cNvSpPr txBox="1"/>
            <p:nvPr/>
          </p:nvSpPr>
          <p:spPr>
            <a:xfrm>
              <a:off x="2651047" y="3591755"/>
              <a:ext cx="237893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Humidité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609DDD6-ED9A-AA9B-9D86-553AEC2EDD05}"/>
              </a:ext>
            </a:extLst>
          </p:cNvPr>
          <p:cNvGrpSpPr/>
          <p:nvPr/>
        </p:nvGrpSpPr>
        <p:grpSpPr>
          <a:xfrm>
            <a:off x="1992003" y="4716577"/>
            <a:ext cx="2158193" cy="769441"/>
            <a:chOff x="1992003" y="4716577"/>
            <a:chExt cx="2158193" cy="769441"/>
          </a:xfrm>
        </p:grpSpPr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5BAAEF9C-259C-1F16-7389-7C21C881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92003" y="4743483"/>
              <a:ext cx="687478" cy="68747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4C524E7-B546-F317-AA2D-35FEE192A418}"/>
                </a:ext>
              </a:extLst>
            </p:cNvPr>
            <p:cNvSpPr txBox="1"/>
            <p:nvPr/>
          </p:nvSpPr>
          <p:spPr>
            <a:xfrm>
              <a:off x="2651047" y="4716577"/>
              <a:ext cx="1499149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fr-FR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Poids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69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4888794" y="188640"/>
            <a:ext cx="24112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Cas d’usage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7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F1AFEC-3E62-5367-EB66-B19E6D508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" y="980728"/>
            <a:ext cx="11619328" cy="59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3F74C7-7908-F91F-56FD-91388881A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2" y="2492896"/>
            <a:ext cx="11311119" cy="324839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3968732" y="476672"/>
            <a:ext cx="435914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logicielle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116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C2A67A-A545-89EF-F5B3-267647579789}"/>
              </a:ext>
            </a:extLst>
          </p:cNvPr>
          <p:cNvSpPr txBox="1"/>
          <p:nvPr/>
        </p:nvSpPr>
        <p:spPr>
          <a:xfrm>
            <a:off x="3968732" y="476672"/>
            <a:ext cx="39966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Modèle de données</a:t>
            </a:r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357C45BF-9B7A-B1F9-BA41-09CA802ACC94}"/>
              </a:ext>
            </a:extLst>
          </p:cNvPr>
          <p:cNvSpPr txBox="1">
            <a:spLocks/>
          </p:cNvSpPr>
          <p:nvPr/>
        </p:nvSpPr>
        <p:spPr>
          <a:xfrm>
            <a:off x="10486900" y="6597352"/>
            <a:ext cx="182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Benjamin SEVAULT - 2022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316A2E8-55FC-CD13-268D-EF59DEF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405207" y="6424448"/>
            <a:ext cx="2844059" cy="365125"/>
          </a:xfrm>
        </p:spPr>
        <p:txBody>
          <a:bodyPr/>
          <a:lstStyle/>
          <a:p>
            <a:pPr rtl="0"/>
            <a:fld id="{81FEFA0A-2F20-4B60-98C6-5FFDA469AA1C}" type="slidenum">
              <a:rPr lang="fr-FR" noProof="0" smtClean="0"/>
              <a:t>9</a:t>
            </a:fld>
            <a:endParaRPr lang="fr-FR" noProof="0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A8B7449A-8812-3077-99CC-BAAAB89C3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929" t="15045" r="41057" b="27523"/>
          <a:stretch/>
        </p:blipFill>
        <p:spPr>
          <a:xfrm>
            <a:off x="1898744" y="1051227"/>
            <a:ext cx="8136582" cy="57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9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èle de conception Hexagon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330_TF03460519" id="{3EFA340E-2BF0-4255-8B74-3C349EB5C332}" vid="{97877A77-8283-497A-A5B0-D4FDA6D7AF84}"/>
    </a:ext>
  </a:extLst>
</a:theme>
</file>

<file path=ppt/theme/theme2.xml><?xml version="1.0" encoding="utf-8"?>
<a:theme xmlns:a="http://schemas.openxmlformats.org/drawingml/2006/main" name="Thèm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Hexagonal</Template>
  <TotalTime>72</TotalTime>
  <Words>190</Words>
  <Application>Microsoft Office PowerPoint</Application>
  <PresentationFormat>Personnalisé</PresentationFormat>
  <Paragraphs>74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Euphemia</vt:lpstr>
      <vt:lpstr>Palatino Linotype</vt:lpstr>
      <vt:lpstr>Modèle de conception Hexagonal</vt:lpstr>
      <vt:lpstr>Projet de ruche connectée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Disposition Titre et contenu avec liste</vt:lpstr>
      <vt:lpstr>Disposition Titre et contenu avec graphique</vt:lpstr>
      <vt:lpstr>Disposition Deux contenus avec tableau</vt:lpstr>
      <vt:lpstr>Disposition Deux contenus avec graphique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ruche connectée</dc:title>
  <dc:creator>Benjamin Sevault</dc:creator>
  <cp:lastModifiedBy>Benjamin Sevault</cp:lastModifiedBy>
  <cp:revision>1</cp:revision>
  <dcterms:created xsi:type="dcterms:W3CDTF">2022-12-15T21:02:14Z</dcterms:created>
  <dcterms:modified xsi:type="dcterms:W3CDTF">2022-12-15T22:14:30Z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