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FFF7DB-0B90-4222-9879-4354C2744623}" v="167" dt="2020-01-29T21:55:10.432"/>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37016" y="45941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3 people, 3 ½ months,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IE" sz="3600" b="1">
                <a:solidFill>
                  <a:srgbClr val="FF0000"/>
                </a:solidFill>
              </a:rPr>
              <a:t>Star Wars</a:t>
            </a:r>
            <a:endParaRPr sz="7200" b="1">
              <a:solidFill>
                <a:srgbClr val="FF0000"/>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en-IE" sz="3200">
                <a:solidFill>
                  <a:srgbClr val="9A9A9A"/>
                </a:solidFill>
                <a:uFill>
                  <a:solidFill>
                    <a:srgbClr val="9A9A9A"/>
                  </a:solidFill>
                </a:uFill>
              </a:rPr>
              <a:t>Jakub, Faustas, Brett, Ciaran, Gavin</a:t>
            </a:r>
            <a:endParaRPr sz="320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lang="en-IE" sz="4400">
                <a:solidFill>
                  <a:srgbClr val="1D4871"/>
                </a:solidFill>
                <a:uFill>
                  <a:solidFill>
                    <a:srgbClr val="1D4871"/>
                  </a:solidFill>
                </a:uFill>
              </a:rPr>
              <a:t>Why are we here</a:t>
            </a:r>
            <a:r>
              <a:rPr sz="4400">
                <a:solidFill>
                  <a:srgbClr val="1D4871"/>
                </a:solidFill>
                <a:uFill>
                  <a:solidFill>
                    <a:srgbClr val="1D4871"/>
                  </a:solidFill>
                </a:uFill>
              </a:rPr>
              <a:t>?</a:t>
            </a:r>
          </a:p>
        </p:txBody>
      </p:sp>
      <p:sp>
        <p:nvSpPr>
          <p:cNvPr id="32" name="Shape 32"/>
          <p:cNvSpPr>
            <a:spLocks noGrp="1"/>
          </p:cNvSpPr>
          <p:nvPr>
            <p:ph type="body" idx="1"/>
          </p:nvPr>
        </p:nvSpPr>
        <p:spPr>
          <a:prstGeom prst="rect">
            <a:avLst/>
          </a:prstGeom>
        </p:spPr>
        <p:txBody>
          <a:bodyPr/>
          <a:lstStyle/>
          <a:p>
            <a:pPr marL="0" lvl="0" indent="0">
              <a:buNone/>
              <a:defRPr sz="1800">
                <a:uFillTx/>
              </a:defRPr>
            </a:pPr>
            <a:endParaRPr lang="en-IE"/>
          </a:p>
          <a:p>
            <a:pPr>
              <a:defRPr sz="1800">
                <a:uFillTx/>
              </a:defRPr>
            </a:pPr>
            <a:r>
              <a:rPr lang="en-IE" sz="2800"/>
              <a:t>To create a website</a:t>
            </a:r>
          </a:p>
          <a:p>
            <a:pPr lvl="0">
              <a:defRPr sz="1800">
                <a:uFillTx/>
              </a:defRPr>
            </a:pPr>
            <a:r>
              <a:rPr lang="en-IE" sz="3200">
                <a:uFill>
                  <a:solidFill/>
                </a:uFill>
              </a:rPr>
              <a:t>Learn to work in a group.</a:t>
            </a:r>
            <a:endParaRPr sz="3200">
              <a:uFill>
                <a:solidFill/>
              </a:uFill>
            </a:endParaRPr>
          </a:p>
          <a:p>
            <a:pPr lvl="0">
              <a:defRPr sz="1800">
                <a:uFillTx/>
              </a:defRPr>
            </a:pPr>
            <a:r>
              <a:rPr lang="en-IE" sz="2800"/>
              <a:t>To gain a further understanding of agile.</a:t>
            </a:r>
            <a:endParaRPr sz="4400">
              <a:uFill>
                <a:solidFill/>
              </a:uFill>
            </a:endParaRPr>
          </a:p>
        </p:txBody>
      </p:sp>
      <p:sp>
        <p:nvSpPr>
          <p:cNvPr id="33" name="Shape 33"/>
          <p:cNvSpPr/>
          <p:nvPr/>
        </p:nvSpPr>
        <p:spPr>
          <a:xfrm>
            <a:off x="812800" y="4800600"/>
            <a:ext cx="5394105"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600"/>
            </a:lvl1pPr>
          </a:lstStyle>
          <a:p>
            <a:pPr lvl="0">
              <a:defRPr sz="1800">
                <a:uFillTx/>
              </a:defRPr>
            </a:pPr>
            <a:r>
              <a:rPr lang="en-IE" sz="3600">
                <a:uFill>
                  <a:solidFill/>
                </a:uFill>
              </a:rPr>
              <a:t>To complete the assignment</a:t>
            </a:r>
            <a:endParaRPr sz="3600">
              <a:uFill>
                <a:solidFill/>
              </a:uFill>
            </a:endParaRPr>
          </a:p>
        </p:txBody>
      </p:sp>
      <p:pic>
        <p:nvPicPr>
          <p:cNvPr id="34" name="image2.png"/>
          <p:cNvPicPr/>
          <p:nvPr/>
        </p:nvPicPr>
        <p:blipFill>
          <a:blip r:embed="rId4"/>
          <a:stretch>
            <a:fillRect/>
          </a:stretch>
        </p:blipFill>
        <p:spPr>
          <a:xfrm>
            <a:off x="0" y="4028889"/>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lIns="38100" tIns="38100" rIns="38100" bIns="38100" anchor="t"/>
          <a:lstStyle/>
          <a:p>
            <a:pPr lvl="0">
              <a:lnSpc>
                <a:spcPct val="90000"/>
              </a:lnSpc>
              <a:defRPr sz="1800">
                <a:uFillTx/>
              </a:defRPr>
            </a:pPr>
            <a:r>
              <a:rPr sz="3200">
                <a:uFill>
                  <a:solidFill/>
                </a:uFill>
              </a:rPr>
              <a:t>For </a:t>
            </a:r>
            <a:r>
              <a:rPr lang="en-US"/>
              <a:t>people</a:t>
            </a:r>
            <a:endParaRPr lang="en-US">
              <a:solidFill>
                <a:srgbClr val="000000"/>
              </a:solidFill>
              <a:uFillTx/>
            </a:endParaRPr>
          </a:p>
          <a:p>
            <a:pPr>
              <a:lnSpc>
                <a:spcPct val="90000"/>
              </a:lnSpc>
              <a:defRPr sz="1800">
                <a:uFillTx/>
              </a:defRPr>
            </a:pPr>
            <a:r>
              <a:rPr sz="3200">
                <a:uFill>
                  <a:solidFill/>
                </a:uFill>
              </a:rPr>
              <a:t>who </a:t>
            </a:r>
            <a:r>
              <a:rPr lang="en-US"/>
              <a:t>like star wars</a:t>
            </a:r>
            <a:endParaRPr sz="3200">
              <a:solidFill>
                <a:srgbClr val="008F00"/>
              </a:solidFill>
              <a:uFill>
                <a:solidFill>
                  <a:srgbClr val="008F00"/>
                </a:solidFill>
              </a:uFill>
            </a:endParaRPr>
          </a:p>
          <a:p>
            <a:pPr>
              <a:lnSpc>
                <a:spcPct val="90000"/>
              </a:lnSpc>
              <a:defRPr sz="1800">
                <a:uFillTx/>
              </a:defRPr>
            </a:pPr>
            <a:r>
              <a:rPr sz="3200">
                <a:uFill>
                  <a:solidFill/>
                </a:uFill>
              </a:rPr>
              <a:t>the</a:t>
            </a:r>
            <a:r>
              <a:rPr lang="en-US"/>
              <a:t> star wars website</a:t>
            </a:r>
            <a:endParaRPr>
              <a:solidFill>
                <a:srgbClr val="008F00"/>
              </a:solidFill>
            </a:endParaRPr>
          </a:p>
          <a:p>
            <a:pPr lvl="0">
              <a:lnSpc>
                <a:spcPct val="90000"/>
              </a:lnSpc>
              <a:defRPr sz="1800">
                <a:uFillTx/>
              </a:defRPr>
            </a:pPr>
            <a:r>
              <a:rPr sz="3200">
                <a:uFill>
                  <a:solidFill/>
                </a:uFill>
              </a:rPr>
              <a:t>is a </a:t>
            </a:r>
            <a:r>
              <a:rPr lang="en-US"/>
              <a:t>website</a:t>
            </a:r>
            <a:endParaRPr sz="3200">
              <a:solidFill>
                <a:srgbClr val="008F00"/>
              </a:solidFill>
              <a:uFill>
                <a:solidFill>
                  <a:srgbClr val="008F00"/>
                </a:solidFill>
              </a:uFill>
            </a:endParaRPr>
          </a:p>
          <a:p>
            <a:pPr>
              <a:lnSpc>
                <a:spcPct val="90000"/>
              </a:lnSpc>
              <a:defRPr sz="1800">
                <a:uFillTx/>
              </a:defRPr>
            </a:pPr>
            <a:r>
              <a:rPr sz="3200">
                <a:uFill>
                  <a:solidFill/>
                </a:uFill>
              </a:rPr>
              <a:t>that </a:t>
            </a:r>
            <a:r>
              <a:rPr lang="en-US"/>
              <a:t>is beneficial to star wars fans</a:t>
            </a:r>
            <a:endParaRPr lang="en-US" sz="1800">
              <a:uFillTx/>
            </a:endParaRPr>
          </a:p>
          <a:p>
            <a:pPr>
              <a:lnSpc>
                <a:spcPct val="90000"/>
              </a:lnSpc>
              <a:defRPr sz="1800">
                <a:uFillTx/>
              </a:defRPr>
            </a:pPr>
            <a:r>
              <a:rPr sz="3200">
                <a:uFill>
                  <a:solidFill/>
                </a:uFill>
              </a:rPr>
              <a:t>Unlike </a:t>
            </a:r>
            <a:r>
              <a:rPr lang="en-US">
                <a:solidFill>
                  <a:srgbClr val="000000"/>
                </a:solidFill>
              </a:rPr>
              <a:t>other similar websites</a:t>
            </a:r>
            <a:endParaRPr>
              <a:solidFill>
                <a:srgbClr val="008F00"/>
              </a:solidFill>
            </a:endParaRPr>
          </a:p>
          <a:p>
            <a:pPr>
              <a:lnSpc>
                <a:spcPct val="90000"/>
              </a:lnSpc>
              <a:defRPr sz="1800">
                <a:uFillTx/>
              </a:defRPr>
            </a:pPr>
            <a:r>
              <a:rPr sz="3200">
                <a:uFill>
                  <a:solidFill/>
                </a:uFill>
              </a:rPr>
              <a:t>our project</a:t>
            </a:r>
            <a:r>
              <a:rPr lang="en-US"/>
              <a:t> </a:t>
            </a:r>
            <a:r>
              <a:rPr lang="en-US">
                <a:solidFill>
                  <a:srgbClr val="000000"/>
                </a:solidFill>
                <a:uFillTx/>
              </a:rPr>
              <a:t> will be informative and fun!</a:t>
            </a:r>
            <a:endParaRPr>
              <a:solidFill>
                <a:srgbClr val="008F00"/>
              </a:solidFill>
              <a:uFill>
                <a:solidFill>
                  <a:srgbClr val="008F00"/>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2593088" y="1854115"/>
            <a:ext cx="297196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sz="2800">
                <a:uFill>
                  <a:solidFill/>
                </a:uFill>
              </a:rPr>
              <a:t>	</a:t>
            </a:r>
            <a:r>
              <a:rPr b="1">
                <a:uFill>
                  <a:solidFill/>
                </a:uFill>
              </a:rPr>
              <a:t>&lt;</a:t>
            </a:r>
            <a:r>
              <a:rPr lang="en-IE" b="1">
                <a:uFill>
                  <a:solidFill/>
                </a:uFill>
              </a:rPr>
              <a:t>Star wars </a:t>
            </a:r>
            <a:r>
              <a:rPr lang="en-IE" sz="1800" b="1"/>
              <a:t>Website</a:t>
            </a:r>
            <a:r>
              <a:rPr b="1">
                <a:uFill>
                  <a:solidFill/>
                </a:uFill>
              </a:rPr>
              <a:t>&gt;</a:t>
            </a:r>
            <a:endParaRPr sz="2800" b="1">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1979588"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fun picture</a:t>
            </a:r>
          </a:p>
        </p:txBody>
      </p:sp>
      <p:sp>
        <p:nvSpPr>
          <p:cNvPr id="48" name="Shape 48"/>
          <p:cNvSpPr/>
          <p:nvPr/>
        </p:nvSpPr>
        <p:spPr>
          <a:xfrm>
            <a:off x="3176581" y="4069644"/>
            <a:ext cx="299280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sz="1800" b="1"/>
              <a:t>May the Force be with you</a:t>
            </a:r>
            <a:r>
              <a:rPr sz="2800">
                <a:uFill>
                  <a:solidFill/>
                </a:uFill>
              </a:rPr>
              <a:t>&gt;</a:t>
            </a:r>
          </a:p>
        </p:txBody>
      </p:sp>
      <p:sp>
        <p:nvSpPr>
          <p:cNvPr id="49" name="Shape 49"/>
          <p:cNvSpPr/>
          <p:nvPr/>
        </p:nvSpPr>
        <p:spPr>
          <a:xfrm>
            <a:off x="3561422" y="4658379"/>
            <a:ext cx="2322752"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a:t>Info about star wars</a:t>
            </a:r>
            <a:r>
              <a:rPr sz="2800">
                <a:uFill>
                  <a:solidFill/>
                </a:uFill>
              </a:rPr>
              <a:t>&gt;</a:t>
            </a:r>
          </a:p>
        </p:txBody>
      </p:sp>
      <p:sp>
        <p:nvSpPr>
          <p:cNvPr id="50" name="Shape 50"/>
          <p:cNvSpPr/>
          <p:nvPr/>
        </p:nvSpPr>
        <p:spPr>
          <a:xfrm>
            <a:off x="3561422" y="5115579"/>
            <a:ext cx="2473434"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000">
                <a:uFill>
                  <a:solidFill/>
                </a:uFill>
              </a:rPr>
              <a:t>&lt;</a:t>
            </a:r>
            <a:r>
              <a:rPr lang="en-IE" sz="2000">
                <a:uFill>
                  <a:solidFill/>
                </a:uFill>
              </a:rPr>
              <a:t>Example of a project</a:t>
            </a:r>
            <a:r>
              <a:rPr sz="2000">
                <a:uFill>
                  <a:solidFill/>
                </a:uFill>
              </a:rPr>
              <a:t>&gt;</a:t>
            </a:r>
          </a:p>
        </p:txBody>
      </p:sp>
      <p:sp>
        <p:nvSpPr>
          <p:cNvPr id="51" name="Shape 51"/>
          <p:cNvSpPr/>
          <p:nvPr/>
        </p:nvSpPr>
        <p:spPr>
          <a:xfrm>
            <a:off x="2861639" y="5583102"/>
            <a:ext cx="3568285"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sz="2800">
                <a:uFill>
                  <a:solidFill/>
                </a:uFill>
              </a:rPr>
              <a:t>Info about characters</a:t>
            </a:r>
            <a:r>
              <a:rPr sz="2800">
                <a:uFill>
                  <a:solidFill/>
                </a:uFill>
              </a:rPr>
              <a:t>&gt;</a:t>
            </a:r>
          </a:p>
        </p:txBody>
      </p:sp>
      <p:pic>
        <p:nvPicPr>
          <p:cNvPr id="3" name="Picture 2" descr="A picture containing drawing, food&#10;&#10;Description automatically generated">
            <a:extLst>
              <a:ext uri="{FF2B5EF4-FFF2-40B4-BE49-F238E27FC236}">
                <a16:creationId xmlns:a16="http://schemas.microsoft.com/office/drawing/2014/main" id="{F1AE2A00-389C-489A-9B30-D463CDAEC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2492487"/>
            <a:ext cx="3060700" cy="154611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1354538"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a:t>Engineers</a:t>
            </a:r>
            <a:r>
              <a:rPr sz="2800">
                <a:uFill>
                  <a:solidFill/>
                </a:uFill>
              </a:rPr>
              <a:t>&gt;</a:t>
            </a:r>
          </a:p>
        </p:txBody>
      </p:sp>
      <p:sp>
        <p:nvSpPr>
          <p:cNvPr id="69" name="Shape 69"/>
          <p:cNvSpPr/>
          <p:nvPr/>
        </p:nvSpPr>
        <p:spPr>
          <a:xfrm>
            <a:off x="838200" y="3276600"/>
            <a:ext cx="1025922"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a:t>Tester</a:t>
            </a:r>
            <a:r>
              <a:rPr sz="2800">
                <a:uFill>
                  <a:solidFill/>
                </a:uFill>
              </a:rPr>
              <a:t>&gt;</a:t>
            </a:r>
          </a:p>
        </p:txBody>
      </p:sp>
      <p:sp>
        <p:nvSpPr>
          <p:cNvPr id="70" name="Shape 70"/>
          <p:cNvSpPr/>
          <p:nvPr/>
        </p:nvSpPr>
        <p:spPr>
          <a:xfrm>
            <a:off x="3200400" y="1828800"/>
            <a:ext cx="288219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a:t>
            </a:r>
            <a:r>
              <a:rPr lang="en-IE"/>
              <a:t>Scrum and Product owner</a:t>
            </a:r>
            <a:r>
              <a:rPr sz="2800">
                <a:uFill>
                  <a:solidFill/>
                </a:uFill>
              </a:rPr>
              <a:t>&gt;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360996" y="4515296"/>
            <a:ext cx="1907573" cy="2292935"/>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a:uFill>
                  <a:solidFill/>
                </a:uFill>
              </a:rPr>
              <a:t>Technologies:</a:t>
            </a:r>
            <a:endParaRPr>
              <a:uFill>
                <a:solidFill/>
              </a:uFill>
            </a:endParaRPr>
          </a:p>
          <a:p>
            <a:pPr lvl="0">
              <a:buSzPct val="100000"/>
              <a:buChar char="-"/>
              <a:defRPr>
                <a:uFillTx/>
              </a:defRPr>
            </a:pPr>
            <a:r>
              <a:rPr sz="2400">
                <a:uFill>
                  <a:solidFill/>
                </a:uFill>
              </a:rPr>
              <a:t> &lt;</a:t>
            </a:r>
            <a:r>
              <a:rPr lang="en-IE" sz="2400" err="1"/>
              <a:t>javascript</a:t>
            </a:r>
            <a:r>
              <a:rPr sz="2400">
                <a:uFill>
                  <a:solidFill/>
                </a:uFill>
              </a:rPr>
              <a:t>&gt;</a:t>
            </a:r>
            <a:endParaRPr>
              <a:uFill>
                <a:solidFill/>
              </a:uFill>
            </a:endParaRPr>
          </a:p>
          <a:p>
            <a:pPr lvl="0">
              <a:buSzPct val="100000"/>
              <a:buChar char="-"/>
              <a:defRPr>
                <a:uFillTx/>
              </a:defRPr>
            </a:pPr>
            <a:r>
              <a:rPr sz="2400">
                <a:uFill>
                  <a:solidFill/>
                </a:uFill>
              </a:rPr>
              <a:t> &lt;</a:t>
            </a:r>
            <a:r>
              <a:rPr lang="en-IE" sz="2400"/>
              <a:t>notepad++</a:t>
            </a:r>
            <a:r>
              <a:rPr sz="2400">
                <a:uFill>
                  <a:solidFill/>
                </a:uFill>
              </a:rPr>
              <a:t>&gt;</a:t>
            </a:r>
            <a:endParaRPr lang="en-IE" sz="2400">
              <a:uFill>
                <a:solidFill/>
              </a:uFill>
            </a:endParaRPr>
          </a:p>
          <a:p>
            <a:pPr lvl="0">
              <a:buSzPct val="100000"/>
              <a:buChar char="-"/>
              <a:defRPr>
                <a:uFillTx/>
              </a:defRPr>
            </a:pPr>
            <a:r>
              <a:rPr lang="en-IE" sz="2400">
                <a:uFill>
                  <a:solidFill/>
                </a:uFill>
              </a:rPr>
              <a:t>&lt;HTML&gt;</a:t>
            </a:r>
          </a:p>
          <a:p>
            <a:pPr lvl="0">
              <a:buSzPct val="100000"/>
              <a:buChar char="-"/>
              <a:defRPr>
                <a:uFillTx/>
              </a:defRPr>
            </a:pPr>
            <a:r>
              <a:rPr lang="en-IE" sz="2400"/>
              <a:t>&lt;Weebly&gt;</a:t>
            </a:r>
          </a:p>
          <a:p>
            <a:pPr lvl="0">
              <a:buSzPct val="100000"/>
              <a:buChar char="-"/>
              <a:defRPr>
                <a:uFillTx/>
              </a:defRPr>
            </a:pPr>
            <a:r>
              <a:rPr lang="en-IE" sz="2400">
                <a:uFill>
                  <a:solidFill/>
                </a:uFill>
              </a:rPr>
              <a:t>&lt;CSS&gt;</a:t>
            </a:r>
            <a:endParaRPr>
              <a:uFill>
                <a:solidFill/>
              </a:u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4000" b="1">
                <a:uFill>
                  <a:solidFill/>
                </a:uFill>
              </a:rPr>
              <a:t>&lt;</a:t>
            </a:r>
            <a:r>
              <a:rPr lang="en-IE" sz="2400" b="1"/>
              <a:t>Not meeting the deadline</a:t>
            </a:r>
            <a:r>
              <a:rPr sz="4000" b="1">
                <a:uFill>
                  <a:solidFill/>
                </a:uFill>
              </a:rPr>
              <a:t>&gt;</a:t>
            </a:r>
          </a:p>
          <a:p>
            <a:pPr lvl="0">
              <a:defRPr sz="1800">
                <a:uFillTx/>
              </a:defRPr>
            </a:pPr>
            <a:r>
              <a:rPr sz="4000" b="1">
                <a:uFill>
                  <a:solidFill/>
                </a:uFill>
              </a:rPr>
              <a:t>&lt;</a:t>
            </a:r>
            <a:r>
              <a:rPr lang="en-IE" sz="4000" b="1">
                <a:uFill>
                  <a:solidFill/>
                </a:uFill>
              </a:rPr>
              <a:t>Issues arising</a:t>
            </a:r>
            <a:r>
              <a:rPr sz="4000" b="1">
                <a:uFill>
                  <a:solidFill/>
                </a:uFill>
              </a:rPr>
              <a:t>&gt;</a:t>
            </a:r>
          </a:p>
          <a:p>
            <a:pPr lvl="0">
              <a:defRPr sz="1800">
                <a:uFillTx/>
              </a:defRPr>
            </a:pPr>
            <a:r>
              <a:rPr sz="4400" b="1">
                <a:uFill>
                  <a:solidFill/>
                </a:uFill>
              </a:rPr>
              <a:t>&lt;</a:t>
            </a:r>
            <a:r>
              <a:rPr lang="en-IE" sz="2800" b="1"/>
              <a:t>People falling out</a:t>
            </a:r>
            <a:r>
              <a:rPr sz="4400" b="1">
                <a:uFill>
                  <a:solidFill/>
                </a:uFill>
              </a:rPr>
              <a:t>&gt;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3787004083"/>
              </p:ext>
            </p:extLst>
          </p:nvPr>
        </p:nvGraphicFramePr>
        <p:xfrm>
          <a:off x="685800" y="1396999"/>
          <a:ext cx="7924800" cy="435102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267178">
                  <a:extLst>
                    <a:ext uri="{9D8B030D-6E8A-4147-A177-3AD203B41FA5}">
                      <a16:colId xmlns:a16="http://schemas.microsoft.com/office/drawing/2014/main" val="20001"/>
                    </a:ext>
                  </a:extLst>
                </a:gridCol>
                <a:gridCol w="6048022">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lang="en-IE">
                          <a:uFill>
                            <a:solidFill/>
                          </a:uFill>
                        </a:rPr>
                        <a:t>Scrum Master</a:t>
                      </a:r>
                      <a:endParaRPr>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IE">
                          <a:uFill>
                            <a:solidFill/>
                          </a:uFill>
                        </a:rPr>
                        <a:t>Making sure everything goes to plan.</a:t>
                      </a:r>
                      <a:endParaRPr>
                        <a:uFill>
                          <a:solidFill/>
                        </a:uFill>
                      </a:endParaRP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lang="en-IE">
                          <a:uFill>
                            <a:solidFill/>
                          </a:uFill>
                        </a:rPr>
                        <a:t>Engineers</a:t>
                      </a:r>
                      <a:endParaRPr>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IE">
                          <a:uFill>
                            <a:solidFill/>
                          </a:uFill>
                        </a:rPr>
                        <a:t>Coding using </a:t>
                      </a:r>
                      <a:r>
                        <a:rPr lang="en-IE" err="1">
                          <a:uFill>
                            <a:solidFill/>
                          </a:uFill>
                        </a:rPr>
                        <a:t>javascript</a:t>
                      </a:r>
                      <a:r>
                        <a:rPr lang="en-IE">
                          <a:uFill>
                            <a:solidFill/>
                          </a:uFill>
                        </a:rPr>
                        <a:t>, </a:t>
                      </a:r>
                      <a:r>
                        <a:rPr lang="en-IE" err="1">
                          <a:uFill>
                            <a:solidFill/>
                          </a:uFill>
                        </a:rPr>
                        <a:t>css</a:t>
                      </a:r>
                      <a:r>
                        <a:rPr lang="en-IE">
                          <a:uFill>
                            <a:solidFill/>
                          </a:uFill>
                        </a:rPr>
                        <a:t> and html.</a:t>
                      </a:r>
                      <a:endParaRPr>
                        <a:uFill>
                          <a:solidFill/>
                        </a:uFill>
                      </a:endParaRP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IE">
                          <a:uFill>
                            <a:solidFill/>
                          </a:uFill>
                        </a:rPr>
                        <a:t>3</a:t>
                      </a:r>
                      <a:endParaRPr>
                        <a:uFill>
                          <a:solidFill/>
                        </a:uFill>
                      </a:endParaRPr>
                    </a:p>
                  </a:txBody>
                  <a:tcPr marL="38100" marR="38100" marT="38100" marB="38100" horzOverflow="overflow"/>
                </a:tc>
                <a:tc>
                  <a:txBody>
                    <a:bodyPr/>
                    <a:lstStyle/>
                    <a:p>
                      <a:pPr lvl="0" algn="l">
                        <a:tabLst>
                          <a:tab pos="914400" algn="l"/>
                        </a:tabLst>
                        <a:defRPr sz="1800">
                          <a:uFillTx/>
                        </a:defRPr>
                      </a:pPr>
                      <a:r>
                        <a:rPr lang="en-IE">
                          <a:uFill>
                            <a:solidFill/>
                          </a:uFill>
                        </a:rPr>
                        <a:t>Tester</a:t>
                      </a:r>
                      <a:endParaRPr>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IE">
                          <a:uFill>
                            <a:solidFill/>
                          </a:uFill>
                        </a:rPr>
                        <a:t>Testing the program.</a:t>
                      </a:r>
                      <a:endParaRPr>
                        <a:uFill>
                          <a:solidFill/>
                        </a:uFill>
                      </a:endParaRP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n-IE"/>
                        <a:t>4</a:t>
                      </a:r>
                      <a:endParaRPr/>
                    </a:p>
                  </a:txBody>
                  <a:tcPr marL="38100" marR="38100" marT="38100" marB="38100" horzOverflow="overflow"/>
                </a:tc>
                <a:tc>
                  <a:txBody>
                    <a:bodyPr/>
                    <a:lstStyle/>
                    <a:p>
                      <a:pPr lvl="0" algn="l">
                        <a:tabLst>
                          <a:tab pos="914400" algn="l"/>
                        </a:tabLst>
                        <a:defRPr sz="1800">
                          <a:uFill>
                            <a:solidFill>
                              <a:srgbClr val="000000"/>
                            </a:solidFill>
                          </a:uFill>
                        </a:defRPr>
                      </a:pPr>
                      <a:r>
                        <a:rPr lang="en-IE"/>
                        <a:t>Product Owner</a:t>
                      </a:r>
                      <a:endParaRPr/>
                    </a:p>
                  </a:txBody>
                  <a:tcPr marL="38100" marR="38100" marT="38100" marB="38100" horzOverflow="overflow"/>
                </a:tc>
                <a:tc>
                  <a:txBody>
                    <a:bodyPr/>
                    <a:lstStyle/>
                    <a:p>
                      <a:pPr lvl="0" algn="l">
                        <a:tabLst>
                          <a:tab pos="914400" algn="l"/>
                        </a:tabLst>
                        <a:defRPr sz="1800">
                          <a:uFill>
                            <a:solidFill>
                              <a:srgbClr val="000000"/>
                            </a:solidFill>
                          </a:uFill>
                        </a:defRPr>
                      </a:pPr>
                      <a:r>
                        <a:rPr lang="en-IE"/>
                        <a:t>Making sure all the expectancies are met.</a:t>
                      </a: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2350B245ADDA4C84D2A3BA33EA6D8A" ma:contentTypeVersion="7" ma:contentTypeDescription="Create a new document." ma:contentTypeScope="" ma:versionID="365b0c9629a8a6c20bd8c1425ab13d00">
  <xsd:schema xmlns:xsd="http://www.w3.org/2001/XMLSchema" xmlns:xs="http://www.w3.org/2001/XMLSchema" xmlns:p="http://schemas.microsoft.com/office/2006/metadata/properties" xmlns:ns3="58c82af2-401d-4f66-8dc6-99e554edfb71" targetNamespace="http://schemas.microsoft.com/office/2006/metadata/properties" ma:root="true" ma:fieldsID="43d75c3077b10090b48799b94c196313" ns3:_="">
    <xsd:import namespace="58c82af2-401d-4f66-8dc6-99e554edfb7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82af2-401d-4f66-8dc6-99e554edf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FB09C4-4233-4C75-B9E3-46E7A5491985}">
  <ds:schemaRefs>
    <ds:schemaRef ds:uri="http://schemas.microsoft.com/sharepoint/v3/contenttype/forms"/>
  </ds:schemaRefs>
</ds:datastoreItem>
</file>

<file path=customXml/itemProps2.xml><?xml version="1.0" encoding="utf-8"?>
<ds:datastoreItem xmlns:ds="http://schemas.openxmlformats.org/officeDocument/2006/customXml" ds:itemID="{ED284EB3-30B1-432A-ACC7-3E05A45094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0A683B4-D6C5-442A-B311-29D94E5B8C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82af2-401d-4f66-8dc6-99e554edfb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White</vt:lpstr>
      <vt:lpstr>The Agile Inception Deck </vt:lpstr>
      <vt:lpstr>Star Wars</vt:lpstr>
      <vt:lpstr>Why are we here?</vt:lpstr>
      <vt:lpstr>The elevator pitch</vt:lpstr>
      <vt:lpstr>Product box</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Joe Corr</dc:creator>
  <cp:revision>2</cp:revision>
  <dcterms:modified xsi:type="dcterms:W3CDTF">2020-01-29T22:00:04Z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0x0101001E2350B245ADDA4C84D2A3BA33EA6D8A</vt:lpwstr>
  </property>
</Properties>
</file>