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036E9C-6F4A-499B-BEA5-BB5BA9BA8C20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CDAF0CE-7D57-410A-AF3F-E35F0C9AE484}">
      <dgm:prSet phldrT="[Text]"/>
      <dgm:spPr/>
      <dgm:t>
        <a:bodyPr/>
        <a:lstStyle/>
        <a:p>
          <a:r>
            <a:rPr lang="en-US" dirty="0"/>
            <a:t>Method1</a:t>
          </a:r>
        </a:p>
      </dgm:t>
    </dgm:pt>
    <dgm:pt modelId="{8EFFC38A-58BA-41BD-8B36-95C7D4164325}" type="parTrans" cxnId="{F1A75951-A2A3-484E-8D9B-E0D66A48040D}">
      <dgm:prSet/>
      <dgm:spPr/>
      <dgm:t>
        <a:bodyPr/>
        <a:lstStyle/>
        <a:p>
          <a:endParaRPr lang="en-US"/>
        </a:p>
      </dgm:t>
    </dgm:pt>
    <dgm:pt modelId="{98F8A850-E24F-45D2-A29A-B9F89157DA3C}" type="sibTrans" cxnId="{F1A75951-A2A3-484E-8D9B-E0D66A48040D}">
      <dgm:prSet/>
      <dgm:spPr/>
      <dgm:t>
        <a:bodyPr/>
        <a:lstStyle/>
        <a:p>
          <a:endParaRPr lang="en-US"/>
        </a:p>
      </dgm:t>
    </dgm:pt>
    <dgm:pt modelId="{A3AD4FB8-D744-4281-8508-D9FDDAECE20B}">
      <dgm:prSet phldrT="[Text]"/>
      <dgm:spPr/>
      <dgm:t>
        <a:bodyPr/>
        <a:lstStyle/>
        <a:p>
          <a:r>
            <a:rPr lang="en-US" b="1" dirty="0"/>
            <a:t>Linear Regression</a:t>
          </a:r>
        </a:p>
      </dgm:t>
    </dgm:pt>
    <dgm:pt modelId="{9994FA9D-8B97-4344-941C-DB3956ACB5A8}" type="parTrans" cxnId="{F32EA39B-6168-4FBA-983D-E8EA3CE2D5F4}">
      <dgm:prSet/>
      <dgm:spPr/>
      <dgm:t>
        <a:bodyPr/>
        <a:lstStyle/>
        <a:p>
          <a:endParaRPr lang="en-US"/>
        </a:p>
      </dgm:t>
    </dgm:pt>
    <dgm:pt modelId="{F40569D3-95C4-49ED-9F19-1C6F1A418535}" type="sibTrans" cxnId="{F32EA39B-6168-4FBA-983D-E8EA3CE2D5F4}">
      <dgm:prSet/>
      <dgm:spPr/>
      <dgm:t>
        <a:bodyPr/>
        <a:lstStyle/>
        <a:p>
          <a:endParaRPr lang="en-US"/>
        </a:p>
      </dgm:t>
    </dgm:pt>
    <dgm:pt modelId="{9250874A-5DFD-40AD-A784-41E5FA07E3C3}">
      <dgm:prSet phldrT="[Text]"/>
      <dgm:spPr/>
      <dgm:t>
        <a:bodyPr/>
        <a:lstStyle/>
        <a:p>
          <a:r>
            <a:rPr lang="en-US" dirty="0"/>
            <a:t>Method2</a:t>
          </a:r>
        </a:p>
      </dgm:t>
    </dgm:pt>
    <dgm:pt modelId="{24748325-6D01-4913-BF5E-778EB81E03E2}" type="parTrans" cxnId="{BEF5116B-AD1E-4A2C-BED4-99E5F540B348}">
      <dgm:prSet/>
      <dgm:spPr/>
      <dgm:t>
        <a:bodyPr/>
        <a:lstStyle/>
        <a:p>
          <a:endParaRPr lang="en-US"/>
        </a:p>
      </dgm:t>
    </dgm:pt>
    <dgm:pt modelId="{40524886-6DFC-4538-80BF-2D373D087AEA}" type="sibTrans" cxnId="{BEF5116B-AD1E-4A2C-BED4-99E5F540B348}">
      <dgm:prSet/>
      <dgm:spPr/>
      <dgm:t>
        <a:bodyPr/>
        <a:lstStyle/>
        <a:p>
          <a:endParaRPr lang="en-US"/>
        </a:p>
      </dgm:t>
    </dgm:pt>
    <dgm:pt modelId="{B453DA6B-DB61-40B5-B97A-0217A82B4D57}">
      <dgm:prSet phldrT="[Text]"/>
      <dgm:spPr/>
      <dgm:t>
        <a:bodyPr/>
        <a:lstStyle/>
        <a:p>
          <a:r>
            <a:rPr lang="en-US" b="1" dirty="0" err="1"/>
            <a:t>RidgeCV</a:t>
          </a:r>
          <a:endParaRPr lang="en-US" dirty="0"/>
        </a:p>
      </dgm:t>
    </dgm:pt>
    <dgm:pt modelId="{C206E741-1699-42AE-B148-240819113F71}" type="parTrans" cxnId="{DD8E74F7-559D-40E1-BFF2-C67217FFC4A2}">
      <dgm:prSet/>
      <dgm:spPr/>
      <dgm:t>
        <a:bodyPr/>
        <a:lstStyle/>
        <a:p>
          <a:endParaRPr lang="en-US"/>
        </a:p>
      </dgm:t>
    </dgm:pt>
    <dgm:pt modelId="{4D131D37-3586-4F71-A6FD-9A5D16AD91CE}" type="sibTrans" cxnId="{DD8E74F7-559D-40E1-BFF2-C67217FFC4A2}">
      <dgm:prSet/>
      <dgm:spPr/>
      <dgm:t>
        <a:bodyPr/>
        <a:lstStyle/>
        <a:p>
          <a:endParaRPr lang="en-US"/>
        </a:p>
      </dgm:t>
    </dgm:pt>
    <dgm:pt modelId="{0401543F-2DC6-4059-B03A-A4B0C69BC0C7}">
      <dgm:prSet phldrT="[Text]"/>
      <dgm:spPr/>
      <dgm:t>
        <a:bodyPr/>
        <a:lstStyle/>
        <a:p>
          <a:r>
            <a:rPr lang="en-US" dirty="0"/>
            <a:t>Method3</a:t>
          </a:r>
        </a:p>
      </dgm:t>
    </dgm:pt>
    <dgm:pt modelId="{046510BC-7178-4422-9C3E-7200FAC77A86}" type="parTrans" cxnId="{5DB7F1ED-EEB1-4300-A8CA-0CE587FAFFF9}">
      <dgm:prSet/>
      <dgm:spPr/>
      <dgm:t>
        <a:bodyPr/>
        <a:lstStyle/>
        <a:p>
          <a:endParaRPr lang="en-US"/>
        </a:p>
      </dgm:t>
    </dgm:pt>
    <dgm:pt modelId="{D9A9BFA6-8F4E-41E7-AB7B-1C4111B0A80E}" type="sibTrans" cxnId="{5DB7F1ED-EEB1-4300-A8CA-0CE587FAFFF9}">
      <dgm:prSet/>
      <dgm:spPr/>
      <dgm:t>
        <a:bodyPr/>
        <a:lstStyle/>
        <a:p>
          <a:endParaRPr lang="en-US"/>
        </a:p>
      </dgm:t>
    </dgm:pt>
    <dgm:pt modelId="{76BD6277-03C9-43BE-A1B1-B26062021527}">
      <dgm:prSet phldrT="[Text]"/>
      <dgm:spPr/>
      <dgm:t>
        <a:bodyPr/>
        <a:lstStyle/>
        <a:p>
          <a:r>
            <a:rPr lang="en-US" b="1" dirty="0" err="1"/>
            <a:t>LassoCV</a:t>
          </a:r>
          <a:endParaRPr lang="en-US" b="1" dirty="0"/>
        </a:p>
      </dgm:t>
    </dgm:pt>
    <dgm:pt modelId="{7293DC7D-956C-4AD9-9736-F0617E5E9DE3}" type="parTrans" cxnId="{05F1030D-3219-4372-B19A-BFAEA7886E10}">
      <dgm:prSet/>
      <dgm:spPr/>
      <dgm:t>
        <a:bodyPr/>
        <a:lstStyle/>
        <a:p>
          <a:endParaRPr lang="en-US"/>
        </a:p>
      </dgm:t>
    </dgm:pt>
    <dgm:pt modelId="{F498225F-2998-451D-A5A0-10C9C6D0F388}" type="sibTrans" cxnId="{05F1030D-3219-4372-B19A-BFAEA7886E10}">
      <dgm:prSet/>
      <dgm:spPr/>
      <dgm:t>
        <a:bodyPr/>
        <a:lstStyle/>
        <a:p>
          <a:endParaRPr lang="en-US"/>
        </a:p>
      </dgm:t>
    </dgm:pt>
    <dgm:pt modelId="{1C7D9227-FD7D-4E98-88F1-B1A1C548EFF4}">
      <dgm:prSet phldrT="[Text]"/>
      <dgm:spPr/>
      <dgm:t>
        <a:bodyPr/>
        <a:lstStyle/>
        <a:p>
          <a:pPr>
            <a:buNone/>
          </a:pPr>
          <a:r>
            <a:rPr lang="en-US" dirty="0"/>
            <a:t>Method4</a:t>
          </a:r>
        </a:p>
      </dgm:t>
    </dgm:pt>
    <dgm:pt modelId="{5231A9F6-740B-496B-A61D-DC97DF3FB080}" type="parTrans" cxnId="{DCA533D4-6EA3-4F98-AD3D-FFC6DF17795F}">
      <dgm:prSet/>
      <dgm:spPr/>
      <dgm:t>
        <a:bodyPr/>
        <a:lstStyle/>
        <a:p>
          <a:endParaRPr lang="en-US"/>
        </a:p>
      </dgm:t>
    </dgm:pt>
    <dgm:pt modelId="{E7A8B23D-3BEE-4697-81C6-34A812DBA272}" type="sibTrans" cxnId="{DCA533D4-6EA3-4F98-AD3D-FFC6DF17795F}">
      <dgm:prSet/>
      <dgm:spPr/>
      <dgm:t>
        <a:bodyPr/>
        <a:lstStyle/>
        <a:p>
          <a:endParaRPr lang="en-US"/>
        </a:p>
      </dgm:t>
    </dgm:pt>
    <dgm:pt modelId="{0F5D2B64-F961-4239-9327-D54014EA9BFD}">
      <dgm:prSet phldrT="[Text]"/>
      <dgm:spPr/>
      <dgm:t>
        <a:bodyPr/>
        <a:lstStyle/>
        <a:p>
          <a:pPr>
            <a:buNone/>
          </a:pPr>
          <a:r>
            <a:rPr lang="en-US" b="1" dirty="0" err="1"/>
            <a:t>ElasticNetCV</a:t>
          </a:r>
          <a:endParaRPr lang="en-US" b="1" dirty="0"/>
        </a:p>
      </dgm:t>
    </dgm:pt>
    <dgm:pt modelId="{6CFA4B1E-1D52-4E99-A17E-AEC889AD3A95}" type="parTrans" cxnId="{76CA17EA-34D6-4A58-8B5A-0712A3122200}">
      <dgm:prSet/>
      <dgm:spPr/>
      <dgm:t>
        <a:bodyPr/>
        <a:lstStyle/>
        <a:p>
          <a:endParaRPr lang="en-US"/>
        </a:p>
      </dgm:t>
    </dgm:pt>
    <dgm:pt modelId="{938F4EB7-52D2-4CA2-BCC6-0B87EA0AA63A}" type="sibTrans" cxnId="{76CA17EA-34D6-4A58-8B5A-0712A3122200}">
      <dgm:prSet/>
      <dgm:spPr/>
      <dgm:t>
        <a:bodyPr/>
        <a:lstStyle/>
        <a:p>
          <a:endParaRPr lang="en-US"/>
        </a:p>
      </dgm:t>
    </dgm:pt>
    <dgm:pt modelId="{825D7D6A-3331-4F76-8B7F-213B5EFCD775}">
      <dgm:prSet phldrT="[Text]"/>
      <dgm:spPr/>
      <dgm:t>
        <a:bodyPr/>
        <a:lstStyle/>
        <a:p>
          <a:pPr>
            <a:buNone/>
          </a:pPr>
          <a:r>
            <a:rPr lang="en-US" b="1" dirty="0"/>
            <a:t>Method5</a:t>
          </a:r>
        </a:p>
      </dgm:t>
    </dgm:pt>
    <dgm:pt modelId="{BA89EFCA-59FE-44A0-8A49-C41A05DC793D}" type="parTrans" cxnId="{B4769E94-AD30-4466-BF78-82B756F98015}">
      <dgm:prSet/>
      <dgm:spPr/>
      <dgm:t>
        <a:bodyPr/>
        <a:lstStyle/>
        <a:p>
          <a:endParaRPr lang="en-US"/>
        </a:p>
      </dgm:t>
    </dgm:pt>
    <dgm:pt modelId="{C91E1A8E-5DC1-4815-9519-32EEB23BF1E0}" type="sibTrans" cxnId="{B4769E94-AD30-4466-BF78-82B756F98015}">
      <dgm:prSet/>
      <dgm:spPr/>
      <dgm:t>
        <a:bodyPr/>
        <a:lstStyle/>
        <a:p>
          <a:endParaRPr lang="en-US"/>
        </a:p>
      </dgm:t>
    </dgm:pt>
    <dgm:pt modelId="{5B4E2825-BA23-4E10-8EBD-4B469F6D1A54}">
      <dgm:prSet phldrT="[Text]"/>
      <dgm:spPr/>
      <dgm:t>
        <a:bodyPr/>
        <a:lstStyle/>
        <a:p>
          <a:pPr>
            <a:buNone/>
          </a:pPr>
          <a:r>
            <a:rPr lang="en-US" b="1" dirty="0" err="1"/>
            <a:t>XGBoost</a:t>
          </a:r>
          <a:endParaRPr lang="en-US" b="1" dirty="0"/>
        </a:p>
      </dgm:t>
    </dgm:pt>
    <dgm:pt modelId="{AAEC7D73-272E-43CE-88DF-364863C199B1}" type="parTrans" cxnId="{80017ECD-FC12-45E5-B961-5248CAA1DD20}">
      <dgm:prSet/>
      <dgm:spPr/>
      <dgm:t>
        <a:bodyPr/>
        <a:lstStyle/>
        <a:p>
          <a:endParaRPr lang="en-US"/>
        </a:p>
      </dgm:t>
    </dgm:pt>
    <dgm:pt modelId="{7578B0CE-3A69-478A-B87A-9C183A486C08}" type="sibTrans" cxnId="{80017ECD-FC12-45E5-B961-5248CAA1DD20}">
      <dgm:prSet/>
      <dgm:spPr/>
      <dgm:t>
        <a:bodyPr/>
        <a:lstStyle/>
        <a:p>
          <a:endParaRPr lang="en-US"/>
        </a:p>
      </dgm:t>
    </dgm:pt>
    <dgm:pt modelId="{CCE8CBA5-F4DC-4AEE-ADCB-4B9C62384AD0}">
      <dgm:prSet phldrT="[Text]"/>
      <dgm:spPr/>
      <dgm:t>
        <a:bodyPr/>
        <a:lstStyle/>
        <a:p>
          <a:pPr>
            <a:buNone/>
          </a:pPr>
          <a:endParaRPr lang="en-US" b="1" dirty="0"/>
        </a:p>
      </dgm:t>
    </dgm:pt>
    <dgm:pt modelId="{91D7377B-49DE-409B-9EBF-874AAED7B64F}" type="parTrans" cxnId="{B9F21740-52B6-4F35-9DC8-08F89548B40A}">
      <dgm:prSet/>
      <dgm:spPr/>
      <dgm:t>
        <a:bodyPr/>
        <a:lstStyle/>
        <a:p>
          <a:endParaRPr lang="en-US"/>
        </a:p>
      </dgm:t>
    </dgm:pt>
    <dgm:pt modelId="{AEDF5CD9-7060-41EB-836D-1A942D80B37C}" type="sibTrans" cxnId="{B9F21740-52B6-4F35-9DC8-08F89548B40A}">
      <dgm:prSet/>
      <dgm:spPr/>
      <dgm:t>
        <a:bodyPr/>
        <a:lstStyle/>
        <a:p>
          <a:endParaRPr lang="en-US"/>
        </a:p>
      </dgm:t>
    </dgm:pt>
    <dgm:pt modelId="{5F6F887B-3A7A-4E28-ABE2-59812AC84463}" type="pres">
      <dgm:prSet presAssocID="{10036E9C-6F4A-499B-BEA5-BB5BA9BA8C20}" presName="rootnode" presStyleCnt="0">
        <dgm:presLayoutVars>
          <dgm:chMax/>
          <dgm:chPref/>
          <dgm:dir/>
          <dgm:animLvl val="lvl"/>
        </dgm:presLayoutVars>
      </dgm:prSet>
      <dgm:spPr/>
    </dgm:pt>
    <dgm:pt modelId="{51C8DCDF-E242-4714-B20C-B2F24C0A7CE4}" type="pres">
      <dgm:prSet presAssocID="{FCDAF0CE-7D57-410A-AF3F-E35F0C9AE484}" presName="composite" presStyleCnt="0"/>
      <dgm:spPr/>
    </dgm:pt>
    <dgm:pt modelId="{08188F7D-38B4-4CA7-963B-9DF816C2DB59}" type="pres">
      <dgm:prSet presAssocID="{FCDAF0CE-7D57-410A-AF3F-E35F0C9AE484}" presName="LShape" presStyleLbl="alignNode1" presStyleIdx="0" presStyleCnt="9"/>
      <dgm:spPr/>
    </dgm:pt>
    <dgm:pt modelId="{3F8F1F94-A26A-42CC-9284-059DA58CCB78}" type="pres">
      <dgm:prSet presAssocID="{FCDAF0CE-7D57-410A-AF3F-E35F0C9AE484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A0A549DD-7249-40CA-93B3-C3B1D07A9F47}" type="pres">
      <dgm:prSet presAssocID="{FCDAF0CE-7D57-410A-AF3F-E35F0C9AE484}" presName="Triangle" presStyleLbl="alignNode1" presStyleIdx="1" presStyleCnt="9"/>
      <dgm:spPr/>
    </dgm:pt>
    <dgm:pt modelId="{E150C5AB-32CF-4E1A-83F1-3BA216280338}" type="pres">
      <dgm:prSet presAssocID="{98F8A850-E24F-45D2-A29A-B9F89157DA3C}" presName="sibTrans" presStyleCnt="0"/>
      <dgm:spPr/>
    </dgm:pt>
    <dgm:pt modelId="{B2602895-4B2D-4C29-9A38-7E950E57EA8A}" type="pres">
      <dgm:prSet presAssocID="{98F8A850-E24F-45D2-A29A-B9F89157DA3C}" presName="space" presStyleCnt="0"/>
      <dgm:spPr/>
    </dgm:pt>
    <dgm:pt modelId="{BC8DEE10-335B-4CB5-A3E5-741A80D7AC4A}" type="pres">
      <dgm:prSet presAssocID="{9250874A-5DFD-40AD-A784-41E5FA07E3C3}" presName="composite" presStyleCnt="0"/>
      <dgm:spPr/>
    </dgm:pt>
    <dgm:pt modelId="{1C92197C-E8A7-4FB2-91D2-0A74060E72CA}" type="pres">
      <dgm:prSet presAssocID="{9250874A-5DFD-40AD-A784-41E5FA07E3C3}" presName="LShape" presStyleLbl="alignNode1" presStyleIdx="2" presStyleCnt="9"/>
      <dgm:spPr/>
    </dgm:pt>
    <dgm:pt modelId="{37AE2B3D-4BC6-4449-AD30-FE47B68B25FB}" type="pres">
      <dgm:prSet presAssocID="{9250874A-5DFD-40AD-A784-41E5FA07E3C3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A2A2F6D0-6747-4023-B804-3510C917996B}" type="pres">
      <dgm:prSet presAssocID="{9250874A-5DFD-40AD-A784-41E5FA07E3C3}" presName="Triangle" presStyleLbl="alignNode1" presStyleIdx="3" presStyleCnt="9"/>
      <dgm:spPr/>
    </dgm:pt>
    <dgm:pt modelId="{6A1C2553-D72A-4538-AC57-F1048B6DE3F3}" type="pres">
      <dgm:prSet presAssocID="{40524886-6DFC-4538-80BF-2D373D087AEA}" presName="sibTrans" presStyleCnt="0"/>
      <dgm:spPr/>
    </dgm:pt>
    <dgm:pt modelId="{504E5293-3115-4188-AE84-20D7799BD3A3}" type="pres">
      <dgm:prSet presAssocID="{40524886-6DFC-4538-80BF-2D373D087AEA}" presName="space" presStyleCnt="0"/>
      <dgm:spPr/>
    </dgm:pt>
    <dgm:pt modelId="{B3CFE35A-99D1-4C42-BC21-FE0F6E392364}" type="pres">
      <dgm:prSet presAssocID="{0401543F-2DC6-4059-B03A-A4B0C69BC0C7}" presName="composite" presStyleCnt="0"/>
      <dgm:spPr/>
    </dgm:pt>
    <dgm:pt modelId="{681C1B24-6F7A-497D-81A9-0B24C0DFDD9A}" type="pres">
      <dgm:prSet presAssocID="{0401543F-2DC6-4059-B03A-A4B0C69BC0C7}" presName="LShape" presStyleLbl="alignNode1" presStyleIdx="4" presStyleCnt="9"/>
      <dgm:spPr/>
    </dgm:pt>
    <dgm:pt modelId="{7F89D30B-0627-4F46-B5E0-2792903516CF}" type="pres">
      <dgm:prSet presAssocID="{0401543F-2DC6-4059-B03A-A4B0C69BC0C7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1588B2D-EEFA-46CB-964F-792F3264A6FB}" type="pres">
      <dgm:prSet presAssocID="{0401543F-2DC6-4059-B03A-A4B0C69BC0C7}" presName="Triangle" presStyleLbl="alignNode1" presStyleIdx="5" presStyleCnt="9"/>
      <dgm:spPr/>
    </dgm:pt>
    <dgm:pt modelId="{528B0579-D9C1-431D-8AC4-BCE710D8E336}" type="pres">
      <dgm:prSet presAssocID="{D9A9BFA6-8F4E-41E7-AB7B-1C4111B0A80E}" presName="sibTrans" presStyleCnt="0"/>
      <dgm:spPr/>
    </dgm:pt>
    <dgm:pt modelId="{C1A1878E-A946-47C1-A4DC-304FA5DD1007}" type="pres">
      <dgm:prSet presAssocID="{D9A9BFA6-8F4E-41E7-AB7B-1C4111B0A80E}" presName="space" presStyleCnt="0"/>
      <dgm:spPr/>
    </dgm:pt>
    <dgm:pt modelId="{044D9DB3-3DF8-4C9A-A9B4-1E650D6386EB}" type="pres">
      <dgm:prSet presAssocID="{1C7D9227-FD7D-4E98-88F1-B1A1C548EFF4}" presName="composite" presStyleCnt="0"/>
      <dgm:spPr/>
    </dgm:pt>
    <dgm:pt modelId="{8B9D3F48-A805-4636-BB69-8A305FB3000B}" type="pres">
      <dgm:prSet presAssocID="{1C7D9227-FD7D-4E98-88F1-B1A1C548EFF4}" presName="LShape" presStyleLbl="alignNode1" presStyleIdx="6" presStyleCnt="9"/>
      <dgm:spPr/>
    </dgm:pt>
    <dgm:pt modelId="{8966D5EB-DF7B-40F4-AB7A-FAF988B149E2}" type="pres">
      <dgm:prSet presAssocID="{1C7D9227-FD7D-4E98-88F1-B1A1C548EFF4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CD3A9E2B-A0A7-44F2-B1EE-0A4BB845EC08}" type="pres">
      <dgm:prSet presAssocID="{1C7D9227-FD7D-4E98-88F1-B1A1C548EFF4}" presName="Triangle" presStyleLbl="alignNode1" presStyleIdx="7" presStyleCnt="9"/>
      <dgm:spPr/>
    </dgm:pt>
    <dgm:pt modelId="{9E8C2C9C-0EE4-43B9-B13A-364B3324F2F6}" type="pres">
      <dgm:prSet presAssocID="{E7A8B23D-3BEE-4697-81C6-34A812DBA272}" presName="sibTrans" presStyleCnt="0"/>
      <dgm:spPr/>
    </dgm:pt>
    <dgm:pt modelId="{15865822-2392-41A5-915C-647A70336FA9}" type="pres">
      <dgm:prSet presAssocID="{E7A8B23D-3BEE-4697-81C6-34A812DBA272}" presName="space" presStyleCnt="0"/>
      <dgm:spPr/>
    </dgm:pt>
    <dgm:pt modelId="{40C9E375-0F3D-4C05-9F3F-2ED45C418F8E}" type="pres">
      <dgm:prSet presAssocID="{825D7D6A-3331-4F76-8B7F-213B5EFCD775}" presName="composite" presStyleCnt="0"/>
      <dgm:spPr/>
    </dgm:pt>
    <dgm:pt modelId="{7A143751-BF26-48B3-B79B-94FB59D7966B}" type="pres">
      <dgm:prSet presAssocID="{825D7D6A-3331-4F76-8B7F-213B5EFCD775}" presName="LShape" presStyleLbl="alignNode1" presStyleIdx="8" presStyleCnt="9"/>
      <dgm:spPr/>
    </dgm:pt>
    <dgm:pt modelId="{A473841E-E18F-4DF4-BADD-4C67C6CFB58E}" type="pres">
      <dgm:prSet presAssocID="{825D7D6A-3331-4F76-8B7F-213B5EFCD775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5F1030D-3219-4372-B19A-BFAEA7886E10}" srcId="{0401543F-2DC6-4059-B03A-A4B0C69BC0C7}" destId="{76BD6277-03C9-43BE-A1B1-B26062021527}" srcOrd="0" destOrd="0" parTransId="{7293DC7D-956C-4AD9-9736-F0617E5E9DE3}" sibTransId="{F498225F-2998-451D-A5A0-10C9C6D0F388}"/>
    <dgm:cxn modelId="{C4521113-B6C4-4D5C-8720-27EB432FE31F}" type="presOf" srcId="{0401543F-2DC6-4059-B03A-A4B0C69BC0C7}" destId="{7F89D30B-0627-4F46-B5E0-2792903516CF}" srcOrd="0" destOrd="0" presId="urn:microsoft.com/office/officeart/2009/3/layout/StepUpProcess"/>
    <dgm:cxn modelId="{B9F21740-52B6-4F35-9DC8-08F89548B40A}" srcId="{825D7D6A-3331-4F76-8B7F-213B5EFCD775}" destId="{CCE8CBA5-F4DC-4AEE-ADCB-4B9C62384AD0}" srcOrd="1" destOrd="0" parTransId="{91D7377B-49DE-409B-9EBF-874AAED7B64F}" sibTransId="{AEDF5CD9-7060-41EB-836D-1A942D80B37C}"/>
    <dgm:cxn modelId="{7A1CA063-1FB8-49F7-837F-7CC6FCBF8D5C}" type="presOf" srcId="{A3AD4FB8-D744-4281-8508-D9FDDAECE20B}" destId="{3F8F1F94-A26A-42CC-9284-059DA58CCB78}" srcOrd="0" destOrd="1" presId="urn:microsoft.com/office/officeart/2009/3/layout/StepUpProcess"/>
    <dgm:cxn modelId="{BEF5116B-AD1E-4A2C-BED4-99E5F540B348}" srcId="{10036E9C-6F4A-499B-BEA5-BB5BA9BA8C20}" destId="{9250874A-5DFD-40AD-A784-41E5FA07E3C3}" srcOrd="1" destOrd="0" parTransId="{24748325-6D01-4913-BF5E-778EB81E03E2}" sibTransId="{40524886-6DFC-4538-80BF-2D373D087AEA}"/>
    <dgm:cxn modelId="{B955844E-BF11-4888-8667-C09298CC9479}" type="presOf" srcId="{9250874A-5DFD-40AD-A784-41E5FA07E3C3}" destId="{37AE2B3D-4BC6-4449-AD30-FE47B68B25FB}" srcOrd="0" destOrd="0" presId="urn:microsoft.com/office/officeart/2009/3/layout/StepUpProcess"/>
    <dgm:cxn modelId="{F1A75951-A2A3-484E-8D9B-E0D66A48040D}" srcId="{10036E9C-6F4A-499B-BEA5-BB5BA9BA8C20}" destId="{FCDAF0CE-7D57-410A-AF3F-E35F0C9AE484}" srcOrd="0" destOrd="0" parTransId="{8EFFC38A-58BA-41BD-8B36-95C7D4164325}" sibTransId="{98F8A850-E24F-45D2-A29A-B9F89157DA3C}"/>
    <dgm:cxn modelId="{2A7CED72-0B1A-471F-A8BD-718AF72EA074}" type="presOf" srcId="{B453DA6B-DB61-40B5-B97A-0217A82B4D57}" destId="{37AE2B3D-4BC6-4449-AD30-FE47B68B25FB}" srcOrd="0" destOrd="1" presId="urn:microsoft.com/office/officeart/2009/3/layout/StepUpProcess"/>
    <dgm:cxn modelId="{C0D11277-FC93-430E-A376-6F8B5AC2B592}" type="presOf" srcId="{825D7D6A-3331-4F76-8B7F-213B5EFCD775}" destId="{A473841E-E18F-4DF4-BADD-4C67C6CFB58E}" srcOrd="0" destOrd="0" presId="urn:microsoft.com/office/officeart/2009/3/layout/StepUpProcess"/>
    <dgm:cxn modelId="{85AF1B59-1935-499A-A251-363642150622}" type="presOf" srcId="{CCE8CBA5-F4DC-4AEE-ADCB-4B9C62384AD0}" destId="{A473841E-E18F-4DF4-BADD-4C67C6CFB58E}" srcOrd="0" destOrd="2" presId="urn:microsoft.com/office/officeart/2009/3/layout/StepUpProcess"/>
    <dgm:cxn modelId="{B4769E94-AD30-4466-BF78-82B756F98015}" srcId="{10036E9C-6F4A-499B-BEA5-BB5BA9BA8C20}" destId="{825D7D6A-3331-4F76-8B7F-213B5EFCD775}" srcOrd="4" destOrd="0" parTransId="{BA89EFCA-59FE-44A0-8A49-C41A05DC793D}" sibTransId="{C91E1A8E-5DC1-4815-9519-32EEB23BF1E0}"/>
    <dgm:cxn modelId="{F32EA39B-6168-4FBA-983D-E8EA3CE2D5F4}" srcId="{FCDAF0CE-7D57-410A-AF3F-E35F0C9AE484}" destId="{A3AD4FB8-D744-4281-8508-D9FDDAECE20B}" srcOrd="0" destOrd="0" parTransId="{9994FA9D-8B97-4344-941C-DB3956ACB5A8}" sibTransId="{F40569D3-95C4-49ED-9F19-1C6F1A418535}"/>
    <dgm:cxn modelId="{46FEC69D-EAE4-4437-A461-6D6B57C53A24}" type="presOf" srcId="{FCDAF0CE-7D57-410A-AF3F-E35F0C9AE484}" destId="{3F8F1F94-A26A-42CC-9284-059DA58CCB78}" srcOrd="0" destOrd="0" presId="urn:microsoft.com/office/officeart/2009/3/layout/StepUpProcess"/>
    <dgm:cxn modelId="{80017ECD-FC12-45E5-B961-5248CAA1DD20}" srcId="{825D7D6A-3331-4F76-8B7F-213B5EFCD775}" destId="{5B4E2825-BA23-4E10-8EBD-4B469F6D1A54}" srcOrd="0" destOrd="0" parTransId="{AAEC7D73-272E-43CE-88DF-364863C199B1}" sibTransId="{7578B0CE-3A69-478A-B87A-9C183A486C08}"/>
    <dgm:cxn modelId="{DCA533D4-6EA3-4F98-AD3D-FFC6DF17795F}" srcId="{10036E9C-6F4A-499B-BEA5-BB5BA9BA8C20}" destId="{1C7D9227-FD7D-4E98-88F1-B1A1C548EFF4}" srcOrd="3" destOrd="0" parTransId="{5231A9F6-740B-496B-A61D-DC97DF3FB080}" sibTransId="{E7A8B23D-3BEE-4697-81C6-34A812DBA272}"/>
    <dgm:cxn modelId="{76CA17EA-34D6-4A58-8B5A-0712A3122200}" srcId="{1C7D9227-FD7D-4E98-88F1-B1A1C548EFF4}" destId="{0F5D2B64-F961-4239-9327-D54014EA9BFD}" srcOrd="0" destOrd="0" parTransId="{6CFA4B1E-1D52-4E99-A17E-AEC889AD3A95}" sibTransId="{938F4EB7-52D2-4CA2-BCC6-0B87EA0AA63A}"/>
    <dgm:cxn modelId="{DF4F44EA-51FE-43EC-B9A9-AE8AD653B47A}" type="presOf" srcId="{0F5D2B64-F961-4239-9327-D54014EA9BFD}" destId="{8966D5EB-DF7B-40F4-AB7A-FAF988B149E2}" srcOrd="0" destOrd="1" presId="urn:microsoft.com/office/officeart/2009/3/layout/StepUpProcess"/>
    <dgm:cxn modelId="{5DB7F1ED-EEB1-4300-A8CA-0CE587FAFFF9}" srcId="{10036E9C-6F4A-499B-BEA5-BB5BA9BA8C20}" destId="{0401543F-2DC6-4059-B03A-A4B0C69BC0C7}" srcOrd="2" destOrd="0" parTransId="{046510BC-7178-4422-9C3E-7200FAC77A86}" sibTransId="{D9A9BFA6-8F4E-41E7-AB7B-1C4111B0A80E}"/>
    <dgm:cxn modelId="{1A4B52EF-D30D-4185-82D6-7A1596753032}" type="presOf" srcId="{5B4E2825-BA23-4E10-8EBD-4B469F6D1A54}" destId="{A473841E-E18F-4DF4-BADD-4C67C6CFB58E}" srcOrd="0" destOrd="1" presId="urn:microsoft.com/office/officeart/2009/3/layout/StepUpProcess"/>
    <dgm:cxn modelId="{52E9D8EF-BE9B-4465-9113-53EF81774665}" type="presOf" srcId="{10036E9C-6F4A-499B-BEA5-BB5BA9BA8C20}" destId="{5F6F887B-3A7A-4E28-ABE2-59812AC84463}" srcOrd="0" destOrd="0" presId="urn:microsoft.com/office/officeart/2009/3/layout/StepUpProcess"/>
    <dgm:cxn modelId="{D74AB2F2-10A6-413D-826B-E36CABF1DC80}" type="presOf" srcId="{76BD6277-03C9-43BE-A1B1-B26062021527}" destId="{7F89D30B-0627-4F46-B5E0-2792903516CF}" srcOrd="0" destOrd="1" presId="urn:microsoft.com/office/officeart/2009/3/layout/StepUpProcess"/>
    <dgm:cxn modelId="{7B49A6F4-C0B8-4FC9-BA02-67CD979C4034}" type="presOf" srcId="{1C7D9227-FD7D-4E98-88F1-B1A1C548EFF4}" destId="{8966D5EB-DF7B-40F4-AB7A-FAF988B149E2}" srcOrd="0" destOrd="0" presId="urn:microsoft.com/office/officeart/2009/3/layout/StepUpProcess"/>
    <dgm:cxn modelId="{DD8E74F7-559D-40E1-BFF2-C67217FFC4A2}" srcId="{9250874A-5DFD-40AD-A784-41E5FA07E3C3}" destId="{B453DA6B-DB61-40B5-B97A-0217A82B4D57}" srcOrd="0" destOrd="0" parTransId="{C206E741-1699-42AE-B148-240819113F71}" sibTransId="{4D131D37-3586-4F71-A6FD-9A5D16AD91CE}"/>
    <dgm:cxn modelId="{E4FD4EFA-C710-40AD-A3A2-B5CDA21F0E15}" type="presParOf" srcId="{5F6F887B-3A7A-4E28-ABE2-59812AC84463}" destId="{51C8DCDF-E242-4714-B20C-B2F24C0A7CE4}" srcOrd="0" destOrd="0" presId="urn:microsoft.com/office/officeart/2009/3/layout/StepUpProcess"/>
    <dgm:cxn modelId="{6575E25C-267A-425E-A239-4573055CF204}" type="presParOf" srcId="{51C8DCDF-E242-4714-B20C-B2F24C0A7CE4}" destId="{08188F7D-38B4-4CA7-963B-9DF816C2DB59}" srcOrd="0" destOrd="0" presId="urn:microsoft.com/office/officeart/2009/3/layout/StepUpProcess"/>
    <dgm:cxn modelId="{954C4287-A9E6-4A0E-AB7E-103DF0E00BE6}" type="presParOf" srcId="{51C8DCDF-E242-4714-B20C-B2F24C0A7CE4}" destId="{3F8F1F94-A26A-42CC-9284-059DA58CCB78}" srcOrd="1" destOrd="0" presId="urn:microsoft.com/office/officeart/2009/3/layout/StepUpProcess"/>
    <dgm:cxn modelId="{FC17BF65-D23A-4517-9E5C-7A6E28000B66}" type="presParOf" srcId="{51C8DCDF-E242-4714-B20C-B2F24C0A7CE4}" destId="{A0A549DD-7249-40CA-93B3-C3B1D07A9F47}" srcOrd="2" destOrd="0" presId="urn:microsoft.com/office/officeart/2009/3/layout/StepUpProcess"/>
    <dgm:cxn modelId="{568B3DE1-C494-4B8E-9290-26CEE7AF040C}" type="presParOf" srcId="{5F6F887B-3A7A-4E28-ABE2-59812AC84463}" destId="{E150C5AB-32CF-4E1A-83F1-3BA216280338}" srcOrd="1" destOrd="0" presId="urn:microsoft.com/office/officeart/2009/3/layout/StepUpProcess"/>
    <dgm:cxn modelId="{A435733A-2AB5-4374-B119-848AB34E1403}" type="presParOf" srcId="{E150C5AB-32CF-4E1A-83F1-3BA216280338}" destId="{B2602895-4B2D-4C29-9A38-7E950E57EA8A}" srcOrd="0" destOrd="0" presId="urn:microsoft.com/office/officeart/2009/3/layout/StepUpProcess"/>
    <dgm:cxn modelId="{7C633D35-9735-440A-8750-CBC423D5EF40}" type="presParOf" srcId="{5F6F887B-3A7A-4E28-ABE2-59812AC84463}" destId="{BC8DEE10-335B-4CB5-A3E5-741A80D7AC4A}" srcOrd="2" destOrd="0" presId="urn:microsoft.com/office/officeart/2009/3/layout/StepUpProcess"/>
    <dgm:cxn modelId="{79D535F6-301C-42F8-943E-5A924AA106EA}" type="presParOf" srcId="{BC8DEE10-335B-4CB5-A3E5-741A80D7AC4A}" destId="{1C92197C-E8A7-4FB2-91D2-0A74060E72CA}" srcOrd="0" destOrd="0" presId="urn:microsoft.com/office/officeart/2009/3/layout/StepUpProcess"/>
    <dgm:cxn modelId="{2CB729BD-703A-4D29-A7A9-C47E65857887}" type="presParOf" srcId="{BC8DEE10-335B-4CB5-A3E5-741A80D7AC4A}" destId="{37AE2B3D-4BC6-4449-AD30-FE47B68B25FB}" srcOrd="1" destOrd="0" presId="urn:microsoft.com/office/officeart/2009/3/layout/StepUpProcess"/>
    <dgm:cxn modelId="{23D35EB1-053E-490A-BF15-F93D14119E81}" type="presParOf" srcId="{BC8DEE10-335B-4CB5-A3E5-741A80D7AC4A}" destId="{A2A2F6D0-6747-4023-B804-3510C917996B}" srcOrd="2" destOrd="0" presId="urn:microsoft.com/office/officeart/2009/3/layout/StepUpProcess"/>
    <dgm:cxn modelId="{8C8B86D3-BC44-4309-8C74-DF2BF7E94FA5}" type="presParOf" srcId="{5F6F887B-3A7A-4E28-ABE2-59812AC84463}" destId="{6A1C2553-D72A-4538-AC57-F1048B6DE3F3}" srcOrd="3" destOrd="0" presId="urn:microsoft.com/office/officeart/2009/3/layout/StepUpProcess"/>
    <dgm:cxn modelId="{8A43B0F5-2E8B-42F6-924F-40F548A1066B}" type="presParOf" srcId="{6A1C2553-D72A-4538-AC57-F1048B6DE3F3}" destId="{504E5293-3115-4188-AE84-20D7799BD3A3}" srcOrd="0" destOrd="0" presId="urn:microsoft.com/office/officeart/2009/3/layout/StepUpProcess"/>
    <dgm:cxn modelId="{842B7033-A984-4755-95B0-AB67742A07E0}" type="presParOf" srcId="{5F6F887B-3A7A-4E28-ABE2-59812AC84463}" destId="{B3CFE35A-99D1-4C42-BC21-FE0F6E392364}" srcOrd="4" destOrd="0" presId="urn:microsoft.com/office/officeart/2009/3/layout/StepUpProcess"/>
    <dgm:cxn modelId="{2F3ADC82-11F2-420B-9FB1-3C143317173B}" type="presParOf" srcId="{B3CFE35A-99D1-4C42-BC21-FE0F6E392364}" destId="{681C1B24-6F7A-497D-81A9-0B24C0DFDD9A}" srcOrd="0" destOrd="0" presId="urn:microsoft.com/office/officeart/2009/3/layout/StepUpProcess"/>
    <dgm:cxn modelId="{1D53AEE7-E664-4ED9-A05B-962942A79A63}" type="presParOf" srcId="{B3CFE35A-99D1-4C42-BC21-FE0F6E392364}" destId="{7F89D30B-0627-4F46-B5E0-2792903516CF}" srcOrd="1" destOrd="0" presId="urn:microsoft.com/office/officeart/2009/3/layout/StepUpProcess"/>
    <dgm:cxn modelId="{32C1C48E-7B63-43CF-9FCC-92C44A1643FE}" type="presParOf" srcId="{B3CFE35A-99D1-4C42-BC21-FE0F6E392364}" destId="{B1588B2D-EEFA-46CB-964F-792F3264A6FB}" srcOrd="2" destOrd="0" presId="urn:microsoft.com/office/officeart/2009/3/layout/StepUpProcess"/>
    <dgm:cxn modelId="{733B03F7-A1D3-474E-913B-F472076F0E47}" type="presParOf" srcId="{5F6F887B-3A7A-4E28-ABE2-59812AC84463}" destId="{528B0579-D9C1-431D-8AC4-BCE710D8E336}" srcOrd="5" destOrd="0" presId="urn:microsoft.com/office/officeart/2009/3/layout/StepUpProcess"/>
    <dgm:cxn modelId="{BDEB971C-B179-4E01-AD17-81A573420D22}" type="presParOf" srcId="{528B0579-D9C1-431D-8AC4-BCE710D8E336}" destId="{C1A1878E-A946-47C1-A4DC-304FA5DD1007}" srcOrd="0" destOrd="0" presId="urn:microsoft.com/office/officeart/2009/3/layout/StepUpProcess"/>
    <dgm:cxn modelId="{3CC7D37C-F3DD-4418-AD4F-A2EB3C72E51F}" type="presParOf" srcId="{5F6F887B-3A7A-4E28-ABE2-59812AC84463}" destId="{044D9DB3-3DF8-4C9A-A9B4-1E650D6386EB}" srcOrd="6" destOrd="0" presId="urn:microsoft.com/office/officeart/2009/3/layout/StepUpProcess"/>
    <dgm:cxn modelId="{ACDCB74F-9853-40BF-AF15-FFDADDE2E57C}" type="presParOf" srcId="{044D9DB3-3DF8-4C9A-A9B4-1E650D6386EB}" destId="{8B9D3F48-A805-4636-BB69-8A305FB3000B}" srcOrd="0" destOrd="0" presId="urn:microsoft.com/office/officeart/2009/3/layout/StepUpProcess"/>
    <dgm:cxn modelId="{01D7ABFD-29D0-40CA-80EA-41C3EF82A9D2}" type="presParOf" srcId="{044D9DB3-3DF8-4C9A-A9B4-1E650D6386EB}" destId="{8966D5EB-DF7B-40F4-AB7A-FAF988B149E2}" srcOrd="1" destOrd="0" presId="urn:microsoft.com/office/officeart/2009/3/layout/StepUpProcess"/>
    <dgm:cxn modelId="{B0D00876-8B95-46E8-B46A-ADAEEBA61DF2}" type="presParOf" srcId="{044D9DB3-3DF8-4C9A-A9B4-1E650D6386EB}" destId="{CD3A9E2B-A0A7-44F2-B1EE-0A4BB845EC08}" srcOrd="2" destOrd="0" presId="urn:microsoft.com/office/officeart/2009/3/layout/StepUpProcess"/>
    <dgm:cxn modelId="{A5D00978-9488-4699-BA91-C05221FDC678}" type="presParOf" srcId="{5F6F887B-3A7A-4E28-ABE2-59812AC84463}" destId="{9E8C2C9C-0EE4-43B9-B13A-364B3324F2F6}" srcOrd="7" destOrd="0" presId="urn:microsoft.com/office/officeart/2009/3/layout/StepUpProcess"/>
    <dgm:cxn modelId="{F28578BB-9962-4906-8796-CE55E35475BE}" type="presParOf" srcId="{9E8C2C9C-0EE4-43B9-B13A-364B3324F2F6}" destId="{15865822-2392-41A5-915C-647A70336FA9}" srcOrd="0" destOrd="0" presId="urn:microsoft.com/office/officeart/2009/3/layout/StepUpProcess"/>
    <dgm:cxn modelId="{2C743CAE-5829-4298-9E97-969D6320228D}" type="presParOf" srcId="{5F6F887B-3A7A-4E28-ABE2-59812AC84463}" destId="{40C9E375-0F3D-4C05-9F3F-2ED45C418F8E}" srcOrd="8" destOrd="0" presId="urn:microsoft.com/office/officeart/2009/3/layout/StepUpProcess"/>
    <dgm:cxn modelId="{37A6EE6D-EEC2-4BB6-B415-12806904D623}" type="presParOf" srcId="{40C9E375-0F3D-4C05-9F3F-2ED45C418F8E}" destId="{7A143751-BF26-48B3-B79B-94FB59D7966B}" srcOrd="0" destOrd="0" presId="urn:microsoft.com/office/officeart/2009/3/layout/StepUpProcess"/>
    <dgm:cxn modelId="{0F42134C-2013-4692-9822-61C818522611}" type="presParOf" srcId="{40C9E375-0F3D-4C05-9F3F-2ED45C418F8E}" destId="{A473841E-E18F-4DF4-BADD-4C67C6CFB58E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B2ABCE-64CD-445F-A066-E4FD8C52A2E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D3E5C9-FFAE-4194-8828-11C122419285}">
      <dgm:prSet phldrT="[Text]"/>
      <dgm:spPr/>
      <dgm:t>
        <a:bodyPr/>
        <a:lstStyle/>
        <a:p>
          <a:r>
            <a:rPr lang="en-US" dirty="0"/>
            <a:t>0.62</a:t>
          </a:r>
        </a:p>
      </dgm:t>
    </dgm:pt>
    <dgm:pt modelId="{601B92C3-1B84-4A8C-AD64-5D520CB99FEC}" type="parTrans" cxnId="{F46BB611-0F79-46D9-9514-5C5D92C81606}">
      <dgm:prSet/>
      <dgm:spPr/>
      <dgm:t>
        <a:bodyPr/>
        <a:lstStyle/>
        <a:p>
          <a:endParaRPr lang="en-US"/>
        </a:p>
      </dgm:t>
    </dgm:pt>
    <dgm:pt modelId="{9142F6E0-6C58-49D2-BEAC-CE5DDD446757}" type="sibTrans" cxnId="{F46BB611-0F79-46D9-9514-5C5D92C81606}">
      <dgm:prSet/>
      <dgm:spPr/>
      <dgm:t>
        <a:bodyPr/>
        <a:lstStyle/>
        <a:p>
          <a:endParaRPr lang="en-US"/>
        </a:p>
      </dgm:t>
    </dgm:pt>
    <dgm:pt modelId="{435C52E5-2318-4197-AA07-A95D3847A872}">
      <dgm:prSet phldrT="[Text]"/>
      <dgm:spPr/>
      <dgm:t>
        <a:bodyPr/>
        <a:lstStyle/>
        <a:p>
          <a:r>
            <a:rPr lang="en-US" dirty="0"/>
            <a:t>0.28</a:t>
          </a:r>
        </a:p>
      </dgm:t>
    </dgm:pt>
    <dgm:pt modelId="{968211FA-B292-4691-A642-FC2705717C99}" type="parTrans" cxnId="{C6AC7D23-9BC2-42F5-95B7-3130FD17995A}">
      <dgm:prSet/>
      <dgm:spPr/>
      <dgm:t>
        <a:bodyPr/>
        <a:lstStyle/>
        <a:p>
          <a:endParaRPr lang="en-US"/>
        </a:p>
      </dgm:t>
    </dgm:pt>
    <dgm:pt modelId="{D779FC8F-FE61-42C4-92A1-3729D50B83DE}" type="sibTrans" cxnId="{C6AC7D23-9BC2-42F5-95B7-3130FD17995A}">
      <dgm:prSet/>
      <dgm:spPr/>
      <dgm:t>
        <a:bodyPr/>
        <a:lstStyle/>
        <a:p>
          <a:endParaRPr lang="en-US"/>
        </a:p>
      </dgm:t>
    </dgm:pt>
    <dgm:pt modelId="{640AF01F-D277-43DA-AE67-5F378D7F52D5}">
      <dgm:prSet phldrT="[Text]"/>
      <dgm:spPr/>
      <dgm:t>
        <a:bodyPr/>
        <a:lstStyle/>
        <a:p>
          <a:r>
            <a:rPr lang="en-US" dirty="0"/>
            <a:t>0.13</a:t>
          </a:r>
        </a:p>
      </dgm:t>
    </dgm:pt>
    <dgm:pt modelId="{D25EF036-D8ED-4807-AC61-BCA3CFB5828E}" type="parTrans" cxnId="{DB2CA2FC-F5AB-4816-A2A4-FA8543959E25}">
      <dgm:prSet/>
      <dgm:spPr/>
      <dgm:t>
        <a:bodyPr/>
        <a:lstStyle/>
        <a:p>
          <a:endParaRPr lang="en-US"/>
        </a:p>
      </dgm:t>
    </dgm:pt>
    <dgm:pt modelId="{D06EDF5B-D8D4-4152-803A-79785F7E30DF}" type="sibTrans" cxnId="{DB2CA2FC-F5AB-4816-A2A4-FA8543959E25}">
      <dgm:prSet/>
      <dgm:spPr/>
      <dgm:t>
        <a:bodyPr/>
        <a:lstStyle/>
        <a:p>
          <a:endParaRPr lang="en-US"/>
        </a:p>
      </dgm:t>
    </dgm:pt>
    <dgm:pt modelId="{3660D2A8-DEC0-4268-8331-411ACDF7963E}" type="pres">
      <dgm:prSet presAssocID="{D2B2ABCE-64CD-445F-A066-E4FD8C52A2E4}" presName="Name0" presStyleCnt="0">
        <dgm:presLayoutVars>
          <dgm:chMax val="7"/>
          <dgm:chPref val="7"/>
          <dgm:dir/>
        </dgm:presLayoutVars>
      </dgm:prSet>
      <dgm:spPr/>
    </dgm:pt>
    <dgm:pt modelId="{62E45E21-ECB9-43F7-A5B0-3D1C6619EC79}" type="pres">
      <dgm:prSet presAssocID="{D2B2ABCE-64CD-445F-A066-E4FD8C52A2E4}" presName="Name1" presStyleCnt="0"/>
      <dgm:spPr/>
    </dgm:pt>
    <dgm:pt modelId="{7E11CC8F-4EDA-418C-93D1-5DC6DF0D52D7}" type="pres">
      <dgm:prSet presAssocID="{D2B2ABCE-64CD-445F-A066-E4FD8C52A2E4}" presName="cycle" presStyleCnt="0"/>
      <dgm:spPr/>
    </dgm:pt>
    <dgm:pt modelId="{B3EE9248-851E-4FB8-821C-04115F6BE133}" type="pres">
      <dgm:prSet presAssocID="{D2B2ABCE-64CD-445F-A066-E4FD8C52A2E4}" presName="srcNode" presStyleLbl="node1" presStyleIdx="0" presStyleCnt="3"/>
      <dgm:spPr/>
    </dgm:pt>
    <dgm:pt modelId="{3E5D9E47-0012-45D9-B3B9-89F8E3CE17F1}" type="pres">
      <dgm:prSet presAssocID="{D2B2ABCE-64CD-445F-A066-E4FD8C52A2E4}" presName="conn" presStyleLbl="parChTrans1D2" presStyleIdx="0" presStyleCnt="1"/>
      <dgm:spPr/>
    </dgm:pt>
    <dgm:pt modelId="{70201723-B256-47E3-8398-A23648C142E4}" type="pres">
      <dgm:prSet presAssocID="{D2B2ABCE-64CD-445F-A066-E4FD8C52A2E4}" presName="extraNode" presStyleLbl="node1" presStyleIdx="0" presStyleCnt="3"/>
      <dgm:spPr/>
    </dgm:pt>
    <dgm:pt modelId="{6F4CEF51-C037-4E37-BBF0-3FF7EFA3FF3E}" type="pres">
      <dgm:prSet presAssocID="{D2B2ABCE-64CD-445F-A066-E4FD8C52A2E4}" presName="dstNode" presStyleLbl="node1" presStyleIdx="0" presStyleCnt="3"/>
      <dgm:spPr/>
    </dgm:pt>
    <dgm:pt modelId="{E1A8DE12-6976-42EA-9E95-C7DF17C22053}" type="pres">
      <dgm:prSet presAssocID="{FFD3E5C9-FFAE-4194-8828-11C122419285}" presName="text_1" presStyleLbl="node1" presStyleIdx="0" presStyleCnt="3">
        <dgm:presLayoutVars>
          <dgm:bulletEnabled val="1"/>
        </dgm:presLayoutVars>
      </dgm:prSet>
      <dgm:spPr/>
    </dgm:pt>
    <dgm:pt modelId="{04AA02E3-CDCA-4C2A-A978-12CA80E9223F}" type="pres">
      <dgm:prSet presAssocID="{FFD3E5C9-FFAE-4194-8828-11C122419285}" presName="accent_1" presStyleCnt="0"/>
      <dgm:spPr/>
    </dgm:pt>
    <dgm:pt modelId="{CAFCF5A0-EB75-4634-AE68-A5ACC98939BE}" type="pres">
      <dgm:prSet presAssocID="{FFD3E5C9-FFAE-4194-8828-11C122419285}" presName="accentRepeatNode" presStyleLbl="solidFgAcc1" presStyleIdx="0" presStyleCnt="3"/>
      <dgm:spPr>
        <a:solidFill>
          <a:schemeClr val="lt1">
            <a:hueOff val="0"/>
            <a:satOff val="0"/>
            <a:lumOff val="0"/>
          </a:schemeClr>
        </a:solidFill>
      </dgm:spPr>
    </dgm:pt>
    <dgm:pt modelId="{30F6BBD0-C052-4374-B7D5-7494F703BC93}" type="pres">
      <dgm:prSet presAssocID="{435C52E5-2318-4197-AA07-A95D3847A872}" presName="text_2" presStyleLbl="node1" presStyleIdx="1" presStyleCnt="3">
        <dgm:presLayoutVars>
          <dgm:bulletEnabled val="1"/>
        </dgm:presLayoutVars>
      </dgm:prSet>
      <dgm:spPr/>
    </dgm:pt>
    <dgm:pt modelId="{E2E031B3-D291-4608-ADF0-F5D599877329}" type="pres">
      <dgm:prSet presAssocID="{435C52E5-2318-4197-AA07-A95D3847A872}" presName="accent_2" presStyleCnt="0"/>
      <dgm:spPr/>
    </dgm:pt>
    <dgm:pt modelId="{9FD4CFE7-33D6-44A1-99B0-69D24352BF4D}" type="pres">
      <dgm:prSet presAssocID="{435C52E5-2318-4197-AA07-A95D3847A872}" presName="accentRepeatNode" presStyleLbl="solidFgAcc1" presStyleIdx="1" presStyleCnt="3"/>
      <dgm:spPr/>
    </dgm:pt>
    <dgm:pt modelId="{8AB8F1A5-B792-4B42-9EB3-F06E25BACA45}" type="pres">
      <dgm:prSet presAssocID="{640AF01F-D277-43DA-AE67-5F378D7F52D5}" presName="text_3" presStyleLbl="node1" presStyleIdx="2" presStyleCnt="3">
        <dgm:presLayoutVars>
          <dgm:bulletEnabled val="1"/>
        </dgm:presLayoutVars>
      </dgm:prSet>
      <dgm:spPr/>
    </dgm:pt>
    <dgm:pt modelId="{B55BE5CC-4808-4235-BC9D-B35EB5BDCC8D}" type="pres">
      <dgm:prSet presAssocID="{640AF01F-D277-43DA-AE67-5F378D7F52D5}" presName="accent_3" presStyleCnt="0"/>
      <dgm:spPr/>
    </dgm:pt>
    <dgm:pt modelId="{8EB7C9E2-28D9-4070-83D5-07C20F4E3C8E}" type="pres">
      <dgm:prSet presAssocID="{640AF01F-D277-43DA-AE67-5F378D7F52D5}" presName="accentRepeatNode" presStyleLbl="solidFgAcc1" presStyleIdx="2" presStyleCnt="3"/>
      <dgm:spPr/>
    </dgm:pt>
  </dgm:ptLst>
  <dgm:cxnLst>
    <dgm:cxn modelId="{F46BB611-0F79-46D9-9514-5C5D92C81606}" srcId="{D2B2ABCE-64CD-445F-A066-E4FD8C52A2E4}" destId="{FFD3E5C9-FFAE-4194-8828-11C122419285}" srcOrd="0" destOrd="0" parTransId="{601B92C3-1B84-4A8C-AD64-5D520CB99FEC}" sibTransId="{9142F6E0-6C58-49D2-BEAC-CE5DDD446757}"/>
    <dgm:cxn modelId="{C6AC7D23-9BC2-42F5-95B7-3130FD17995A}" srcId="{D2B2ABCE-64CD-445F-A066-E4FD8C52A2E4}" destId="{435C52E5-2318-4197-AA07-A95D3847A872}" srcOrd="1" destOrd="0" parTransId="{968211FA-B292-4691-A642-FC2705717C99}" sibTransId="{D779FC8F-FE61-42C4-92A1-3729D50B83DE}"/>
    <dgm:cxn modelId="{A882B86B-1AFE-4BC8-817C-747255E7F018}" type="presOf" srcId="{D2B2ABCE-64CD-445F-A066-E4FD8C52A2E4}" destId="{3660D2A8-DEC0-4268-8331-411ACDF7963E}" srcOrd="0" destOrd="0" presId="urn:microsoft.com/office/officeart/2008/layout/VerticalCurvedList"/>
    <dgm:cxn modelId="{59C45896-3004-49CF-9375-21777308F77E}" type="presOf" srcId="{435C52E5-2318-4197-AA07-A95D3847A872}" destId="{30F6BBD0-C052-4374-B7D5-7494F703BC93}" srcOrd="0" destOrd="0" presId="urn:microsoft.com/office/officeart/2008/layout/VerticalCurvedList"/>
    <dgm:cxn modelId="{35F98B9C-C1FA-4B99-8BBD-6E51C811CCD4}" type="presOf" srcId="{FFD3E5C9-FFAE-4194-8828-11C122419285}" destId="{E1A8DE12-6976-42EA-9E95-C7DF17C22053}" srcOrd="0" destOrd="0" presId="urn:microsoft.com/office/officeart/2008/layout/VerticalCurvedList"/>
    <dgm:cxn modelId="{D3074AA4-C210-40F9-BB98-BC501CD08591}" type="presOf" srcId="{640AF01F-D277-43DA-AE67-5F378D7F52D5}" destId="{8AB8F1A5-B792-4B42-9EB3-F06E25BACA45}" srcOrd="0" destOrd="0" presId="urn:microsoft.com/office/officeart/2008/layout/VerticalCurvedList"/>
    <dgm:cxn modelId="{F8B698F8-C574-42A5-962B-39F19B8C4207}" type="presOf" srcId="{9142F6E0-6C58-49D2-BEAC-CE5DDD446757}" destId="{3E5D9E47-0012-45D9-B3B9-89F8E3CE17F1}" srcOrd="0" destOrd="0" presId="urn:microsoft.com/office/officeart/2008/layout/VerticalCurvedList"/>
    <dgm:cxn modelId="{DB2CA2FC-F5AB-4816-A2A4-FA8543959E25}" srcId="{D2B2ABCE-64CD-445F-A066-E4FD8C52A2E4}" destId="{640AF01F-D277-43DA-AE67-5F378D7F52D5}" srcOrd="2" destOrd="0" parTransId="{D25EF036-D8ED-4807-AC61-BCA3CFB5828E}" sibTransId="{D06EDF5B-D8D4-4152-803A-79785F7E30DF}"/>
    <dgm:cxn modelId="{5756AE0B-ED3C-43D4-9593-A02272206EC2}" type="presParOf" srcId="{3660D2A8-DEC0-4268-8331-411ACDF7963E}" destId="{62E45E21-ECB9-43F7-A5B0-3D1C6619EC79}" srcOrd="0" destOrd="0" presId="urn:microsoft.com/office/officeart/2008/layout/VerticalCurvedList"/>
    <dgm:cxn modelId="{3441F849-9B6C-40BE-B239-9A1F8DDCD873}" type="presParOf" srcId="{62E45E21-ECB9-43F7-A5B0-3D1C6619EC79}" destId="{7E11CC8F-4EDA-418C-93D1-5DC6DF0D52D7}" srcOrd="0" destOrd="0" presId="urn:microsoft.com/office/officeart/2008/layout/VerticalCurvedList"/>
    <dgm:cxn modelId="{D1F8BC47-7EDB-4D51-A869-A62E3A5B3BEC}" type="presParOf" srcId="{7E11CC8F-4EDA-418C-93D1-5DC6DF0D52D7}" destId="{B3EE9248-851E-4FB8-821C-04115F6BE133}" srcOrd="0" destOrd="0" presId="urn:microsoft.com/office/officeart/2008/layout/VerticalCurvedList"/>
    <dgm:cxn modelId="{FAE2CF67-1326-498E-B3F2-7B9753BC13FD}" type="presParOf" srcId="{7E11CC8F-4EDA-418C-93D1-5DC6DF0D52D7}" destId="{3E5D9E47-0012-45D9-B3B9-89F8E3CE17F1}" srcOrd="1" destOrd="0" presId="urn:microsoft.com/office/officeart/2008/layout/VerticalCurvedList"/>
    <dgm:cxn modelId="{2C353E71-1EC0-44BE-B2CE-7B275E1AB698}" type="presParOf" srcId="{7E11CC8F-4EDA-418C-93D1-5DC6DF0D52D7}" destId="{70201723-B256-47E3-8398-A23648C142E4}" srcOrd="2" destOrd="0" presId="urn:microsoft.com/office/officeart/2008/layout/VerticalCurvedList"/>
    <dgm:cxn modelId="{3FFA1AD2-741C-40B5-98C5-7DDE4C726DD4}" type="presParOf" srcId="{7E11CC8F-4EDA-418C-93D1-5DC6DF0D52D7}" destId="{6F4CEF51-C037-4E37-BBF0-3FF7EFA3FF3E}" srcOrd="3" destOrd="0" presId="urn:microsoft.com/office/officeart/2008/layout/VerticalCurvedList"/>
    <dgm:cxn modelId="{298BCD9A-A71F-4185-9B5D-779B1BC74358}" type="presParOf" srcId="{62E45E21-ECB9-43F7-A5B0-3D1C6619EC79}" destId="{E1A8DE12-6976-42EA-9E95-C7DF17C22053}" srcOrd="1" destOrd="0" presId="urn:microsoft.com/office/officeart/2008/layout/VerticalCurvedList"/>
    <dgm:cxn modelId="{493FB4DD-D6E1-49B9-9A03-D44D81D56C2C}" type="presParOf" srcId="{62E45E21-ECB9-43F7-A5B0-3D1C6619EC79}" destId="{04AA02E3-CDCA-4C2A-A978-12CA80E9223F}" srcOrd="2" destOrd="0" presId="urn:microsoft.com/office/officeart/2008/layout/VerticalCurvedList"/>
    <dgm:cxn modelId="{D394304F-8978-4AF1-B802-9029E295EEB1}" type="presParOf" srcId="{04AA02E3-CDCA-4C2A-A978-12CA80E9223F}" destId="{CAFCF5A0-EB75-4634-AE68-A5ACC98939BE}" srcOrd="0" destOrd="0" presId="urn:microsoft.com/office/officeart/2008/layout/VerticalCurvedList"/>
    <dgm:cxn modelId="{03A89A05-9AB4-430E-B422-7954ABD93179}" type="presParOf" srcId="{62E45E21-ECB9-43F7-A5B0-3D1C6619EC79}" destId="{30F6BBD0-C052-4374-B7D5-7494F703BC93}" srcOrd="3" destOrd="0" presId="urn:microsoft.com/office/officeart/2008/layout/VerticalCurvedList"/>
    <dgm:cxn modelId="{CFA5380C-B611-4EFC-881A-D7B97AD2579A}" type="presParOf" srcId="{62E45E21-ECB9-43F7-A5B0-3D1C6619EC79}" destId="{E2E031B3-D291-4608-ADF0-F5D599877329}" srcOrd="4" destOrd="0" presId="urn:microsoft.com/office/officeart/2008/layout/VerticalCurvedList"/>
    <dgm:cxn modelId="{21EABB7F-E0AB-49F6-B478-110C98371AE5}" type="presParOf" srcId="{E2E031B3-D291-4608-ADF0-F5D599877329}" destId="{9FD4CFE7-33D6-44A1-99B0-69D24352BF4D}" srcOrd="0" destOrd="0" presId="urn:microsoft.com/office/officeart/2008/layout/VerticalCurvedList"/>
    <dgm:cxn modelId="{7F1CD04D-C8E4-4FF2-843A-05EFB904A082}" type="presParOf" srcId="{62E45E21-ECB9-43F7-A5B0-3D1C6619EC79}" destId="{8AB8F1A5-B792-4B42-9EB3-F06E25BACA45}" srcOrd="5" destOrd="0" presId="urn:microsoft.com/office/officeart/2008/layout/VerticalCurvedList"/>
    <dgm:cxn modelId="{F6C12D9D-D964-43AF-BBCA-7905B6D6B9EC}" type="presParOf" srcId="{62E45E21-ECB9-43F7-A5B0-3D1C6619EC79}" destId="{B55BE5CC-4808-4235-BC9D-B35EB5BDCC8D}" srcOrd="6" destOrd="0" presId="urn:microsoft.com/office/officeart/2008/layout/VerticalCurvedList"/>
    <dgm:cxn modelId="{D2D3BF6B-1EE7-46CF-87C1-9F82ABC4068B}" type="presParOf" srcId="{B55BE5CC-4808-4235-BC9D-B35EB5BDCC8D}" destId="{8EB7C9E2-28D9-4070-83D5-07C20F4E3C8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88F7D-38B4-4CA7-963B-9DF816C2DB59}">
      <dsp:nvSpPr>
        <dsp:cNvPr id="0" name=""/>
        <dsp:cNvSpPr/>
      </dsp:nvSpPr>
      <dsp:spPr>
        <a:xfrm rot="5400000">
          <a:off x="300557" y="2562715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F1F94-A26A-42CC-9284-059DA58CCB78}">
      <dsp:nvSpPr>
        <dsp:cNvPr id="0" name=""/>
        <dsp:cNvSpPr/>
      </dsp:nvSpPr>
      <dsp:spPr>
        <a:xfrm>
          <a:off x="150258" y="3010366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Method1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Linear Regression</a:t>
          </a:r>
        </a:p>
      </dsp:txBody>
      <dsp:txXfrm>
        <a:off x="150258" y="3010366"/>
        <a:ext cx="1352620" cy="1185650"/>
      </dsp:txXfrm>
    </dsp:sp>
    <dsp:sp modelId="{A0A549DD-7249-40CA-93B3-C3B1D07A9F47}">
      <dsp:nvSpPr>
        <dsp:cNvPr id="0" name=""/>
        <dsp:cNvSpPr/>
      </dsp:nvSpPr>
      <dsp:spPr>
        <a:xfrm>
          <a:off x="1247667" y="2452413"/>
          <a:ext cx="255211" cy="255211"/>
        </a:xfrm>
        <a:prstGeom prst="triangle">
          <a:avLst>
            <a:gd name="adj" fmla="val 100000"/>
          </a:avLst>
        </a:prstGeom>
        <a:solidFill>
          <a:schemeClr val="accent4">
            <a:hueOff val="-456272"/>
            <a:satOff val="1522"/>
            <a:lumOff val="2402"/>
            <a:alphaOff val="0"/>
          </a:schemeClr>
        </a:solidFill>
        <a:ln w="15875" cap="rnd" cmpd="sng" algn="ctr">
          <a:solidFill>
            <a:schemeClr val="accent4">
              <a:hueOff val="-456272"/>
              <a:satOff val="1522"/>
              <a:lumOff val="24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2197C-E8A7-4FB2-91D2-0A74060E72CA}">
      <dsp:nvSpPr>
        <dsp:cNvPr id="0" name=""/>
        <dsp:cNvSpPr/>
      </dsp:nvSpPr>
      <dsp:spPr>
        <a:xfrm rot="5400000">
          <a:off x="1956428" y="2152968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-912543"/>
            <a:satOff val="3043"/>
            <a:lumOff val="4804"/>
            <a:alphaOff val="0"/>
          </a:schemeClr>
        </a:solidFill>
        <a:ln w="15875" cap="rnd" cmpd="sng" algn="ctr">
          <a:solidFill>
            <a:schemeClr val="accent4">
              <a:hueOff val="-912543"/>
              <a:satOff val="3043"/>
              <a:lumOff val="4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E2B3D-4BC6-4449-AD30-FE47B68B25FB}">
      <dsp:nvSpPr>
        <dsp:cNvPr id="0" name=""/>
        <dsp:cNvSpPr/>
      </dsp:nvSpPr>
      <dsp:spPr>
        <a:xfrm>
          <a:off x="1806130" y="2600619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Method2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 err="1"/>
            <a:t>RidgeCV</a:t>
          </a:r>
          <a:endParaRPr lang="en-US" sz="1500" kern="1200" dirty="0"/>
        </a:p>
      </dsp:txBody>
      <dsp:txXfrm>
        <a:off x="1806130" y="2600619"/>
        <a:ext cx="1352620" cy="1185650"/>
      </dsp:txXfrm>
    </dsp:sp>
    <dsp:sp modelId="{A2A2F6D0-6747-4023-B804-3510C917996B}">
      <dsp:nvSpPr>
        <dsp:cNvPr id="0" name=""/>
        <dsp:cNvSpPr/>
      </dsp:nvSpPr>
      <dsp:spPr>
        <a:xfrm>
          <a:off x="2903538" y="2042666"/>
          <a:ext cx="255211" cy="255211"/>
        </a:xfrm>
        <a:prstGeom prst="triangle">
          <a:avLst>
            <a:gd name="adj" fmla="val 100000"/>
          </a:avLst>
        </a:prstGeom>
        <a:solidFill>
          <a:schemeClr val="accent4">
            <a:hueOff val="-1368815"/>
            <a:satOff val="4565"/>
            <a:lumOff val="7206"/>
            <a:alphaOff val="0"/>
          </a:schemeClr>
        </a:solidFill>
        <a:ln w="15875" cap="rnd" cmpd="sng" algn="ctr">
          <a:solidFill>
            <a:schemeClr val="accent4">
              <a:hueOff val="-1368815"/>
              <a:satOff val="4565"/>
              <a:lumOff val="72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C1B24-6F7A-497D-81A9-0B24C0DFDD9A}">
      <dsp:nvSpPr>
        <dsp:cNvPr id="0" name=""/>
        <dsp:cNvSpPr/>
      </dsp:nvSpPr>
      <dsp:spPr>
        <a:xfrm rot="5400000">
          <a:off x="3612300" y="1743221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-1825086"/>
            <a:satOff val="6087"/>
            <a:lumOff val="9608"/>
            <a:alphaOff val="0"/>
          </a:schemeClr>
        </a:solidFill>
        <a:ln w="15875" cap="rnd" cmpd="sng" algn="ctr">
          <a:solidFill>
            <a:schemeClr val="accent4">
              <a:hueOff val="-1825086"/>
              <a:satOff val="6087"/>
              <a:lumOff val="9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9D30B-0627-4F46-B5E0-2792903516CF}">
      <dsp:nvSpPr>
        <dsp:cNvPr id="0" name=""/>
        <dsp:cNvSpPr/>
      </dsp:nvSpPr>
      <dsp:spPr>
        <a:xfrm>
          <a:off x="3462001" y="2190872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Method3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 err="1"/>
            <a:t>LassoCV</a:t>
          </a:r>
          <a:endParaRPr lang="en-US" sz="1500" b="1" kern="1200" dirty="0"/>
        </a:p>
      </dsp:txBody>
      <dsp:txXfrm>
        <a:off x="3462001" y="2190872"/>
        <a:ext cx="1352620" cy="1185650"/>
      </dsp:txXfrm>
    </dsp:sp>
    <dsp:sp modelId="{B1588B2D-EEFA-46CB-964F-792F3264A6FB}">
      <dsp:nvSpPr>
        <dsp:cNvPr id="0" name=""/>
        <dsp:cNvSpPr/>
      </dsp:nvSpPr>
      <dsp:spPr>
        <a:xfrm>
          <a:off x="4559410" y="1632919"/>
          <a:ext cx="255211" cy="255211"/>
        </a:xfrm>
        <a:prstGeom prst="triangle">
          <a:avLst>
            <a:gd name="adj" fmla="val 100000"/>
          </a:avLst>
        </a:prstGeom>
        <a:solidFill>
          <a:schemeClr val="accent4">
            <a:hueOff val="-2281358"/>
            <a:satOff val="7609"/>
            <a:lumOff val="12010"/>
            <a:alphaOff val="0"/>
          </a:schemeClr>
        </a:solidFill>
        <a:ln w="15875" cap="rnd" cmpd="sng" algn="ctr">
          <a:solidFill>
            <a:schemeClr val="accent4">
              <a:hueOff val="-2281358"/>
              <a:satOff val="7609"/>
              <a:lumOff val="120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D3F48-A805-4636-BB69-8A305FB3000B}">
      <dsp:nvSpPr>
        <dsp:cNvPr id="0" name=""/>
        <dsp:cNvSpPr/>
      </dsp:nvSpPr>
      <dsp:spPr>
        <a:xfrm rot="5400000">
          <a:off x="5268171" y="1333474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-2737630"/>
            <a:satOff val="9130"/>
            <a:lumOff val="14412"/>
            <a:alphaOff val="0"/>
          </a:schemeClr>
        </a:solidFill>
        <a:ln w="15875" cap="rnd" cmpd="sng" algn="ctr">
          <a:solidFill>
            <a:schemeClr val="accent4">
              <a:hueOff val="-2737630"/>
              <a:satOff val="9130"/>
              <a:lumOff val="14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66D5EB-DF7B-40F4-AB7A-FAF988B149E2}">
      <dsp:nvSpPr>
        <dsp:cNvPr id="0" name=""/>
        <dsp:cNvSpPr/>
      </dsp:nvSpPr>
      <dsp:spPr>
        <a:xfrm>
          <a:off x="5117872" y="1781125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Method4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b="1" kern="1200" dirty="0" err="1"/>
            <a:t>ElasticNetCV</a:t>
          </a:r>
          <a:endParaRPr lang="en-US" sz="1500" b="1" kern="1200" dirty="0"/>
        </a:p>
      </dsp:txBody>
      <dsp:txXfrm>
        <a:off x="5117872" y="1781125"/>
        <a:ext cx="1352620" cy="1185650"/>
      </dsp:txXfrm>
    </dsp:sp>
    <dsp:sp modelId="{CD3A9E2B-A0A7-44F2-B1EE-0A4BB845EC08}">
      <dsp:nvSpPr>
        <dsp:cNvPr id="0" name=""/>
        <dsp:cNvSpPr/>
      </dsp:nvSpPr>
      <dsp:spPr>
        <a:xfrm>
          <a:off x="6215281" y="1223172"/>
          <a:ext cx="255211" cy="255211"/>
        </a:xfrm>
        <a:prstGeom prst="triangle">
          <a:avLst>
            <a:gd name="adj" fmla="val 100000"/>
          </a:avLst>
        </a:prstGeom>
        <a:solidFill>
          <a:schemeClr val="accent4">
            <a:hueOff val="-3193901"/>
            <a:satOff val="10652"/>
            <a:lumOff val="16814"/>
            <a:alphaOff val="0"/>
          </a:schemeClr>
        </a:solidFill>
        <a:ln w="15875" cap="rnd" cmpd="sng" algn="ctr">
          <a:solidFill>
            <a:schemeClr val="accent4">
              <a:hueOff val="-3193901"/>
              <a:satOff val="10652"/>
              <a:lumOff val="168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43751-BF26-48B3-B79B-94FB59D7966B}">
      <dsp:nvSpPr>
        <dsp:cNvPr id="0" name=""/>
        <dsp:cNvSpPr/>
      </dsp:nvSpPr>
      <dsp:spPr>
        <a:xfrm rot="5400000">
          <a:off x="6924042" y="923727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-3650173"/>
            <a:satOff val="12174"/>
            <a:lumOff val="19216"/>
            <a:alphaOff val="0"/>
          </a:schemeClr>
        </a:solidFill>
        <a:ln w="15875" cap="rnd" cmpd="sng" algn="ctr">
          <a:solidFill>
            <a:schemeClr val="accent4">
              <a:hueOff val="-3650173"/>
              <a:satOff val="12174"/>
              <a:lumOff val="19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3841E-E18F-4DF4-BADD-4C67C6CFB58E}">
      <dsp:nvSpPr>
        <dsp:cNvPr id="0" name=""/>
        <dsp:cNvSpPr/>
      </dsp:nvSpPr>
      <dsp:spPr>
        <a:xfrm>
          <a:off x="6773744" y="1371378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Method5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b="1" kern="1200" dirty="0" err="1"/>
            <a:t>XGBoost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500" b="1" kern="1200" dirty="0"/>
        </a:p>
      </dsp:txBody>
      <dsp:txXfrm>
        <a:off x="6773744" y="1371378"/>
        <a:ext cx="1352620" cy="1185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5D9E47-0012-45D9-B3B9-89F8E3CE17F1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8DE12-6976-42EA-9E95-C7DF17C22053}">
      <dsp:nvSpPr>
        <dsp:cNvPr id="0" name=""/>
        <dsp:cNvSpPr/>
      </dsp:nvSpPr>
      <dsp:spPr>
        <a:xfrm>
          <a:off x="752110" y="5418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44780" rIns="144780" bIns="14478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0.62</a:t>
          </a:r>
        </a:p>
      </dsp:txBody>
      <dsp:txXfrm>
        <a:off x="752110" y="541866"/>
        <a:ext cx="7301111" cy="1083733"/>
      </dsp:txXfrm>
    </dsp:sp>
    <dsp:sp modelId="{CAFCF5A0-EB75-4634-AE68-A5ACC98939BE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6BBD0-C052-4374-B7D5-7494F703BC93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44780" rIns="144780" bIns="14478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0.28</a:t>
          </a:r>
        </a:p>
      </dsp:txBody>
      <dsp:txXfrm>
        <a:off x="1146048" y="2167466"/>
        <a:ext cx="6907174" cy="1083733"/>
      </dsp:txXfrm>
    </dsp:sp>
    <dsp:sp modelId="{9FD4CFE7-33D6-44A1-99B0-69D24352BF4D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8F1A5-B792-4B42-9EB3-F06E25BACA45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44780" rIns="144780" bIns="14478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0.13</a:t>
          </a:r>
        </a:p>
      </dsp:txBody>
      <dsp:txXfrm>
        <a:off x="752110" y="3793066"/>
        <a:ext cx="7301111" cy="1083733"/>
      </dsp:txXfrm>
    </dsp:sp>
    <dsp:sp modelId="{8EB7C9E2-28D9-4070-83D5-07C20F4E3C8E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AA6A-B427-4B83-B57C-14535DA96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34C33-C84F-4E12-AFB1-CF0E6491D6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 Different ways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6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09E8369-FAAC-4B23-A9BA-A75161DE16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507061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749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77D2FA0-07BE-49B6-8396-00070AFAD1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074771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516115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19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Slice</vt:lpstr>
      <vt:lpstr>LINEAR REGRESSION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Shetu Kara</dc:creator>
  <cp:lastModifiedBy>Shetu Kara</cp:lastModifiedBy>
  <cp:revision>6</cp:revision>
  <dcterms:created xsi:type="dcterms:W3CDTF">2019-04-26T19:02:48Z</dcterms:created>
  <dcterms:modified xsi:type="dcterms:W3CDTF">2019-04-26T21:31:34Z</dcterms:modified>
</cp:coreProperties>
</file>