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4" r:id="rId5"/>
    <p:sldId id="268" r:id="rId6"/>
    <p:sldId id="269" r:id="rId7"/>
    <p:sldId id="262" r:id="rId8"/>
    <p:sldId id="263" r:id="rId9"/>
    <p:sldId id="258" r:id="rId10"/>
    <p:sldId id="265" r:id="rId11"/>
    <p:sldId id="266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69"/>
    <p:restoredTop sz="94661"/>
  </p:normalViewPr>
  <p:slideViewPr>
    <p:cSldViewPr snapToGrid="0" snapToObjects="1">
      <p:cViewPr varScale="1">
        <p:scale>
          <a:sx n="74" d="100"/>
          <a:sy n="7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3868E-5F6C-4ECB-9B36-9F4717F776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7D34A2-9D54-4504-9D89-A8480037F2FF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EE8BE6A9-D655-4E68-8A52-8401FBE09C24}" type="parTrans" cxnId="{997E86C8-4899-415B-9715-4C234B9BC9A3}">
      <dgm:prSet/>
      <dgm:spPr/>
      <dgm:t>
        <a:bodyPr/>
        <a:lstStyle/>
        <a:p>
          <a:endParaRPr lang="en-US"/>
        </a:p>
      </dgm:t>
    </dgm:pt>
    <dgm:pt modelId="{6EAFD647-D612-4BF2-97D3-8D2BD87BE904}" type="sibTrans" cxnId="{997E86C8-4899-415B-9715-4C234B9BC9A3}">
      <dgm:prSet/>
      <dgm:spPr/>
      <dgm:t>
        <a:bodyPr/>
        <a:lstStyle/>
        <a:p>
          <a:endParaRPr lang="en-US"/>
        </a:p>
      </dgm:t>
    </dgm:pt>
    <dgm:pt modelId="{DD45E0E3-94A6-4883-8676-D37EECA7AA9E}">
      <dgm:prSet phldrT="[Text]"/>
      <dgm:spPr/>
      <dgm:t>
        <a:bodyPr/>
        <a:lstStyle/>
        <a:p>
          <a:r>
            <a:rPr lang="en-US" dirty="0"/>
            <a:t>Sort all the features based on importance </a:t>
          </a:r>
        </a:p>
      </dgm:t>
    </dgm:pt>
    <dgm:pt modelId="{03015813-FA9A-4026-B486-F8338BD84B25}" type="sibTrans" cxnId="{DC4A8C5B-0E5B-45CB-B1C9-AD74BA663DB3}">
      <dgm:prSet/>
      <dgm:spPr/>
      <dgm:t>
        <a:bodyPr/>
        <a:lstStyle/>
        <a:p>
          <a:endParaRPr lang="en-US"/>
        </a:p>
      </dgm:t>
    </dgm:pt>
    <dgm:pt modelId="{738601C4-2534-48A4-90C6-7A8C09714194}" type="parTrans" cxnId="{DC4A8C5B-0E5B-45CB-B1C9-AD74BA663DB3}">
      <dgm:prSet/>
      <dgm:spPr/>
      <dgm:t>
        <a:bodyPr/>
        <a:lstStyle/>
        <a:p>
          <a:endParaRPr lang="en-US"/>
        </a:p>
      </dgm:t>
    </dgm:pt>
    <dgm:pt modelId="{950CA3A0-9A11-4706-BEB9-EDA247DA5AA4}">
      <dgm:prSet phldrT="[Text]"/>
      <dgm:spPr/>
      <dgm:t>
        <a:bodyPr/>
        <a:lstStyle/>
        <a:p>
          <a:r>
            <a:rPr lang="en-US" dirty="0"/>
            <a:t>Selected the important features.</a:t>
          </a:r>
        </a:p>
      </dgm:t>
    </dgm:pt>
    <dgm:pt modelId="{4423C73E-2503-4FC0-8102-07D4FDE39CB4}" type="parTrans" cxnId="{F9B16312-2164-4130-8935-9D5F60221F88}">
      <dgm:prSet/>
      <dgm:spPr/>
      <dgm:t>
        <a:bodyPr/>
        <a:lstStyle/>
        <a:p>
          <a:endParaRPr lang="en-US"/>
        </a:p>
      </dgm:t>
    </dgm:pt>
    <dgm:pt modelId="{43EE1583-58F6-4A2E-85B4-3287D9B55161}" type="sibTrans" cxnId="{F9B16312-2164-4130-8935-9D5F60221F88}">
      <dgm:prSet/>
      <dgm:spPr/>
      <dgm:t>
        <a:bodyPr/>
        <a:lstStyle/>
        <a:p>
          <a:endParaRPr lang="en-US"/>
        </a:p>
      </dgm:t>
    </dgm:pt>
    <dgm:pt modelId="{70ACCBEE-6CD6-46D4-A5A5-1FE07B6211DC}">
      <dgm:prSet phldrT="[Text]"/>
      <dgm:spPr/>
      <dgm:t>
        <a:bodyPr/>
        <a:lstStyle/>
        <a:p>
          <a:endParaRPr lang="en-US" dirty="0"/>
        </a:p>
      </dgm:t>
    </dgm:pt>
    <dgm:pt modelId="{DBC4B002-11CD-4F76-A06A-600E173C2D01}" type="parTrans" cxnId="{337EAA01-C816-41C6-8AB2-008F42D5164E}">
      <dgm:prSet/>
      <dgm:spPr/>
      <dgm:t>
        <a:bodyPr/>
        <a:lstStyle/>
        <a:p>
          <a:endParaRPr lang="en-US"/>
        </a:p>
      </dgm:t>
    </dgm:pt>
    <dgm:pt modelId="{C1CA8342-3E00-42E8-A1C6-AD75F4563DCB}" type="sibTrans" cxnId="{337EAA01-C816-41C6-8AB2-008F42D5164E}">
      <dgm:prSet/>
      <dgm:spPr/>
      <dgm:t>
        <a:bodyPr/>
        <a:lstStyle/>
        <a:p>
          <a:endParaRPr lang="en-US"/>
        </a:p>
      </dgm:t>
    </dgm:pt>
    <dgm:pt modelId="{8187DC16-A801-4BCA-AFF6-70175D118DB0}" type="pres">
      <dgm:prSet presAssocID="{9BB3868E-5F6C-4ECB-9B36-9F4717F776F0}" presName="linear" presStyleCnt="0">
        <dgm:presLayoutVars>
          <dgm:animLvl val="lvl"/>
          <dgm:resizeHandles val="exact"/>
        </dgm:presLayoutVars>
      </dgm:prSet>
      <dgm:spPr/>
    </dgm:pt>
    <dgm:pt modelId="{FEAEAD51-5740-45D9-82C2-B612C54079D2}" type="pres">
      <dgm:prSet presAssocID="{137D34A2-9D54-4504-9D89-A8480037F2F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9A45294-C28A-46D7-948E-07AAEB0CA1BD}" type="pres">
      <dgm:prSet presAssocID="{137D34A2-9D54-4504-9D89-A8480037F2F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7EAA01-C816-41C6-8AB2-008F42D5164E}" srcId="{137D34A2-9D54-4504-9D89-A8480037F2FF}" destId="{70ACCBEE-6CD6-46D4-A5A5-1FE07B6211DC}" srcOrd="0" destOrd="0" parTransId="{DBC4B002-11CD-4F76-A06A-600E173C2D01}" sibTransId="{C1CA8342-3E00-42E8-A1C6-AD75F4563DCB}"/>
    <dgm:cxn modelId="{F9B16312-2164-4130-8935-9D5F60221F88}" srcId="{137D34A2-9D54-4504-9D89-A8480037F2FF}" destId="{950CA3A0-9A11-4706-BEB9-EDA247DA5AA4}" srcOrd="2" destOrd="0" parTransId="{4423C73E-2503-4FC0-8102-07D4FDE39CB4}" sibTransId="{43EE1583-58F6-4A2E-85B4-3287D9B55161}"/>
    <dgm:cxn modelId="{09908018-6A07-478B-A28A-C6B5740AA6CB}" type="presOf" srcId="{950CA3A0-9A11-4706-BEB9-EDA247DA5AA4}" destId="{89A45294-C28A-46D7-948E-07AAEB0CA1BD}" srcOrd="0" destOrd="2" presId="urn:microsoft.com/office/officeart/2005/8/layout/vList2"/>
    <dgm:cxn modelId="{DFB76C2B-1CB0-4AE6-A72F-E27E15476196}" type="presOf" srcId="{70ACCBEE-6CD6-46D4-A5A5-1FE07B6211DC}" destId="{89A45294-C28A-46D7-948E-07AAEB0CA1BD}" srcOrd="0" destOrd="0" presId="urn:microsoft.com/office/officeart/2005/8/layout/vList2"/>
    <dgm:cxn modelId="{DC4A8C5B-0E5B-45CB-B1C9-AD74BA663DB3}" srcId="{137D34A2-9D54-4504-9D89-A8480037F2FF}" destId="{DD45E0E3-94A6-4883-8676-D37EECA7AA9E}" srcOrd="1" destOrd="0" parTransId="{738601C4-2534-48A4-90C6-7A8C09714194}" sibTransId="{03015813-FA9A-4026-B486-F8338BD84B25}"/>
    <dgm:cxn modelId="{B641D169-03F6-4ED5-AB94-C255B4FB40C2}" type="presOf" srcId="{137D34A2-9D54-4504-9D89-A8480037F2FF}" destId="{FEAEAD51-5740-45D9-82C2-B612C54079D2}" srcOrd="0" destOrd="0" presId="urn:microsoft.com/office/officeart/2005/8/layout/vList2"/>
    <dgm:cxn modelId="{E2A8FB49-ABF2-4357-BB28-30070BCA3B06}" type="presOf" srcId="{DD45E0E3-94A6-4883-8676-D37EECA7AA9E}" destId="{89A45294-C28A-46D7-948E-07AAEB0CA1BD}" srcOrd="0" destOrd="1" presId="urn:microsoft.com/office/officeart/2005/8/layout/vList2"/>
    <dgm:cxn modelId="{3FAE0E6F-CC5E-4102-B8E7-70EF3739ABA2}" type="presOf" srcId="{9BB3868E-5F6C-4ECB-9B36-9F4717F776F0}" destId="{8187DC16-A801-4BCA-AFF6-70175D118DB0}" srcOrd="0" destOrd="0" presId="urn:microsoft.com/office/officeart/2005/8/layout/vList2"/>
    <dgm:cxn modelId="{997E86C8-4899-415B-9715-4C234B9BC9A3}" srcId="{9BB3868E-5F6C-4ECB-9B36-9F4717F776F0}" destId="{137D34A2-9D54-4504-9D89-A8480037F2FF}" srcOrd="0" destOrd="0" parTransId="{EE8BE6A9-D655-4E68-8A52-8401FBE09C24}" sibTransId="{6EAFD647-D612-4BF2-97D3-8D2BD87BE904}"/>
    <dgm:cxn modelId="{91CBA6C0-8472-4A36-8B99-8465DBDF99FE}" type="presParOf" srcId="{8187DC16-A801-4BCA-AFF6-70175D118DB0}" destId="{FEAEAD51-5740-45D9-82C2-B612C54079D2}" srcOrd="0" destOrd="0" presId="urn:microsoft.com/office/officeart/2005/8/layout/vList2"/>
    <dgm:cxn modelId="{134266C4-6CB7-439E-8246-1F6DE321E4BD}" type="presParOf" srcId="{8187DC16-A801-4BCA-AFF6-70175D118DB0}" destId="{89A45294-C28A-46D7-948E-07AAEB0CA1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036E9C-6F4A-499B-BEA5-BB5BA9BA8C20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CDAF0CE-7D57-410A-AF3F-E35F0C9AE484}">
      <dgm:prSet phldrT="[Text]"/>
      <dgm:spPr/>
      <dgm:t>
        <a:bodyPr/>
        <a:lstStyle/>
        <a:p>
          <a:r>
            <a:rPr lang="en-US" dirty="0"/>
            <a:t>Method1</a:t>
          </a:r>
        </a:p>
      </dgm:t>
    </dgm:pt>
    <dgm:pt modelId="{8EFFC38A-58BA-41BD-8B36-95C7D4164325}" type="parTrans" cxnId="{F1A75951-A2A3-484E-8D9B-E0D66A48040D}">
      <dgm:prSet/>
      <dgm:spPr/>
      <dgm:t>
        <a:bodyPr/>
        <a:lstStyle/>
        <a:p>
          <a:endParaRPr lang="en-US"/>
        </a:p>
      </dgm:t>
    </dgm:pt>
    <dgm:pt modelId="{98F8A850-E24F-45D2-A29A-B9F89157DA3C}" type="sibTrans" cxnId="{F1A75951-A2A3-484E-8D9B-E0D66A48040D}">
      <dgm:prSet/>
      <dgm:spPr/>
      <dgm:t>
        <a:bodyPr/>
        <a:lstStyle/>
        <a:p>
          <a:endParaRPr lang="en-US"/>
        </a:p>
      </dgm:t>
    </dgm:pt>
    <dgm:pt modelId="{A3AD4FB8-D744-4281-8508-D9FDDAECE20B}">
      <dgm:prSet phldrT="[Text]"/>
      <dgm:spPr/>
      <dgm:t>
        <a:bodyPr/>
        <a:lstStyle/>
        <a:p>
          <a:r>
            <a:rPr lang="en-US" b="1" dirty="0"/>
            <a:t>Linear Regression</a:t>
          </a:r>
        </a:p>
      </dgm:t>
    </dgm:pt>
    <dgm:pt modelId="{9994FA9D-8B97-4344-941C-DB3956ACB5A8}" type="parTrans" cxnId="{F32EA39B-6168-4FBA-983D-E8EA3CE2D5F4}">
      <dgm:prSet/>
      <dgm:spPr/>
      <dgm:t>
        <a:bodyPr/>
        <a:lstStyle/>
        <a:p>
          <a:endParaRPr lang="en-US"/>
        </a:p>
      </dgm:t>
    </dgm:pt>
    <dgm:pt modelId="{F40569D3-95C4-49ED-9F19-1C6F1A418535}" type="sibTrans" cxnId="{F32EA39B-6168-4FBA-983D-E8EA3CE2D5F4}">
      <dgm:prSet/>
      <dgm:spPr/>
      <dgm:t>
        <a:bodyPr/>
        <a:lstStyle/>
        <a:p>
          <a:endParaRPr lang="en-US"/>
        </a:p>
      </dgm:t>
    </dgm:pt>
    <dgm:pt modelId="{9250874A-5DFD-40AD-A784-41E5FA07E3C3}">
      <dgm:prSet phldrT="[Text]"/>
      <dgm:spPr/>
      <dgm:t>
        <a:bodyPr/>
        <a:lstStyle/>
        <a:p>
          <a:r>
            <a:rPr lang="en-US" dirty="0"/>
            <a:t>Method2</a:t>
          </a:r>
        </a:p>
      </dgm:t>
    </dgm:pt>
    <dgm:pt modelId="{24748325-6D01-4913-BF5E-778EB81E03E2}" type="parTrans" cxnId="{BEF5116B-AD1E-4A2C-BED4-99E5F540B348}">
      <dgm:prSet/>
      <dgm:spPr/>
      <dgm:t>
        <a:bodyPr/>
        <a:lstStyle/>
        <a:p>
          <a:endParaRPr lang="en-US"/>
        </a:p>
      </dgm:t>
    </dgm:pt>
    <dgm:pt modelId="{40524886-6DFC-4538-80BF-2D373D087AEA}" type="sibTrans" cxnId="{BEF5116B-AD1E-4A2C-BED4-99E5F540B348}">
      <dgm:prSet/>
      <dgm:spPr/>
      <dgm:t>
        <a:bodyPr/>
        <a:lstStyle/>
        <a:p>
          <a:endParaRPr lang="en-US"/>
        </a:p>
      </dgm:t>
    </dgm:pt>
    <dgm:pt modelId="{B453DA6B-DB61-40B5-B97A-0217A82B4D57}">
      <dgm:prSet phldrT="[Text]"/>
      <dgm:spPr/>
      <dgm:t>
        <a:bodyPr/>
        <a:lstStyle/>
        <a:p>
          <a:r>
            <a:rPr lang="en-US" b="1" dirty="0" err="1"/>
            <a:t>RidgeCV</a:t>
          </a:r>
          <a:endParaRPr lang="en-US" dirty="0"/>
        </a:p>
      </dgm:t>
    </dgm:pt>
    <dgm:pt modelId="{C206E741-1699-42AE-B148-240819113F71}" type="parTrans" cxnId="{DD8E74F7-559D-40E1-BFF2-C67217FFC4A2}">
      <dgm:prSet/>
      <dgm:spPr/>
      <dgm:t>
        <a:bodyPr/>
        <a:lstStyle/>
        <a:p>
          <a:endParaRPr lang="en-US"/>
        </a:p>
      </dgm:t>
    </dgm:pt>
    <dgm:pt modelId="{4D131D37-3586-4F71-A6FD-9A5D16AD91CE}" type="sibTrans" cxnId="{DD8E74F7-559D-40E1-BFF2-C67217FFC4A2}">
      <dgm:prSet/>
      <dgm:spPr/>
      <dgm:t>
        <a:bodyPr/>
        <a:lstStyle/>
        <a:p>
          <a:endParaRPr lang="en-US"/>
        </a:p>
      </dgm:t>
    </dgm:pt>
    <dgm:pt modelId="{0401543F-2DC6-4059-B03A-A4B0C69BC0C7}">
      <dgm:prSet phldrT="[Text]"/>
      <dgm:spPr/>
      <dgm:t>
        <a:bodyPr/>
        <a:lstStyle/>
        <a:p>
          <a:r>
            <a:rPr lang="en-US" dirty="0"/>
            <a:t>Method3</a:t>
          </a:r>
        </a:p>
      </dgm:t>
    </dgm:pt>
    <dgm:pt modelId="{046510BC-7178-4422-9C3E-7200FAC77A86}" type="parTrans" cxnId="{5DB7F1ED-EEB1-4300-A8CA-0CE587FAFFF9}">
      <dgm:prSet/>
      <dgm:spPr/>
      <dgm:t>
        <a:bodyPr/>
        <a:lstStyle/>
        <a:p>
          <a:endParaRPr lang="en-US"/>
        </a:p>
      </dgm:t>
    </dgm:pt>
    <dgm:pt modelId="{D9A9BFA6-8F4E-41E7-AB7B-1C4111B0A80E}" type="sibTrans" cxnId="{5DB7F1ED-EEB1-4300-A8CA-0CE587FAFFF9}">
      <dgm:prSet/>
      <dgm:spPr/>
      <dgm:t>
        <a:bodyPr/>
        <a:lstStyle/>
        <a:p>
          <a:endParaRPr lang="en-US"/>
        </a:p>
      </dgm:t>
    </dgm:pt>
    <dgm:pt modelId="{76BD6277-03C9-43BE-A1B1-B26062021527}">
      <dgm:prSet phldrT="[Text]"/>
      <dgm:spPr/>
      <dgm:t>
        <a:bodyPr/>
        <a:lstStyle/>
        <a:p>
          <a:r>
            <a:rPr lang="en-US" b="1" dirty="0" err="1"/>
            <a:t>LassoCV</a:t>
          </a:r>
          <a:endParaRPr lang="en-US" b="1" dirty="0"/>
        </a:p>
      </dgm:t>
    </dgm:pt>
    <dgm:pt modelId="{7293DC7D-956C-4AD9-9736-F0617E5E9DE3}" type="parTrans" cxnId="{05F1030D-3219-4372-B19A-BFAEA7886E10}">
      <dgm:prSet/>
      <dgm:spPr/>
      <dgm:t>
        <a:bodyPr/>
        <a:lstStyle/>
        <a:p>
          <a:endParaRPr lang="en-US"/>
        </a:p>
      </dgm:t>
    </dgm:pt>
    <dgm:pt modelId="{F498225F-2998-451D-A5A0-10C9C6D0F388}" type="sibTrans" cxnId="{05F1030D-3219-4372-B19A-BFAEA7886E10}">
      <dgm:prSet/>
      <dgm:spPr/>
      <dgm:t>
        <a:bodyPr/>
        <a:lstStyle/>
        <a:p>
          <a:endParaRPr lang="en-US"/>
        </a:p>
      </dgm:t>
    </dgm:pt>
    <dgm:pt modelId="{1C7D9227-FD7D-4E98-88F1-B1A1C548EFF4}">
      <dgm:prSet phldrT="[Text]"/>
      <dgm:spPr/>
      <dgm:t>
        <a:bodyPr/>
        <a:lstStyle/>
        <a:p>
          <a:pPr>
            <a:buNone/>
          </a:pPr>
          <a:r>
            <a:rPr lang="en-US" dirty="0"/>
            <a:t>Method4</a:t>
          </a:r>
        </a:p>
      </dgm:t>
    </dgm:pt>
    <dgm:pt modelId="{5231A9F6-740B-496B-A61D-DC97DF3FB080}" type="parTrans" cxnId="{DCA533D4-6EA3-4F98-AD3D-FFC6DF17795F}">
      <dgm:prSet/>
      <dgm:spPr/>
      <dgm:t>
        <a:bodyPr/>
        <a:lstStyle/>
        <a:p>
          <a:endParaRPr lang="en-US"/>
        </a:p>
      </dgm:t>
    </dgm:pt>
    <dgm:pt modelId="{E7A8B23D-3BEE-4697-81C6-34A812DBA272}" type="sibTrans" cxnId="{DCA533D4-6EA3-4F98-AD3D-FFC6DF17795F}">
      <dgm:prSet/>
      <dgm:spPr/>
      <dgm:t>
        <a:bodyPr/>
        <a:lstStyle/>
        <a:p>
          <a:endParaRPr lang="en-US"/>
        </a:p>
      </dgm:t>
    </dgm:pt>
    <dgm:pt modelId="{0F5D2B64-F961-4239-9327-D54014EA9BFD}">
      <dgm:prSet phldrT="[Text]"/>
      <dgm:spPr/>
      <dgm:t>
        <a:bodyPr/>
        <a:lstStyle/>
        <a:p>
          <a:pPr>
            <a:buNone/>
          </a:pPr>
          <a:r>
            <a:rPr lang="en-US" b="1" dirty="0" err="1"/>
            <a:t>ElasticNetCV</a:t>
          </a:r>
          <a:endParaRPr lang="en-US" b="1" dirty="0"/>
        </a:p>
      </dgm:t>
    </dgm:pt>
    <dgm:pt modelId="{6CFA4B1E-1D52-4E99-A17E-AEC889AD3A95}" type="parTrans" cxnId="{76CA17EA-34D6-4A58-8B5A-0712A3122200}">
      <dgm:prSet/>
      <dgm:spPr/>
      <dgm:t>
        <a:bodyPr/>
        <a:lstStyle/>
        <a:p>
          <a:endParaRPr lang="en-US"/>
        </a:p>
      </dgm:t>
    </dgm:pt>
    <dgm:pt modelId="{938F4EB7-52D2-4CA2-BCC6-0B87EA0AA63A}" type="sibTrans" cxnId="{76CA17EA-34D6-4A58-8B5A-0712A3122200}">
      <dgm:prSet/>
      <dgm:spPr/>
      <dgm:t>
        <a:bodyPr/>
        <a:lstStyle/>
        <a:p>
          <a:endParaRPr lang="en-US"/>
        </a:p>
      </dgm:t>
    </dgm:pt>
    <dgm:pt modelId="{825D7D6A-3331-4F76-8B7F-213B5EFCD775}">
      <dgm:prSet phldrT="[Text]"/>
      <dgm:spPr/>
      <dgm:t>
        <a:bodyPr/>
        <a:lstStyle/>
        <a:p>
          <a:pPr>
            <a:buNone/>
          </a:pPr>
          <a:r>
            <a:rPr lang="en-US" b="1" dirty="0"/>
            <a:t>Method5</a:t>
          </a:r>
        </a:p>
      </dgm:t>
    </dgm:pt>
    <dgm:pt modelId="{BA89EFCA-59FE-44A0-8A49-C41A05DC793D}" type="parTrans" cxnId="{B4769E94-AD30-4466-BF78-82B756F98015}">
      <dgm:prSet/>
      <dgm:spPr/>
      <dgm:t>
        <a:bodyPr/>
        <a:lstStyle/>
        <a:p>
          <a:endParaRPr lang="en-US"/>
        </a:p>
      </dgm:t>
    </dgm:pt>
    <dgm:pt modelId="{C91E1A8E-5DC1-4815-9519-32EEB23BF1E0}" type="sibTrans" cxnId="{B4769E94-AD30-4466-BF78-82B756F98015}">
      <dgm:prSet/>
      <dgm:spPr/>
      <dgm:t>
        <a:bodyPr/>
        <a:lstStyle/>
        <a:p>
          <a:endParaRPr lang="en-US"/>
        </a:p>
      </dgm:t>
    </dgm:pt>
    <dgm:pt modelId="{5B4E2825-BA23-4E10-8EBD-4B469F6D1A54}">
      <dgm:prSet phldrT="[Text]"/>
      <dgm:spPr/>
      <dgm:t>
        <a:bodyPr/>
        <a:lstStyle/>
        <a:p>
          <a:pPr>
            <a:buNone/>
          </a:pPr>
          <a:r>
            <a:rPr lang="en-US" b="1" dirty="0" err="1"/>
            <a:t>XGBoost</a:t>
          </a:r>
          <a:endParaRPr lang="en-US" b="1" dirty="0"/>
        </a:p>
      </dgm:t>
    </dgm:pt>
    <dgm:pt modelId="{AAEC7D73-272E-43CE-88DF-364863C199B1}" type="parTrans" cxnId="{80017ECD-FC12-45E5-B961-5248CAA1DD20}">
      <dgm:prSet/>
      <dgm:spPr/>
      <dgm:t>
        <a:bodyPr/>
        <a:lstStyle/>
        <a:p>
          <a:endParaRPr lang="en-US"/>
        </a:p>
      </dgm:t>
    </dgm:pt>
    <dgm:pt modelId="{7578B0CE-3A69-478A-B87A-9C183A486C08}" type="sibTrans" cxnId="{80017ECD-FC12-45E5-B961-5248CAA1DD20}">
      <dgm:prSet/>
      <dgm:spPr/>
      <dgm:t>
        <a:bodyPr/>
        <a:lstStyle/>
        <a:p>
          <a:endParaRPr lang="en-US"/>
        </a:p>
      </dgm:t>
    </dgm:pt>
    <dgm:pt modelId="{CCE8CBA5-F4DC-4AEE-ADCB-4B9C62384AD0}">
      <dgm:prSet phldrT="[Text]"/>
      <dgm:spPr/>
      <dgm:t>
        <a:bodyPr/>
        <a:lstStyle/>
        <a:p>
          <a:pPr>
            <a:buNone/>
          </a:pPr>
          <a:endParaRPr lang="en-US" b="1" dirty="0"/>
        </a:p>
      </dgm:t>
    </dgm:pt>
    <dgm:pt modelId="{91D7377B-49DE-409B-9EBF-874AAED7B64F}" type="parTrans" cxnId="{B9F21740-52B6-4F35-9DC8-08F89548B40A}">
      <dgm:prSet/>
      <dgm:spPr/>
      <dgm:t>
        <a:bodyPr/>
        <a:lstStyle/>
        <a:p>
          <a:endParaRPr lang="en-US"/>
        </a:p>
      </dgm:t>
    </dgm:pt>
    <dgm:pt modelId="{AEDF5CD9-7060-41EB-836D-1A942D80B37C}" type="sibTrans" cxnId="{B9F21740-52B6-4F35-9DC8-08F89548B40A}">
      <dgm:prSet/>
      <dgm:spPr/>
      <dgm:t>
        <a:bodyPr/>
        <a:lstStyle/>
        <a:p>
          <a:endParaRPr lang="en-US"/>
        </a:p>
      </dgm:t>
    </dgm:pt>
    <dgm:pt modelId="{5F6F887B-3A7A-4E28-ABE2-59812AC84463}" type="pres">
      <dgm:prSet presAssocID="{10036E9C-6F4A-499B-BEA5-BB5BA9BA8C20}" presName="rootnode" presStyleCnt="0">
        <dgm:presLayoutVars>
          <dgm:chMax/>
          <dgm:chPref/>
          <dgm:dir/>
          <dgm:animLvl val="lvl"/>
        </dgm:presLayoutVars>
      </dgm:prSet>
      <dgm:spPr/>
    </dgm:pt>
    <dgm:pt modelId="{51C8DCDF-E242-4714-B20C-B2F24C0A7CE4}" type="pres">
      <dgm:prSet presAssocID="{FCDAF0CE-7D57-410A-AF3F-E35F0C9AE484}" presName="composite" presStyleCnt="0"/>
      <dgm:spPr/>
    </dgm:pt>
    <dgm:pt modelId="{08188F7D-38B4-4CA7-963B-9DF816C2DB59}" type="pres">
      <dgm:prSet presAssocID="{FCDAF0CE-7D57-410A-AF3F-E35F0C9AE484}" presName="LShape" presStyleLbl="alignNode1" presStyleIdx="0" presStyleCnt="9"/>
      <dgm:spPr/>
    </dgm:pt>
    <dgm:pt modelId="{3F8F1F94-A26A-42CC-9284-059DA58CCB78}" type="pres">
      <dgm:prSet presAssocID="{FCDAF0CE-7D57-410A-AF3F-E35F0C9AE48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0A549DD-7249-40CA-93B3-C3B1D07A9F47}" type="pres">
      <dgm:prSet presAssocID="{FCDAF0CE-7D57-410A-AF3F-E35F0C9AE484}" presName="Triangle" presStyleLbl="alignNode1" presStyleIdx="1" presStyleCnt="9"/>
      <dgm:spPr/>
    </dgm:pt>
    <dgm:pt modelId="{E150C5AB-32CF-4E1A-83F1-3BA216280338}" type="pres">
      <dgm:prSet presAssocID="{98F8A850-E24F-45D2-A29A-B9F89157DA3C}" presName="sibTrans" presStyleCnt="0"/>
      <dgm:spPr/>
    </dgm:pt>
    <dgm:pt modelId="{B2602895-4B2D-4C29-9A38-7E950E57EA8A}" type="pres">
      <dgm:prSet presAssocID="{98F8A850-E24F-45D2-A29A-B9F89157DA3C}" presName="space" presStyleCnt="0"/>
      <dgm:spPr/>
    </dgm:pt>
    <dgm:pt modelId="{BC8DEE10-335B-4CB5-A3E5-741A80D7AC4A}" type="pres">
      <dgm:prSet presAssocID="{9250874A-5DFD-40AD-A784-41E5FA07E3C3}" presName="composite" presStyleCnt="0"/>
      <dgm:spPr/>
    </dgm:pt>
    <dgm:pt modelId="{1C92197C-E8A7-4FB2-91D2-0A74060E72CA}" type="pres">
      <dgm:prSet presAssocID="{9250874A-5DFD-40AD-A784-41E5FA07E3C3}" presName="LShape" presStyleLbl="alignNode1" presStyleIdx="2" presStyleCnt="9"/>
      <dgm:spPr/>
    </dgm:pt>
    <dgm:pt modelId="{37AE2B3D-4BC6-4449-AD30-FE47B68B25FB}" type="pres">
      <dgm:prSet presAssocID="{9250874A-5DFD-40AD-A784-41E5FA07E3C3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2A2F6D0-6747-4023-B804-3510C917996B}" type="pres">
      <dgm:prSet presAssocID="{9250874A-5DFD-40AD-A784-41E5FA07E3C3}" presName="Triangle" presStyleLbl="alignNode1" presStyleIdx="3" presStyleCnt="9"/>
      <dgm:spPr/>
    </dgm:pt>
    <dgm:pt modelId="{6A1C2553-D72A-4538-AC57-F1048B6DE3F3}" type="pres">
      <dgm:prSet presAssocID="{40524886-6DFC-4538-80BF-2D373D087AEA}" presName="sibTrans" presStyleCnt="0"/>
      <dgm:spPr/>
    </dgm:pt>
    <dgm:pt modelId="{504E5293-3115-4188-AE84-20D7799BD3A3}" type="pres">
      <dgm:prSet presAssocID="{40524886-6DFC-4538-80BF-2D373D087AEA}" presName="space" presStyleCnt="0"/>
      <dgm:spPr/>
    </dgm:pt>
    <dgm:pt modelId="{B3CFE35A-99D1-4C42-BC21-FE0F6E392364}" type="pres">
      <dgm:prSet presAssocID="{0401543F-2DC6-4059-B03A-A4B0C69BC0C7}" presName="composite" presStyleCnt="0"/>
      <dgm:spPr/>
    </dgm:pt>
    <dgm:pt modelId="{681C1B24-6F7A-497D-81A9-0B24C0DFDD9A}" type="pres">
      <dgm:prSet presAssocID="{0401543F-2DC6-4059-B03A-A4B0C69BC0C7}" presName="LShape" presStyleLbl="alignNode1" presStyleIdx="4" presStyleCnt="9"/>
      <dgm:spPr/>
    </dgm:pt>
    <dgm:pt modelId="{7F89D30B-0627-4F46-B5E0-2792903516CF}" type="pres">
      <dgm:prSet presAssocID="{0401543F-2DC6-4059-B03A-A4B0C69BC0C7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1588B2D-EEFA-46CB-964F-792F3264A6FB}" type="pres">
      <dgm:prSet presAssocID="{0401543F-2DC6-4059-B03A-A4B0C69BC0C7}" presName="Triangle" presStyleLbl="alignNode1" presStyleIdx="5" presStyleCnt="9"/>
      <dgm:spPr/>
    </dgm:pt>
    <dgm:pt modelId="{528B0579-D9C1-431D-8AC4-BCE710D8E336}" type="pres">
      <dgm:prSet presAssocID="{D9A9BFA6-8F4E-41E7-AB7B-1C4111B0A80E}" presName="sibTrans" presStyleCnt="0"/>
      <dgm:spPr/>
    </dgm:pt>
    <dgm:pt modelId="{C1A1878E-A946-47C1-A4DC-304FA5DD1007}" type="pres">
      <dgm:prSet presAssocID="{D9A9BFA6-8F4E-41E7-AB7B-1C4111B0A80E}" presName="space" presStyleCnt="0"/>
      <dgm:spPr/>
    </dgm:pt>
    <dgm:pt modelId="{044D9DB3-3DF8-4C9A-A9B4-1E650D6386EB}" type="pres">
      <dgm:prSet presAssocID="{1C7D9227-FD7D-4E98-88F1-B1A1C548EFF4}" presName="composite" presStyleCnt="0"/>
      <dgm:spPr/>
    </dgm:pt>
    <dgm:pt modelId="{8B9D3F48-A805-4636-BB69-8A305FB3000B}" type="pres">
      <dgm:prSet presAssocID="{1C7D9227-FD7D-4E98-88F1-B1A1C548EFF4}" presName="LShape" presStyleLbl="alignNode1" presStyleIdx="6" presStyleCnt="9"/>
      <dgm:spPr/>
    </dgm:pt>
    <dgm:pt modelId="{8966D5EB-DF7B-40F4-AB7A-FAF988B149E2}" type="pres">
      <dgm:prSet presAssocID="{1C7D9227-FD7D-4E98-88F1-B1A1C548EFF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D3A9E2B-A0A7-44F2-B1EE-0A4BB845EC08}" type="pres">
      <dgm:prSet presAssocID="{1C7D9227-FD7D-4E98-88F1-B1A1C548EFF4}" presName="Triangle" presStyleLbl="alignNode1" presStyleIdx="7" presStyleCnt="9"/>
      <dgm:spPr/>
    </dgm:pt>
    <dgm:pt modelId="{9E8C2C9C-0EE4-43B9-B13A-364B3324F2F6}" type="pres">
      <dgm:prSet presAssocID="{E7A8B23D-3BEE-4697-81C6-34A812DBA272}" presName="sibTrans" presStyleCnt="0"/>
      <dgm:spPr/>
    </dgm:pt>
    <dgm:pt modelId="{15865822-2392-41A5-915C-647A70336FA9}" type="pres">
      <dgm:prSet presAssocID="{E7A8B23D-3BEE-4697-81C6-34A812DBA272}" presName="space" presStyleCnt="0"/>
      <dgm:spPr/>
    </dgm:pt>
    <dgm:pt modelId="{40C9E375-0F3D-4C05-9F3F-2ED45C418F8E}" type="pres">
      <dgm:prSet presAssocID="{825D7D6A-3331-4F76-8B7F-213B5EFCD775}" presName="composite" presStyleCnt="0"/>
      <dgm:spPr/>
    </dgm:pt>
    <dgm:pt modelId="{7A143751-BF26-48B3-B79B-94FB59D7966B}" type="pres">
      <dgm:prSet presAssocID="{825D7D6A-3331-4F76-8B7F-213B5EFCD775}" presName="LShape" presStyleLbl="alignNode1" presStyleIdx="8" presStyleCnt="9"/>
      <dgm:spPr/>
    </dgm:pt>
    <dgm:pt modelId="{A473841E-E18F-4DF4-BADD-4C67C6CFB58E}" type="pres">
      <dgm:prSet presAssocID="{825D7D6A-3331-4F76-8B7F-213B5EFCD775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F1030D-3219-4372-B19A-BFAEA7886E10}" srcId="{0401543F-2DC6-4059-B03A-A4B0C69BC0C7}" destId="{76BD6277-03C9-43BE-A1B1-B26062021527}" srcOrd="0" destOrd="0" parTransId="{7293DC7D-956C-4AD9-9736-F0617E5E9DE3}" sibTransId="{F498225F-2998-451D-A5A0-10C9C6D0F388}"/>
    <dgm:cxn modelId="{C4521113-B6C4-4D5C-8720-27EB432FE31F}" type="presOf" srcId="{0401543F-2DC6-4059-B03A-A4B0C69BC0C7}" destId="{7F89D30B-0627-4F46-B5E0-2792903516CF}" srcOrd="0" destOrd="0" presId="urn:microsoft.com/office/officeart/2009/3/layout/StepUpProcess"/>
    <dgm:cxn modelId="{B9F21740-52B6-4F35-9DC8-08F89548B40A}" srcId="{825D7D6A-3331-4F76-8B7F-213B5EFCD775}" destId="{CCE8CBA5-F4DC-4AEE-ADCB-4B9C62384AD0}" srcOrd="1" destOrd="0" parTransId="{91D7377B-49DE-409B-9EBF-874AAED7B64F}" sibTransId="{AEDF5CD9-7060-41EB-836D-1A942D80B37C}"/>
    <dgm:cxn modelId="{7A1CA063-1FB8-49F7-837F-7CC6FCBF8D5C}" type="presOf" srcId="{A3AD4FB8-D744-4281-8508-D9FDDAECE20B}" destId="{3F8F1F94-A26A-42CC-9284-059DA58CCB78}" srcOrd="0" destOrd="1" presId="urn:microsoft.com/office/officeart/2009/3/layout/StepUpProcess"/>
    <dgm:cxn modelId="{BEF5116B-AD1E-4A2C-BED4-99E5F540B348}" srcId="{10036E9C-6F4A-499B-BEA5-BB5BA9BA8C20}" destId="{9250874A-5DFD-40AD-A784-41E5FA07E3C3}" srcOrd="1" destOrd="0" parTransId="{24748325-6D01-4913-BF5E-778EB81E03E2}" sibTransId="{40524886-6DFC-4538-80BF-2D373D087AEA}"/>
    <dgm:cxn modelId="{B955844E-BF11-4888-8667-C09298CC9479}" type="presOf" srcId="{9250874A-5DFD-40AD-A784-41E5FA07E3C3}" destId="{37AE2B3D-4BC6-4449-AD30-FE47B68B25FB}" srcOrd="0" destOrd="0" presId="urn:microsoft.com/office/officeart/2009/3/layout/StepUpProcess"/>
    <dgm:cxn modelId="{F1A75951-A2A3-484E-8D9B-E0D66A48040D}" srcId="{10036E9C-6F4A-499B-BEA5-BB5BA9BA8C20}" destId="{FCDAF0CE-7D57-410A-AF3F-E35F0C9AE484}" srcOrd="0" destOrd="0" parTransId="{8EFFC38A-58BA-41BD-8B36-95C7D4164325}" sibTransId="{98F8A850-E24F-45D2-A29A-B9F89157DA3C}"/>
    <dgm:cxn modelId="{2A7CED72-0B1A-471F-A8BD-718AF72EA074}" type="presOf" srcId="{B453DA6B-DB61-40B5-B97A-0217A82B4D57}" destId="{37AE2B3D-4BC6-4449-AD30-FE47B68B25FB}" srcOrd="0" destOrd="1" presId="urn:microsoft.com/office/officeart/2009/3/layout/StepUpProcess"/>
    <dgm:cxn modelId="{C0D11277-FC93-430E-A376-6F8B5AC2B592}" type="presOf" srcId="{825D7D6A-3331-4F76-8B7F-213B5EFCD775}" destId="{A473841E-E18F-4DF4-BADD-4C67C6CFB58E}" srcOrd="0" destOrd="0" presId="urn:microsoft.com/office/officeart/2009/3/layout/StepUpProcess"/>
    <dgm:cxn modelId="{85AF1B59-1935-499A-A251-363642150622}" type="presOf" srcId="{CCE8CBA5-F4DC-4AEE-ADCB-4B9C62384AD0}" destId="{A473841E-E18F-4DF4-BADD-4C67C6CFB58E}" srcOrd="0" destOrd="2" presId="urn:microsoft.com/office/officeart/2009/3/layout/StepUpProcess"/>
    <dgm:cxn modelId="{B4769E94-AD30-4466-BF78-82B756F98015}" srcId="{10036E9C-6F4A-499B-BEA5-BB5BA9BA8C20}" destId="{825D7D6A-3331-4F76-8B7F-213B5EFCD775}" srcOrd="4" destOrd="0" parTransId="{BA89EFCA-59FE-44A0-8A49-C41A05DC793D}" sibTransId="{C91E1A8E-5DC1-4815-9519-32EEB23BF1E0}"/>
    <dgm:cxn modelId="{F32EA39B-6168-4FBA-983D-E8EA3CE2D5F4}" srcId="{FCDAF0CE-7D57-410A-AF3F-E35F0C9AE484}" destId="{A3AD4FB8-D744-4281-8508-D9FDDAECE20B}" srcOrd="0" destOrd="0" parTransId="{9994FA9D-8B97-4344-941C-DB3956ACB5A8}" sibTransId="{F40569D3-95C4-49ED-9F19-1C6F1A418535}"/>
    <dgm:cxn modelId="{46FEC69D-EAE4-4437-A461-6D6B57C53A24}" type="presOf" srcId="{FCDAF0CE-7D57-410A-AF3F-E35F0C9AE484}" destId="{3F8F1F94-A26A-42CC-9284-059DA58CCB78}" srcOrd="0" destOrd="0" presId="urn:microsoft.com/office/officeart/2009/3/layout/StepUpProcess"/>
    <dgm:cxn modelId="{80017ECD-FC12-45E5-B961-5248CAA1DD20}" srcId="{825D7D6A-3331-4F76-8B7F-213B5EFCD775}" destId="{5B4E2825-BA23-4E10-8EBD-4B469F6D1A54}" srcOrd="0" destOrd="0" parTransId="{AAEC7D73-272E-43CE-88DF-364863C199B1}" sibTransId="{7578B0CE-3A69-478A-B87A-9C183A486C08}"/>
    <dgm:cxn modelId="{DCA533D4-6EA3-4F98-AD3D-FFC6DF17795F}" srcId="{10036E9C-6F4A-499B-BEA5-BB5BA9BA8C20}" destId="{1C7D9227-FD7D-4E98-88F1-B1A1C548EFF4}" srcOrd="3" destOrd="0" parTransId="{5231A9F6-740B-496B-A61D-DC97DF3FB080}" sibTransId="{E7A8B23D-3BEE-4697-81C6-34A812DBA272}"/>
    <dgm:cxn modelId="{76CA17EA-34D6-4A58-8B5A-0712A3122200}" srcId="{1C7D9227-FD7D-4E98-88F1-B1A1C548EFF4}" destId="{0F5D2B64-F961-4239-9327-D54014EA9BFD}" srcOrd="0" destOrd="0" parTransId="{6CFA4B1E-1D52-4E99-A17E-AEC889AD3A95}" sibTransId="{938F4EB7-52D2-4CA2-BCC6-0B87EA0AA63A}"/>
    <dgm:cxn modelId="{DF4F44EA-51FE-43EC-B9A9-AE8AD653B47A}" type="presOf" srcId="{0F5D2B64-F961-4239-9327-D54014EA9BFD}" destId="{8966D5EB-DF7B-40F4-AB7A-FAF988B149E2}" srcOrd="0" destOrd="1" presId="urn:microsoft.com/office/officeart/2009/3/layout/StepUpProcess"/>
    <dgm:cxn modelId="{5DB7F1ED-EEB1-4300-A8CA-0CE587FAFFF9}" srcId="{10036E9C-6F4A-499B-BEA5-BB5BA9BA8C20}" destId="{0401543F-2DC6-4059-B03A-A4B0C69BC0C7}" srcOrd="2" destOrd="0" parTransId="{046510BC-7178-4422-9C3E-7200FAC77A86}" sibTransId="{D9A9BFA6-8F4E-41E7-AB7B-1C4111B0A80E}"/>
    <dgm:cxn modelId="{1A4B52EF-D30D-4185-82D6-7A1596753032}" type="presOf" srcId="{5B4E2825-BA23-4E10-8EBD-4B469F6D1A54}" destId="{A473841E-E18F-4DF4-BADD-4C67C6CFB58E}" srcOrd="0" destOrd="1" presId="urn:microsoft.com/office/officeart/2009/3/layout/StepUpProcess"/>
    <dgm:cxn modelId="{52E9D8EF-BE9B-4465-9113-53EF81774665}" type="presOf" srcId="{10036E9C-6F4A-499B-BEA5-BB5BA9BA8C20}" destId="{5F6F887B-3A7A-4E28-ABE2-59812AC84463}" srcOrd="0" destOrd="0" presId="urn:microsoft.com/office/officeart/2009/3/layout/StepUpProcess"/>
    <dgm:cxn modelId="{D74AB2F2-10A6-413D-826B-E36CABF1DC80}" type="presOf" srcId="{76BD6277-03C9-43BE-A1B1-B26062021527}" destId="{7F89D30B-0627-4F46-B5E0-2792903516CF}" srcOrd="0" destOrd="1" presId="urn:microsoft.com/office/officeart/2009/3/layout/StepUpProcess"/>
    <dgm:cxn modelId="{7B49A6F4-C0B8-4FC9-BA02-67CD979C4034}" type="presOf" srcId="{1C7D9227-FD7D-4E98-88F1-B1A1C548EFF4}" destId="{8966D5EB-DF7B-40F4-AB7A-FAF988B149E2}" srcOrd="0" destOrd="0" presId="urn:microsoft.com/office/officeart/2009/3/layout/StepUpProcess"/>
    <dgm:cxn modelId="{DD8E74F7-559D-40E1-BFF2-C67217FFC4A2}" srcId="{9250874A-5DFD-40AD-A784-41E5FA07E3C3}" destId="{B453DA6B-DB61-40B5-B97A-0217A82B4D57}" srcOrd="0" destOrd="0" parTransId="{C206E741-1699-42AE-B148-240819113F71}" sibTransId="{4D131D37-3586-4F71-A6FD-9A5D16AD91CE}"/>
    <dgm:cxn modelId="{E4FD4EFA-C710-40AD-A3A2-B5CDA21F0E15}" type="presParOf" srcId="{5F6F887B-3A7A-4E28-ABE2-59812AC84463}" destId="{51C8DCDF-E242-4714-B20C-B2F24C0A7CE4}" srcOrd="0" destOrd="0" presId="urn:microsoft.com/office/officeart/2009/3/layout/StepUpProcess"/>
    <dgm:cxn modelId="{6575E25C-267A-425E-A239-4573055CF204}" type="presParOf" srcId="{51C8DCDF-E242-4714-B20C-B2F24C0A7CE4}" destId="{08188F7D-38B4-4CA7-963B-9DF816C2DB59}" srcOrd="0" destOrd="0" presId="urn:microsoft.com/office/officeart/2009/3/layout/StepUpProcess"/>
    <dgm:cxn modelId="{954C4287-A9E6-4A0E-AB7E-103DF0E00BE6}" type="presParOf" srcId="{51C8DCDF-E242-4714-B20C-B2F24C0A7CE4}" destId="{3F8F1F94-A26A-42CC-9284-059DA58CCB78}" srcOrd="1" destOrd="0" presId="urn:microsoft.com/office/officeart/2009/3/layout/StepUpProcess"/>
    <dgm:cxn modelId="{FC17BF65-D23A-4517-9E5C-7A6E28000B66}" type="presParOf" srcId="{51C8DCDF-E242-4714-B20C-B2F24C0A7CE4}" destId="{A0A549DD-7249-40CA-93B3-C3B1D07A9F47}" srcOrd="2" destOrd="0" presId="urn:microsoft.com/office/officeart/2009/3/layout/StepUpProcess"/>
    <dgm:cxn modelId="{568B3DE1-C494-4B8E-9290-26CEE7AF040C}" type="presParOf" srcId="{5F6F887B-3A7A-4E28-ABE2-59812AC84463}" destId="{E150C5AB-32CF-4E1A-83F1-3BA216280338}" srcOrd="1" destOrd="0" presId="urn:microsoft.com/office/officeart/2009/3/layout/StepUpProcess"/>
    <dgm:cxn modelId="{A435733A-2AB5-4374-B119-848AB34E1403}" type="presParOf" srcId="{E150C5AB-32CF-4E1A-83F1-3BA216280338}" destId="{B2602895-4B2D-4C29-9A38-7E950E57EA8A}" srcOrd="0" destOrd="0" presId="urn:microsoft.com/office/officeart/2009/3/layout/StepUpProcess"/>
    <dgm:cxn modelId="{7C633D35-9735-440A-8750-CBC423D5EF40}" type="presParOf" srcId="{5F6F887B-3A7A-4E28-ABE2-59812AC84463}" destId="{BC8DEE10-335B-4CB5-A3E5-741A80D7AC4A}" srcOrd="2" destOrd="0" presId="urn:microsoft.com/office/officeart/2009/3/layout/StepUpProcess"/>
    <dgm:cxn modelId="{79D535F6-301C-42F8-943E-5A924AA106EA}" type="presParOf" srcId="{BC8DEE10-335B-4CB5-A3E5-741A80D7AC4A}" destId="{1C92197C-E8A7-4FB2-91D2-0A74060E72CA}" srcOrd="0" destOrd="0" presId="urn:microsoft.com/office/officeart/2009/3/layout/StepUpProcess"/>
    <dgm:cxn modelId="{2CB729BD-703A-4D29-A7A9-C47E65857887}" type="presParOf" srcId="{BC8DEE10-335B-4CB5-A3E5-741A80D7AC4A}" destId="{37AE2B3D-4BC6-4449-AD30-FE47B68B25FB}" srcOrd="1" destOrd="0" presId="urn:microsoft.com/office/officeart/2009/3/layout/StepUpProcess"/>
    <dgm:cxn modelId="{23D35EB1-053E-490A-BF15-F93D14119E81}" type="presParOf" srcId="{BC8DEE10-335B-4CB5-A3E5-741A80D7AC4A}" destId="{A2A2F6D0-6747-4023-B804-3510C917996B}" srcOrd="2" destOrd="0" presId="urn:microsoft.com/office/officeart/2009/3/layout/StepUpProcess"/>
    <dgm:cxn modelId="{8C8B86D3-BC44-4309-8C74-DF2BF7E94FA5}" type="presParOf" srcId="{5F6F887B-3A7A-4E28-ABE2-59812AC84463}" destId="{6A1C2553-D72A-4538-AC57-F1048B6DE3F3}" srcOrd="3" destOrd="0" presId="urn:microsoft.com/office/officeart/2009/3/layout/StepUpProcess"/>
    <dgm:cxn modelId="{8A43B0F5-2E8B-42F6-924F-40F548A1066B}" type="presParOf" srcId="{6A1C2553-D72A-4538-AC57-F1048B6DE3F3}" destId="{504E5293-3115-4188-AE84-20D7799BD3A3}" srcOrd="0" destOrd="0" presId="urn:microsoft.com/office/officeart/2009/3/layout/StepUpProcess"/>
    <dgm:cxn modelId="{842B7033-A984-4755-95B0-AB67742A07E0}" type="presParOf" srcId="{5F6F887B-3A7A-4E28-ABE2-59812AC84463}" destId="{B3CFE35A-99D1-4C42-BC21-FE0F6E392364}" srcOrd="4" destOrd="0" presId="urn:microsoft.com/office/officeart/2009/3/layout/StepUpProcess"/>
    <dgm:cxn modelId="{2F3ADC82-11F2-420B-9FB1-3C143317173B}" type="presParOf" srcId="{B3CFE35A-99D1-4C42-BC21-FE0F6E392364}" destId="{681C1B24-6F7A-497D-81A9-0B24C0DFDD9A}" srcOrd="0" destOrd="0" presId="urn:microsoft.com/office/officeart/2009/3/layout/StepUpProcess"/>
    <dgm:cxn modelId="{1D53AEE7-E664-4ED9-A05B-962942A79A63}" type="presParOf" srcId="{B3CFE35A-99D1-4C42-BC21-FE0F6E392364}" destId="{7F89D30B-0627-4F46-B5E0-2792903516CF}" srcOrd="1" destOrd="0" presId="urn:microsoft.com/office/officeart/2009/3/layout/StepUpProcess"/>
    <dgm:cxn modelId="{32C1C48E-7B63-43CF-9FCC-92C44A1643FE}" type="presParOf" srcId="{B3CFE35A-99D1-4C42-BC21-FE0F6E392364}" destId="{B1588B2D-EEFA-46CB-964F-792F3264A6FB}" srcOrd="2" destOrd="0" presId="urn:microsoft.com/office/officeart/2009/3/layout/StepUpProcess"/>
    <dgm:cxn modelId="{733B03F7-A1D3-474E-913B-F472076F0E47}" type="presParOf" srcId="{5F6F887B-3A7A-4E28-ABE2-59812AC84463}" destId="{528B0579-D9C1-431D-8AC4-BCE710D8E336}" srcOrd="5" destOrd="0" presId="urn:microsoft.com/office/officeart/2009/3/layout/StepUpProcess"/>
    <dgm:cxn modelId="{BDEB971C-B179-4E01-AD17-81A573420D22}" type="presParOf" srcId="{528B0579-D9C1-431D-8AC4-BCE710D8E336}" destId="{C1A1878E-A946-47C1-A4DC-304FA5DD1007}" srcOrd="0" destOrd="0" presId="urn:microsoft.com/office/officeart/2009/3/layout/StepUpProcess"/>
    <dgm:cxn modelId="{3CC7D37C-F3DD-4418-AD4F-A2EB3C72E51F}" type="presParOf" srcId="{5F6F887B-3A7A-4E28-ABE2-59812AC84463}" destId="{044D9DB3-3DF8-4C9A-A9B4-1E650D6386EB}" srcOrd="6" destOrd="0" presId="urn:microsoft.com/office/officeart/2009/3/layout/StepUpProcess"/>
    <dgm:cxn modelId="{ACDCB74F-9853-40BF-AF15-FFDADDE2E57C}" type="presParOf" srcId="{044D9DB3-3DF8-4C9A-A9B4-1E650D6386EB}" destId="{8B9D3F48-A805-4636-BB69-8A305FB3000B}" srcOrd="0" destOrd="0" presId="urn:microsoft.com/office/officeart/2009/3/layout/StepUpProcess"/>
    <dgm:cxn modelId="{01D7ABFD-29D0-40CA-80EA-41C3EF82A9D2}" type="presParOf" srcId="{044D9DB3-3DF8-4C9A-A9B4-1E650D6386EB}" destId="{8966D5EB-DF7B-40F4-AB7A-FAF988B149E2}" srcOrd="1" destOrd="0" presId="urn:microsoft.com/office/officeart/2009/3/layout/StepUpProcess"/>
    <dgm:cxn modelId="{B0D00876-8B95-46E8-B46A-ADAEEBA61DF2}" type="presParOf" srcId="{044D9DB3-3DF8-4C9A-A9B4-1E650D6386EB}" destId="{CD3A9E2B-A0A7-44F2-B1EE-0A4BB845EC08}" srcOrd="2" destOrd="0" presId="urn:microsoft.com/office/officeart/2009/3/layout/StepUpProcess"/>
    <dgm:cxn modelId="{A5D00978-9488-4699-BA91-C05221FDC678}" type="presParOf" srcId="{5F6F887B-3A7A-4E28-ABE2-59812AC84463}" destId="{9E8C2C9C-0EE4-43B9-B13A-364B3324F2F6}" srcOrd="7" destOrd="0" presId="urn:microsoft.com/office/officeart/2009/3/layout/StepUpProcess"/>
    <dgm:cxn modelId="{F28578BB-9962-4906-8796-CE55E35475BE}" type="presParOf" srcId="{9E8C2C9C-0EE4-43B9-B13A-364B3324F2F6}" destId="{15865822-2392-41A5-915C-647A70336FA9}" srcOrd="0" destOrd="0" presId="urn:microsoft.com/office/officeart/2009/3/layout/StepUpProcess"/>
    <dgm:cxn modelId="{2C743CAE-5829-4298-9E97-969D6320228D}" type="presParOf" srcId="{5F6F887B-3A7A-4E28-ABE2-59812AC84463}" destId="{40C9E375-0F3D-4C05-9F3F-2ED45C418F8E}" srcOrd="8" destOrd="0" presId="urn:microsoft.com/office/officeart/2009/3/layout/StepUpProcess"/>
    <dgm:cxn modelId="{37A6EE6D-EEC2-4BB6-B415-12806904D623}" type="presParOf" srcId="{40C9E375-0F3D-4C05-9F3F-2ED45C418F8E}" destId="{7A143751-BF26-48B3-B79B-94FB59D7966B}" srcOrd="0" destOrd="0" presId="urn:microsoft.com/office/officeart/2009/3/layout/StepUpProcess"/>
    <dgm:cxn modelId="{0F42134C-2013-4692-9822-61C818522611}" type="presParOf" srcId="{40C9E375-0F3D-4C05-9F3F-2ED45C418F8E}" destId="{A473841E-E18F-4DF4-BADD-4C67C6CFB5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B2ABCE-64CD-445F-A066-E4FD8C52A2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D3E5C9-FFAE-4194-8828-11C122419285}">
      <dgm:prSet phldrT="[Text]"/>
      <dgm:spPr/>
      <dgm:t>
        <a:bodyPr/>
        <a:lstStyle/>
        <a:p>
          <a:r>
            <a:rPr lang="en-US" dirty="0"/>
            <a:t>0.62</a:t>
          </a:r>
        </a:p>
      </dgm:t>
    </dgm:pt>
    <dgm:pt modelId="{601B92C3-1B84-4A8C-AD64-5D520CB99FEC}" type="parTrans" cxnId="{F46BB611-0F79-46D9-9514-5C5D92C81606}">
      <dgm:prSet/>
      <dgm:spPr/>
      <dgm:t>
        <a:bodyPr/>
        <a:lstStyle/>
        <a:p>
          <a:endParaRPr lang="en-US"/>
        </a:p>
      </dgm:t>
    </dgm:pt>
    <dgm:pt modelId="{9142F6E0-6C58-49D2-BEAC-CE5DDD446757}" type="sibTrans" cxnId="{F46BB611-0F79-46D9-9514-5C5D92C81606}">
      <dgm:prSet/>
      <dgm:spPr/>
      <dgm:t>
        <a:bodyPr/>
        <a:lstStyle/>
        <a:p>
          <a:endParaRPr lang="en-US"/>
        </a:p>
      </dgm:t>
    </dgm:pt>
    <dgm:pt modelId="{435C52E5-2318-4197-AA07-A95D3847A872}">
      <dgm:prSet phldrT="[Text]"/>
      <dgm:spPr/>
      <dgm:t>
        <a:bodyPr/>
        <a:lstStyle/>
        <a:p>
          <a:r>
            <a:rPr lang="en-US" dirty="0"/>
            <a:t>0.28</a:t>
          </a:r>
        </a:p>
      </dgm:t>
    </dgm:pt>
    <dgm:pt modelId="{968211FA-B292-4691-A642-FC2705717C99}" type="parTrans" cxnId="{C6AC7D23-9BC2-42F5-95B7-3130FD17995A}">
      <dgm:prSet/>
      <dgm:spPr/>
      <dgm:t>
        <a:bodyPr/>
        <a:lstStyle/>
        <a:p>
          <a:endParaRPr lang="en-US"/>
        </a:p>
      </dgm:t>
    </dgm:pt>
    <dgm:pt modelId="{D779FC8F-FE61-42C4-92A1-3729D50B83DE}" type="sibTrans" cxnId="{C6AC7D23-9BC2-42F5-95B7-3130FD17995A}">
      <dgm:prSet/>
      <dgm:spPr/>
      <dgm:t>
        <a:bodyPr/>
        <a:lstStyle/>
        <a:p>
          <a:endParaRPr lang="en-US"/>
        </a:p>
      </dgm:t>
    </dgm:pt>
    <dgm:pt modelId="{640AF01F-D277-43DA-AE67-5F378D7F52D5}">
      <dgm:prSet phldrT="[Text]"/>
      <dgm:spPr/>
      <dgm:t>
        <a:bodyPr/>
        <a:lstStyle/>
        <a:p>
          <a:r>
            <a:rPr lang="en-US" dirty="0"/>
            <a:t>0.13</a:t>
          </a:r>
        </a:p>
      </dgm:t>
    </dgm:pt>
    <dgm:pt modelId="{D25EF036-D8ED-4807-AC61-BCA3CFB5828E}" type="parTrans" cxnId="{DB2CA2FC-F5AB-4816-A2A4-FA8543959E25}">
      <dgm:prSet/>
      <dgm:spPr/>
      <dgm:t>
        <a:bodyPr/>
        <a:lstStyle/>
        <a:p>
          <a:endParaRPr lang="en-US"/>
        </a:p>
      </dgm:t>
    </dgm:pt>
    <dgm:pt modelId="{D06EDF5B-D8D4-4152-803A-79785F7E30DF}" type="sibTrans" cxnId="{DB2CA2FC-F5AB-4816-A2A4-FA8543959E25}">
      <dgm:prSet/>
      <dgm:spPr/>
      <dgm:t>
        <a:bodyPr/>
        <a:lstStyle/>
        <a:p>
          <a:endParaRPr lang="en-US"/>
        </a:p>
      </dgm:t>
    </dgm:pt>
    <dgm:pt modelId="{3660D2A8-DEC0-4268-8331-411ACDF7963E}" type="pres">
      <dgm:prSet presAssocID="{D2B2ABCE-64CD-445F-A066-E4FD8C52A2E4}" presName="Name0" presStyleCnt="0">
        <dgm:presLayoutVars>
          <dgm:chMax val="7"/>
          <dgm:chPref val="7"/>
          <dgm:dir/>
        </dgm:presLayoutVars>
      </dgm:prSet>
      <dgm:spPr/>
    </dgm:pt>
    <dgm:pt modelId="{62E45E21-ECB9-43F7-A5B0-3D1C6619EC79}" type="pres">
      <dgm:prSet presAssocID="{D2B2ABCE-64CD-445F-A066-E4FD8C52A2E4}" presName="Name1" presStyleCnt="0"/>
      <dgm:spPr/>
    </dgm:pt>
    <dgm:pt modelId="{7E11CC8F-4EDA-418C-93D1-5DC6DF0D52D7}" type="pres">
      <dgm:prSet presAssocID="{D2B2ABCE-64CD-445F-A066-E4FD8C52A2E4}" presName="cycle" presStyleCnt="0"/>
      <dgm:spPr/>
    </dgm:pt>
    <dgm:pt modelId="{B3EE9248-851E-4FB8-821C-04115F6BE133}" type="pres">
      <dgm:prSet presAssocID="{D2B2ABCE-64CD-445F-A066-E4FD8C52A2E4}" presName="srcNode" presStyleLbl="node1" presStyleIdx="0" presStyleCnt="3"/>
      <dgm:spPr/>
    </dgm:pt>
    <dgm:pt modelId="{3E5D9E47-0012-45D9-B3B9-89F8E3CE17F1}" type="pres">
      <dgm:prSet presAssocID="{D2B2ABCE-64CD-445F-A066-E4FD8C52A2E4}" presName="conn" presStyleLbl="parChTrans1D2" presStyleIdx="0" presStyleCnt="1"/>
      <dgm:spPr/>
    </dgm:pt>
    <dgm:pt modelId="{70201723-B256-47E3-8398-A23648C142E4}" type="pres">
      <dgm:prSet presAssocID="{D2B2ABCE-64CD-445F-A066-E4FD8C52A2E4}" presName="extraNode" presStyleLbl="node1" presStyleIdx="0" presStyleCnt="3"/>
      <dgm:spPr/>
    </dgm:pt>
    <dgm:pt modelId="{6F4CEF51-C037-4E37-BBF0-3FF7EFA3FF3E}" type="pres">
      <dgm:prSet presAssocID="{D2B2ABCE-64CD-445F-A066-E4FD8C52A2E4}" presName="dstNode" presStyleLbl="node1" presStyleIdx="0" presStyleCnt="3"/>
      <dgm:spPr/>
    </dgm:pt>
    <dgm:pt modelId="{E1A8DE12-6976-42EA-9E95-C7DF17C22053}" type="pres">
      <dgm:prSet presAssocID="{FFD3E5C9-FFAE-4194-8828-11C122419285}" presName="text_1" presStyleLbl="node1" presStyleIdx="0" presStyleCnt="3">
        <dgm:presLayoutVars>
          <dgm:bulletEnabled val="1"/>
        </dgm:presLayoutVars>
      </dgm:prSet>
      <dgm:spPr/>
    </dgm:pt>
    <dgm:pt modelId="{04AA02E3-CDCA-4C2A-A978-12CA80E9223F}" type="pres">
      <dgm:prSet presAssocID="{FFD3E5C9-FFAE-4194-8828-11C122419285}" presName="accent_1" presStyleCnt="0"/>
      <dgm:spPr/>
    </dgm:pt>
    <dgm:pt modelId="{CAFCF5A0-EB75-4634-AE68-A5ACC98939BE}" type="pres">
      <dgm:prSet presAssocID="{FFD3E5C9-FFAE-4194-8828-11C122419285}" presName="accentRepeatNode" presStyleLbl="solidFgAcc1" presStyleIdx="0" presStyleCnt="3"/>
      <dgm:spPr>
        <a:solidFill>
          <a:schemeClr val="lt1">
            <a:hueOff val="0"/>
            <a:satOff val="0"/>
            <a:lumOff val="0"/>
          </a:schemeClr>
        </a:solidFill>
      </dgm:spPr>
    </dgm:pt>
    <dgm:pt modelId="{30F6BBD0-C052-4374-B7D5-7494F703BC93}" type="pres">
      <dgm:prSet presAssocID="{435C52E5-2318-4197-AA07-A95D3847A872}" presName="text_2" presStyleLbl="node1" presStyleIdx="1" presStyleCnt="3">
        <dgm:presLayoutVars>
          <dgm:bulletEnabled val="1"/>
        </dgm:presLayoutVars>
      </dgm:prSet>
      <dgm:spPr/>
    </dgm:pt>
    <dgm:pt modelId="{E2E031B3-D291-4608-ADF0-F5D599877329}" type="pres">
      <dgm:prSet presAssocID="{435C52E5-2318-4197-AA07-A95D3847A872}" presName="accent_2" presStyleCnt="0"/>
      <dgm:spPr/>
    </dgm:pt>
    <dgm:pt modelId="{9FD4CFE7-33D6-44A1-99B0-69D24352BF4D}" type="pres">
      <dgm:prSet presAssocID="{435C52E5-2318-4197-AA07-A95D3847A872}" presName="accentRepeatNode" presStyleLbl="solidFgAcc1" presStyleIdx="1" presStyleCnt="3"/>
      <dgm:spPr/>
    </dgm:pt>
    <dgm:pt modelId="{8AB8F1A5-B792-4B42-9EB3-F06E25BACA45}" type="pres">
      <dgm:prSet presAssocID="{640AF01F-D277-43DA-AE67-5F378D7F52D5}" presName="text_3" presStyleLbl="node1" presStyleIdx="2" presStyleCnt="3">
        <dgm:presLayoutVars>
          <dgm:bulletEnabled val="1"/>
        </dgm:presLayoutVars>
      </dgm:prSet>
      <dgm:spPr/>
    </dgm:pt>
    <dgm:pt modelId="{B55BE5CC-4808-4235-BC9D-B35EB5BDCC8D}" type="pres">
      <dgm:prSet presAssocID="{640AF01F-D277-43DA-AE67-5F378D7F52D5}" presName="accent_3" presStyleCnt="0"/>
      <dgm:spPr/>
    </dgm:pt>
    <dgm:pt modelId="{8EB7C9E2-28D9-4070-83D5-07C20F4E3C8E}" type="pres">
      <dgm:prSet presAssocID="{640AF01F-D277-43DA-AE67-5F378D7F52D5}" presName="accentRepeatNode" presStyleLbl="solidFgAcc1" presStyleIdx="2" presStyleCnt="3"/>
      <dgm:spPr/>
    </dgm:pt>
  </dgm:ptLst>
  <dgm:cxnLst>
    <dgm:cxn modelId="{F46BB611-0F79-46D9-9514-5C5D92C81606}" srcId="{D2B2ABCE-64CD-445F-A066-E4FD8C52A2E4}" destId="{FFD3E5C9-FFAE-4194-8828-11C122419285}" srcOrd="0" destOrd="0" parTransId="{601B92C3-1B84-4A8C-AD64-5D520CB99FEC}" sibTransId="{9142F6E0-6C58-49D2-BEAC-CE5DDD446757}"/>
    <dgm:cxn modelId="{C6AC7D23-9BC2-42F5-95B7-3130FD17995A}" srcId="{D2B2ABCE-64CD-445F-A066-E4FD8C52A2E4}" destId="{435C52E5-2318-4197-AA07-A95D3847A872}" srcOrd="1" destOrd="0" parTransId="{968211FA-B292-4691-A642-FC2705717C99}" sibTransId="{D779FC8F-FE61-42C4-92A1-3729D50B83DE}"/>
    <dgm:cxn modelId="{A882B86B-1AFE-4BC8-817C-747255E7F018}" type="presOf" srcId="{D2B2ABCE-64CD-445F-A066-E4FD8C52A2E4}" destId="{3660D2A8-DEC0-4268-8331-411ACDF7963E}" srcOrd="0" destOrd="0" presId="urn:microsoft.com/office/officeart/2008/layout/VerticalCurvedList"/>
    <dgm:cxn modelId="{59C45896-3004-49CF-9375-21777308F77E}" type="presOf" srcId="{435C52E5-2318-4197-AA07-A95D3847A872}" destId="{30F6BBD0-C052-4374-B7D5-7494F703BC93}" srcOrd="0" destOrd="0" presId="urn:microsoft.com/office/officeart/2008/layout/VerticalCurvedList"/>
    <dgm:cxn modelId="{35F98B9C-C1FA-4B99-8BBD-6E51C811CCD4}" type="presOf" srcId="{FFD3E5C9-FFAE-4194-8828-11C122419285}" destId="{E1A8DE12-6976-42EA-9E95-C7DF17C22053}" srcOrd="0" destOrd="0" presId="urn:microsoft.com/office/officeart/2008/layout/VerticalCurvedList"/>
    <dgm:cxn modelId="{D3074AA4-C210-40F9-BB98-BC501CD08591}" type="presOf" srcId="{640AF01F-D277-43DA-AE67-5F378D7F52D5}" destId="{8AB8F1A5-B792-4B42-9EB3-F06E25BACA45}" srcOrd="0" destOrd="0" presId="urn:microsoft.com/office/officeart/2008/layout/VerticalCurvedList"/>
    <dgm:cxn modelId="{F8B698F8-C574-42A5-962B-39F19B8C4207}" type="presOf" srcId="{9142F6E0-6C58-49D2-BEAC-CE5DDD446757}" destId="{3E5D9E47-0012-45D9-B3B9-89F8E3CE17F1}" srcOrd="0" destOrd="0" presId="urn:microsoft.com/office/officeart/2008/layout/VerticalCurvedList"/>
    <dgm:cxn modelId="{DB2CA2FC-F5AB-4816-A2A4-FA8543959E25}" srcId="{D2B2ABCE-64CD-445F-A066-E4FD8C52A2E4}" destId="{640AF01F-D277-43DA-AE67-5F378D7F52D5}" srcOrd="2" destOrd="0" parTransId="{D25EF036-D8ED-4807-AC61-BCA3CFB5828E}" sibTransId="{D06EDF5B-D8D4-4152-803A-79785F7E30DF}"/>
    <dgm:cxn modelId="{5756AE0B-ED3C-43D4-9593-A02272206EC2}" type="presParOf" srcId="{3660D2A8-DEC0-4268-8331-411ACDF7963E}" destId="{62E45E21-ECB9-43F7-A5B0-3D1C6619EC79}" srcOrd="0" destOrd="0" presId="urn:microsoft.com/office/officeart/2008/layout/VerticalCurvedList"/>
    <dgm:cxn modelId="{3441F849-9B6C-40BE-B239-9A1F8DDCD873}" type="presParOf" srcId="{62E45E21-ECB9-43F7-A5B0-3D1C6619EC79}" destId="{7E11CC8F-4EDA-418C-93D1-5DC6DF0D52D7}" srcOrd="0" destOrd="0" presId="urn:microsoft.com/office/officeart/2008/layout/VerticalCurvedList"/>
    <dgm:cxn modelId="{D1F8BC47-7EDB-4D51-A869-A62E3A5B3BEC}" type="presParOf" srcId="{7E11CC8F-4EDA-418C-93D1-5DC6DF0D52D7}" destId="{B3EE9248-851E-4FB8-821C-04115F6BE133}" srcOrd="0" destOrd="0" presId="urn:microsoft.com/office/officeart/2008/layout/VerticalCurvedList"/>
    <dgm:cxn modelId="{FAE2CF67-1326-498E-B3F2-7B9753BC13FD}" type="presParOf" srcId="{7E11CC8F-4EDA-418C-93D1-5DC6DF0D52D7}" destId="{3E5D9E47-0012-45D9-B3B9-89F8E3CE17F1}" srcOrd="1" destOrd="0" presId="urn:microsoft.com/office/officeart/2008/layout/VerticalCurvedList"/>
    <dgm:cxn modelId="{2C353E71-1EC0-44BE-B2CE-7B275E1AB698}" type="presParOf" srcId="{7E11CC8F-4EDA-418C-93D1-5DC6DF0D52D7}" destId="{70201723-B256-47E3-8398-A23648C142E4}" srcOrd="2" destOrd="0" presId="urn:microsoft.com/office/officeart/2008/layout/VerticalCurvedList"/>
    <dgm:cxn modelId="{3FFA1AD2-741C-40B5-98C5-7DDE4C726DD4}" type="presParOf" srcId="{7E11CC8F-4EDA-418C-93D1-5DC6DF0D52D7}" destId="{6F4CEF51-C037-4E37-BBF0-3FF7EFA3FF3E}" srcOrd="3" destOrd="0" presId="urn:microsoft.com/office/officeart/2008/layout/VerticalCurvedList"/>
    <dgm:cxn modelId="{298BCD9A-A71F-4185-9B5D-779B1BC74358}" type="presParOf" srcId="{62E45E21-ECB9-43F7-A5B0-3D1C6619EC79}" destId="{E1A8DE12-6976-42EA-9E95-C7DF17C22053}" srcOrd="1" destOrd="0" presId="urn:microsoft.com/office/officeart/2008/layout/VerticalCurvedList"/>
    <dgm:cxn modelId="{493FB4DD-D6E1-49B9-9A03-D44D81D56C2C}" type="presParOf" srcId="{62E45E21-ECB9-43F7-A5B0-3D1C6619EC79}" destId="{04AA02E3-CDCA-4C2A-A978-12CA80E9223F}" srcOrd="2" destOrd="0" presId="urn:microsoft.com/office/officeart/2008/layout/VerticalCurvedList"/>
    <dgm:cxn modelId="{D394304F-8978-4AF1-B802-9029E295EEB1}" type="presParOf" srcId="{04AA02E3-CDCA-4C2A-A978-12CA80E9223F}" destId="{CAFCF5A0-EB75-4634-AE68-A5ACC98939BE}" srcOrd="0" destOrd="0" presId="urn:microsoft.com/office/officeart/2008/layout/VerticalCurvedList"/>
    <dgm:cxn modelId="{03A89A05-9AB4-430E-B422-7954ABD93179}" type="presParOf" srcId="{62E45E21-ECB9-43F7-A5B0-3D1C6619EC79}" destId="{30F6BBD0-C052-4374-B7D5-7494F703BC93}" srcOrd="3" destOrd="0" presId="urn:microsoft.com/office/officeart/2008/layout/VerticalCurvedList"/>
    <dgm:cxn modelId="{CFA5380C-B611-4EFC-881A-D7B97AD2579A}" type="presParOf" srcId="{62E45E21-ECB9-43F7-A5B0-3D1C6619EC79}" destId="{E2E031B3-D291-4608-ADF0-F5D599877329}" srcOrd="4" destOrd="0" presId="urn:microsoft.com/office/officeart/2008/layout/VerticalCurvedList"/>
    <dgm:cxn modelId="{21EABB7F-E0AB-49F6-B478-110C98371AE5}" type="presParOf" srcId="{E2E031B3-D291-4608-ADF0-F5D599877329}" destId="{9FD4CFE7-33D6-44A1-99B0-69D24352BF4D}" srcOrd="0" destOrd="0" presId="urn:microsoft.com/office/officeart/2008/layout/VerticalCurvedList"/>
    <dgm:cxn modelId="{7F1CD04D-C8E4-4FF2-843A-05EFB904A082}" type="presParOf" srcId="{62E45E21-ECB9-43F7-A5B0-3D1C6619EC79}" destId="{8AB8F1A5-B792-4B42-9EB3-F06E25BACA45}" srcOrd="5" destOrd="0" presId="urn:microsoft.com/office/officeart/2008/layout/VerticalCurvedList"/>
    <dgm:cxn modelId="{F6C12D9D-D964-43AF-BBCA-7905B6D6B9EC}" type="presParOf" srcId="{62E45E21-ECB9-43F7-A5B0-3D1C6619EC79}" destId="{B55BE5CC-4808-4235-BC9D-B35EB5BDCC8D}" srcOrd="6" destOrd="0" presId="urn:microsoft.com/office/officeart/2008/layout/VerticalCurvedList"/>
    <dgm:cxn modelId="{D2D3BF6B-1EE7-46CF-87C1-9F82ABC4068B}" type="presParOf" srcId="{B55BE5CC-4808-4235-BC9D-B35EB5BDCC8D}" destId="{8EB7C9E2-28D9-4070-83D5-07C20F4E3C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EAD51-5740-45D9-82C2-B612C54079D2}">
      <dsp:nvSpPr>
        <dsp:cNvPr id="0" name=""/>
        <dsp:cNvSpPr/>
      </dsp:nvSpPr>
      <dsp:spPr>
        <a:xfrm>
          <a:off x="0" y="114224"/>
          <a:ext cx="99060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Feature Engineering</a:t>
          </a:r>
        </a:p>
      </dsp:txBody>
      <dsp:txXfrm>
        <a:off x="52688" y="166912"/>
        <a:ext cx="9800624" cy="973949"/>
      </dsp:txXfrm>
    </dsp:sp>
    <dsp:sp modelId="{89A45294-C28A-46D7-948E-07AAEB0CA1BD}">
      <dsp:nvSpPr>
        <dsp:cNvPr id="0" name=""/>
        <dsp:cNvSpPr/>
      </dsp:nvSpPr>
      <dsp:spPr>
        <a:xfrm>
          <a:off x="0" y="1193550"/>
          <a:ext cx="9906000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Sort all the features based on importance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Selected the important features.</a:t>
          </a:r>
        </a:p>
      </dsp:txBody>
      <dsp:txXfrm>
        <a:off x="0" y="1193550"/>
        <a:ext cx="9906000" cy="1816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88F7D-38B4-4CA7-963B-9DF816C2DB59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F1F94-A26A-42CC-9284-059DA58CCB78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Linear Regression</a:t>
          </a:r>
        </a:p>
      </dsp:txBody>
      <dsp:txXfrm>
        <a:off x="150258" y="3010366"/>
        <a:ext cx="1352620" cy="1185650"/>
      </dsp:txXfrm>
    </dsp:sp>
    <dsp:sp modelId="{A0A549DD-7249-40CA-93B3-C3B1D07A9F47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54302"/>
            <a:satOff val="761"/>
            <a:lumOff val="-882"/>
            <a:alphaOff val="0"/>
          </a:schemeClr>
        </a:solidFill>
        <a:ln w="19050" cap="rnd" cmpd="sng" algn="ctr">
          <a:solidFill>
            <a:schemeClr val="accent4">
              <a:hueOff val="-54302"/>
              <a:satOff val="761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2197C-E8A7-4FB2-91D2-0A74060E72CA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108604"/>
            <a:satOff val="1522"/>
            <a:lumOff val="-1765"/>
            <a:alphaOff val="0"/>
          </a:schemeClr>
        </a:solidFill>
        <a:ln w="19050" cap="rnd" cmpd="sng" algn="ctr">
          <a:solidFill>
            <a:schemeClr val="accent4">
              <a:hueOff val="-108604"/>
              <a:satOff val="1522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E2B3D-4BC6-4449-AD30-FE47B68B25FB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RidgeCV</a:t>
          </a:r>
          <a:endParaRPr lang="en-US" sz="1500" kern="1200" dirty="0"/>
        </a:p>
      </dsp:txBody>
      <dsp:txXfrm>
        <a:off x="1806130" y="2600619"/>
        <a:ext cx="1352620" cy="1185650"/>
      </dsp:txXfrm>
    </dsp:sp>
    <dsp:sp modelId="{A2A2F6D0-6747-4023-B804-3510C917996B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162906"/>
            <a:satOff val="2283"/>
            <a:lumOff val="-2647"/>
            <a:alphaOff val="0"/>
          </a:schemeClr>
        </a:solidFill>
        <a:ln w="19050" cap="rnd" cmpd="sng" algn="ctr">
          <a:solidFill>
            <a:schemeClr val="accent4">
              <a:hueOff val="-162906"/>
              <a:satOff val="2283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C1B24-6F7A-497D-81A9-0B24C0DFDD9A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217207"/>
            <a:satOff val="3044"/>
            <a:lumOff val="-3529"/>
            <a:alphaOff val="0"/>
          </a:schemeClr>
        </a:solidFill>
        <a:ln w="19050" cap="rnd" cmpd="sng" algn="ctr">
          <a:solidFill>
            <a:schemeClr val="accent4">
              <a:hueOff val="-217207"/>
              <a:satOff val="3044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D30B-0627-4F46-B5E0-2792903516CF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LassoCV</a:t>
          </a:r>
          <a:endParaRPr lang="en-US" sz="1500" b="1" kern="1200" dirty="0"/>
        </a:p>
      </dsp:txBody>
      <dsp:txXfrm>
        <a:off x="3462001" y="2190872"/>
        <a:ext cx="1352620" cy="1185650"/>
      </dsp:txXfrm>
    </dsp:sp>
    <dsp:sp modelId="{B1588B2D-EEFA-46CB-964F-792F3264A6FB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271509"/>
            <a:satOff val="3805"/>
            <a:lumOff val="-4411"/>
            <a:alphaOff val="0"/>
          </a:schemeClr>
        </a:solidFill>
        <a:ln w="19050" cap="rnd" cmpd="sng" algn="ctr">
          <a:solidFill>
            <a:schemeClr val="accent4">
              <a:hueOff val="-271509"/>
              <a:satOff val="3805"/>
              <a:lumOff val="-4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3F48-A805-4636-BB69-8A305FB3000B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325811"/>
            <a:satOff val="4566"/>
            <a:lumOff val="-5294"/>
            <a:alphaOff val="0"/>
          </a:schemeClr>
        </a:solidFill>
        <a:ln w="19050" cap="rnd" cmpd="sng" algn="ctr">
          <a:solidFill>
            <a:schemeClr val="accent4">
              <a:hueOff val="-325811"/>
              <a:satOff val="4566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6D5EB-DF7B-40F4-AB7A-FAF988B149E2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1" kern="1200" dirty="0" err="1"/>
            <a:t>ElasticNetCV</a:t>
          </a:r>
          <a:endParaRPr lang="en-US" sz="1500" b="1" kern="1200" dirty="0"/>
        </a:p>
      </dsp:txBody>
      <dsp:txXfrm>
        <a:off x="5117872" y="1781125"/>
        <a:ext cx="1352620" cy="1185650"/>
      </dsp:txXfrm>
    </dsp:sp>
    <dsp:sp modelId="{CD3A9E2B-A0A7-44F2-B1EE-0A4BB845EC08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4">
            <a:hueOff val="-380113"/>
            <a:satOff val="5327"/>
            <a:lumOff val="-6176"/>
            <a:alphaOff val="0"/>
          </a:schemeClr>
        </a:solidFill>
        <a:ln w="19050" cap="rnd" cmpd="sng" algn="ctr">
          <a:solidFill>
            <a:schemeClr val="accent4">
              <a:hueOff val="-380113"/>
              <a:satOff val="5327"/>
              <a:lumOff val="-6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43751-BF26-48B3-B79B-94FB59D7966B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-434415"/>
            <a:satOff val="6088"/>
            <a:lumOff val="-7058"/>
            <a:alphaOff val="0"/>
          </a:schemeClr>
        </a:solidFill>
        <a:ln w="19050" cap="rnd" cmpd="sng" algn="ctr">
          <a:solidFill>
            <a:schemeClr val="accent4">
              <a:hueOff val="-434415"/>
              <a:satOff val="6088"/>
              <a:lumOff val="-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841E-E18F-4DF4-BADD-4C67C6CFB58E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Method5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1" kern="1200" dirty="0" err="1"/>
            <a:t>XGBoost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500" b="1" kern="1200" dirty="0"/>
        </a:p>
      </dsp:txBody>
      <dsp:txXfrm>
        <a:off x="6773744" y="1371378"/>
        <a:ext cx="1352620" cy="1185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D9E47-0012-45D9-B3B9-89F8E3CE17F1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8DE12-6976-42EA-9E95-C7DF17C22053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0.62</a:t>
          </a:r>
        </a:p>
      </dsp:txBody>
      <dsp:txXfrm>
        <a:off x="752110" y="541866"/>
        <a:ext cx="7301111" cy="1083733"/>
      </dsp:txXfrm>
    </dsp:sp>
    <dsp:sp modelId="{CAFCF5A0-EB75-4634-AE68-A5ACC98939B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6BBD0-C052-4374-B7D5-7494F703BC93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0.28</a:t>
          </a:r>
        </a:p>
      </dsp:txBody>
      <dsp:txXfrm>
        <a:off x="1146048" y="2167466"/>
        <a:ext cx="6907174" cy="1083733"/>
      </dsp:txXfrm>
    </dsp:sp>
    <dsp:sp modelId="{9FD4CFE7-33D6-44A1-99B0-69D24352BF4D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F1A5-B792-4B42-9EB3-F06E25BACA45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0.13</a:t>
          </a:r>
        </a:p>
      </dsp:txBody>
      <dsp:txXfrm>
        <a:off x="752110" y="3793066"/>
        <a:ext cx="7301111" cy="1083733"/>
      </dsp:txXfrm>
    </dsp:sp>
    <dsp:sp modelId="{8EB7C9E2-28D9-4070-83D5-07C20F4E3C8E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FD7A-1014-BB48-B635-C4C7E539A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25E8-67CD-C849-A45E-CF84CBA8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Branden, Davinder, Fatima and </a:t>
            </a:r>
            <a:r>
              <a:rPr lang="en-US" dirty="0" err="1"/>
              <a:t>shetu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4FB3-711E-4945-B1B2-F42D01FD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1709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Support Vector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A0A8-A4EA-244E-83C0-211C69AB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6279"/>
            <a:ext cx="4473776" cy="3804922"/>
          </a:xfrm>
        </p:spPr>
        <p:txBody>
          <a:bodyPr>
            <a:normAutofit/>
          </a:bodyPr>
          <a:lstStyle/>
          <a:p>
            <a:r>
              <a:rPr lang="en-US" dirty="0"/>
              <a:t>Continuous Variables as is</a:t>
            </a:r>
          </a:p>
          <a:p>
            <a:r>
              <a:rPr lang="en-US" dirty="0"/>
              <a:t>Sale Price as 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GridSearch</a:t>
            </a:r>
            <a:endParaRPr lang="en-US" dirty="0"/>
          </a:p>
          <a:p>
            <a:pPr lvl="1"/>
            <a:r>
              <a:rPr lang="en-US" dirty="0"/>
              <a:t>C=200</a:t>
            </a:r>
          </a:p>
          <a:p>
            <a:pPr lvl="1"/>
            <a:r>
              <a:rPr lang="en-US" dirty="0"/>
              <a:t>Degree=6</a:t>
            </a:r>
          </a:p>
          <a:p>
            <a:pPr lvl="1"/>
            <a:r>
              <a:rPr lang="en-US" dirty="0"/>
              <a:t>Epsilon=100</a:t>
            </a:r>
          </a:p>
          <a:p>
            <a:pPr lvl="1"/>
            <a:r>
              <a:rPr lang="en-US" dirty="0"/>
              <a:t>Coef0=2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D8CD6-7BF4-4DA4-8C9A-866DA5DCAE81}"/>
              </a:ext>
            </a:extLst>
          </p:cNvPr>
          <p:cNvSpPr txBox="1"/>
          <p:nvPr/>
        </p:nvSpPr>
        <p:spPr>
          <a:xfrm>
            <a:off x="6462712" y="3427075"/>
            <a:ext cx="536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RMSLE = .12285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4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4FB3-711E-4945-B1B2-F42D01FD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1709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More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A0A8-A4EA-244E-83C0-211C69AB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6279"/>
            <a:ext cx="4473776" cy="3804922"/>
          </a:xfrm>
        </p:spPr>
        <p:txBody>
          <a:bodyPr>
            <a:normAutofit/>
          </a:bodyPr>
          <a:lstStyle/>
          <a:p>
            <a:r>
              <a:rPr lang="en-US" dirty="0"/>
              <a:t>Continuous Variables as is</a:t>
            </a:r>
          </a:p>
          <a:p>
            <a:r>
              <a:rPr lang="en-US" dirty="0"/>
              <a:t>Sale Price Logged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Looped Through Random States to find best </a:t>
            </a:r>
            <a:r>
              <a:rPr lang="en-US" dirty="0" err="1"/>
              <a:t>TestRMSLE</a:t>
            </a:r>
            <a:endParaRPr lang="en-US" dirty="0"/>
          </a:p>
          <a:p>
            <a:pPr lvl="1"/>
            <a:r>
              <a:rPr lang="en-US" dirty="0" err="1"/>
              <a:t>DropColumns</a:t>
            </a:r>
            <a:r>
              <a:rPr lang="en-US" dirty="0"/>
              <a:t> from Random Forest Regression Analysis</a:t>
            </a:r>
          </a:p>
          <a:p>
            <a:pPr lvl="1"/>
            <a:r>
              <a:rPr lang="en-US" dirty="0"/>
              <a:t>Alpha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A96DF4-6486-4A1B-B896-BC7D815272FD}"/>
              </a:ext>
            </a:extLst>
          </p:cNvPr>
          <p:cNvSpPr txBox="1">
            <a:spLocks/>
          </p:cNvSpPr>
          <p:nvPr/>
        </p:nvSpPr>
        <p:spPr>
          <a:xfrm>
            <a:off x="6573635" y="1986279"/>
            <a:ext cx="4473776" cy="380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</a:t>
            </a:r>
          </a:p>
          <a:p>
            <a:pPr lvl="1"/>
            <a:r>
              <a:rPr lang="en-US" dirty="0" err="1"/>
              <a:t>DropColumns</a:t>
            </a:r>
            <a:r>
              <a:rPr lang="en-US" dirty="0"/>
              <a:t> = 217</a:t>
            </a:r>
          </a:p>
          <a:p>
            <a:pPr lvl="1"/>
            <a:r>
              <a:rPr lang="en-US" b="1" dirty="0"/>
              <a:t>RMSLE = .11748</a:t>
            </a:r>
          </a:p>
          <a:p>
            <a:pPr lvl="1"/>
            <a:endParaRPr lang="en-US" dirty="0"/>
          </a:p>
          <a:p>
            <a:r>
              <a:rPr lang="en-US" dirty="0"/>
              <a:t>Lasso</a:t>
            </a:r>
          </a:p>
          <a:p>
            <a:pPr lvl="1"/>
            <a:r>
              <a:rPr lang="en-US" dirty="0" err="1"/>
              <a:t>DropColumns</a:t>
            </a:r>
            <a:r>
              <a:rPr lang="en-US" dirty="0"/>
              <a:t> = 204</a:t>
            </a:r>
          </a:p>
          <a:p>
            <a:pPr lvl="1"/>
            <a:r>
              <a:rPr lang="en-US" b="1" dirty="0"/>
              <a:t>RMSLE = .11718</a:t>
            </a:r>
          </a:p>
        </p:txBody>
      </p:sp>
    </p:spTree>
    <p:extLst>
      <p:ext uri="{BB962C8B-B14F-4D97-AF65-F5344CB8AC3E}">
        <p14:creationId xmlns:p14="http://schemas.microsoft.com/office/powerpoint/2010/main" val="197619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DB6A-C35E-4043-A288-F08AF2CF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7356-D588-6E42-A667-992D4FFD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4711"/>
            <a:ext cx="9905998" cy="3846490"/>
          </a:xfrm>
        </p:spPr>
        <p:txBody>
          <a:bodyPr>
            <a:normAutofit/>
          </a:bodyPr>
          <a:lstStyle/>
          <a:p>
            <a:r>
              <a:rPr lang="en-US" sz="2400" dirty="0"/>
              <a:t>Weighted Average according to  each model’s RMSLE</a:t>
            </a:r>
          </a:p>
          <a:p>
            <a:pPr lvl="1"/>
            <a:r>
              <a:rPr lang="en-US" sz="2000" dirty="0"/>
              <a:t>1/RMSLE </a:t>
            </a:r>
            <a:r>
              <a:rPr lang="en-US" sz="2000" baseline="30000" dirty="0"/>
              <a:t>4</a:t>
            </a:r>
          </a:p>
          <a:p>
            <a:pPr lvl="1"/>
            <a:endParaRPr lang="en-US" sz="2000" baseline="30000" dirty="0"/>
          </a:p>
          <a:p>
            <a:r>
              <a:rPr lang="en-US" sz="2400" b="1" dirty="0"/>
              <a:t>RMSLE = 0.11512 </a:t>
            </a:r>
            <a:r>
              <a:rPr lang="en-US" sz="2400" dirty="0"/>
              <a:t>(Previous Best = 0.11718)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173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50BA-248C-1247-8965-84655327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C462-9F94-4246-B21C-B742B59C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0924"/>
            <a:ext cx="9905998" cy="3837903"/>
          </a:xfrm>
        </p:spPr>
        <p:txBody>
          <a:bodyPr>
            <a:normAutofit/>
          </a:bodyPr>
          <a:lstStyle/>
          <a:p>
            <a:r>
              <a:rPr lang="en-US" dirty="0"/>
              <a:t>Kaggle Competition</a:t>
            </a:r>
          </a:p>
          <a:p>
            <a:r>
              <a:rPr lang="en-US" dirty="0"/>
              <a:t>Project was based on a competition  to predict the sales price for each house. The practice skills needed were creative feature engineering and advanced regression techniques (random forest and gradient boosting)</a:t>
            </a:r>
          </a:p>
          <a:p>
            <a:r>
              <a:rPr lang="en-US" dirty="0">
                <a:effectLst/>
              </a:rPr>
              <a:t>Submissions are evaluated on </a:t>
            </a:r>
            <a:r>
              <a:rPr lang="en-US" dirty="0">
                <a:solidFill>
                  <a:schemeClr val="tx1"/>
                </a:solidFill>
                <a:effectLst/>
              </a:rPr>
              <a:t>Root-Mean-Squared-Log-Error (RMSLE)</a:t>
            </a: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1460 rows of Training Data</a:t>
            </a:r>
          </a:p>
          <a:p>
            <a:pPr lvl="1"/>
            <a:r>
              <a:rPr lang="en-US" dirty="0"/>
              <a:t>1459 rows of Testing Data</a:t>
            </a:r>
          </a:p>
          <a:p>
            <a:pPr lvl="1"/>
            <a:r>
              <a:rPr lang="en-US" dirty="0"/>
              <a:t>80 columns/features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1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9710-05D4-4E2B-AA33-9699B74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Clean UP/Engineering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547D-E8A6-4B2A-96A2-68485178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missing values with 0, None, Median, Mode</a:t>
            </a:r>
          </a:p>
          <a:p>
            <a:r>
              <a:rPr lang="en-US" dirty="0"/>
              <a:t>Removed Outliers</a:t>
            </a:r>
          </a:p>
          <a:p>
            <a:r>
              <a:rPr lang="en-US" dirty="0"/>
              <a:t>Created some ratio values (Living Space/Lot Area)</a:t>
            </a:r>
          </a:p>
          <a:p>
            <a:r>
              <a:rPr lang="en-US" dirty="0"/>
              <a:t>Changed year to Years since (2014 becomes 5)</a:t>
            </a:r>
          </a:p>
          <a:p>
            <a:r>
              <a:rPr lang="en-US" dirty="0"/>
              <a:t>Logged and Squared Columns</a:t>
            </a:r>
          </a:p>
        </p:txBody>
      </p:sp>
    </p:spTree>
    <p:extLst>
      <p:ext uri="{BB962C8B-B14F-4D97-AF65-F5344CB8AC3E}">
        <p14:creationId xmlns:p14="http://schemas.microsoft.com/office/powerpoint/2010/main" val="284001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5BFC-A155-49AA-9FC1-3460E3B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058418"/>
              </p:ext>
            </p:extLst>
          </p:nvPr>
        </p:nvGraphicFramePr>
        <p:xfrm>
          <a:off x="1141413" y="250952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27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Random SEARCH WITH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23440"/>
            <a:ext cx="9905998" cy="443992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</a:rPr>
              <a:t>HYPERPARAMETERS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n_estimators</a:t>
            </a:r>
            <a:r>
              <a:rPr lang="en-US" dirty="0">
                <a:effectLst/>
              </a:rPr>
              <a:t>': [200, 400, 600, 800, 1000, 1200, 1400, 1600, 1800, 2000],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max_features</a:t>
            </a:r>
            <a:r>
              <a:rPr lang="en-US" dirty="0">
                <a:effectLst/>
              </a:rPr>
              <a:t>': ['auto', '</a:t>
            </a:r>
            <a:r>
              <a:rPr lang="en-US" dirty="0" err="1">
                <a:effectLst/>
              </a:rPr>
              <a:t>sqrt</a:t>
            </a:r>
            <a:r>
              <a:rPr lang="en-US" dirty="0">
                <a:effectLst/>
              </a:rPr>
              <a:t>', 'log2'],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max_depth</a:t>
            </a:r>
            <a:r>
              <a:rPr lang="en-US" dirty="0">
                <a:effectLst/>
              </a:rPr>
              <a:t>': [10, 20, 30, 40, 50, 60, 70, 80, 90, 100, 110, None],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min_samples_split</a:t>
            </a:r>
            <a:r>
              <a:rPr lang="en-US" dirty="0">
                <a:effectLst/>
              </a:rPr>
              <a:t>': [2, 5, 10],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min_samples_leaf</a:t>
            </a:r>
            <a:r>
              <a:rPr lang="en-US" dirty="0">
                <a:effectLst/>
              </a:rPr>
              <a:t>': [1, 2, 4],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'bootstrap': [True, False]}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 algn="ctr">
              <a:buNone/>
            </a:pPr>
            <a:r>
              <a:rPr lang="en-US" sz="3900" b="1" dirty="0">
                <a:effectLst/>
              </a:rPr>
              <a:t>RMSLE : 0.146</a:t>
            </a:r>
            <a:endParaRPr lang="en-US" sz="3900" b="1" dirty="0"/>
          </a:p>
        </p:txBody>
      </p:sp>
    </p:spTree>
    <p:extLst>
      <p:ext uri="{BB962C8B-B14F-4D97-AF65-F5344CB8AC3E}">
        <p14:creationId xmlns:p14="http://schemas.microsoft.com/office/powerpoint/2010/main" val="247273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GRID SEARCH WITH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3120"/>
            <a:ext cx="9905998" cy="462280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</a:rPr>
              <a:t>HYPERPARAMETERS</a:t>
            </a:r>
          </a:p>
          <a:p>
            <a:pPr marL="0" indent="0">
              <a:buNone/>
            </a:pPr>
            <a:endParaRPr lang="en-US" sz="2800" b="1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Bootstrap : [True],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max_depth</a:t>
            </a:r>
            <a:r>
              <a:rPr lang="en-US" dirty="0">
                <a:effectLst/>
              </a:rPr>
              <a:t> : [80, 90, 100, 110],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max_features</a:t>
            </a:r>
            <a:r>
              <a:rPr lang="en-US" dirty="0">
                <a:effectLst/>
              </a:rPr>
              <a:t> : [2, 3],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min_samples_leaf</a:t>
            </a:r>
            <a:r>
              <a:rPr lang="en-US" dirty="0">
                <a:effectLst/>
              </a:rPr>
              <a:t> : [3, 4, 5],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min_samples_split</a:t>
            </a:r>
            <a:r>
              <a:rPr lang="en-US" dirty="0">
                <a:effectLst/>
              </a:rPr>
              <a:t> : [8, 10, 12],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n_estimators</a:t>
            </a:r>
            <a:r>
              <a:rPr lang="en-US" dirty="0">
                <a:effectLst/>
              </a:rPr>
              <a:t> : [100, 200, 300, 1000]</a:t>
            </a:r>
          </a:p>
          <a:p>
            <a:pPr marL="0" indent="0" algn="ctr">
              <a:buNone/>
            </a:pPr>
            <a:endParaRPr lang="en-US" sz="4000" b="1" dirty="0">
              <a:effectLst/>
            </a:endParaRPr>
          </a:p>
          <a:p>
            <a:pPr marL="0" indent="0" algn="ctr">
              <a:buNone/>
            </a:pPr>
            <a:r>
              <a:rPr lang="en-US" sz="3900" b="1" dirty="0">
                <a:effectLst/>
              </a:rPr>
              <a:t>RMSLE</a:t>
            </a:r>
            <a:r>
              <a:rPr lang="en-US" sz="4000" b="1" dirty="0">
                <a:effectLst/>
              </a:rPr>
              <a:t> </a:t>
            </a:r>
            <a:r>
              <a:rPr lang="en-US" sz="4000" b="1">
                <a:effectLst/>
              </a:rPr>
              <a:t>: 0.20</a:t>
            </a:r>
            <a:endParaRPr lang="en-US" sz="4000" b="1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64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9E8369-FAAC-4B23-A9BA-A75161DE1681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4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7D2FA0-07BE-49B6-8396-00070AFAD1F7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16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4FB3-711E-4945-B1B2-F42D01FD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1709"/>
            <a:ext cx="9905998" cy="1905000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A0A8-A4EA-244E-83C0-211C69AB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6279"/>
            <a:ext cx="4473776" cy="3804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Standard Scaling for Continuous Variables</a:t>
            </a:r>
          </a:p>
          <a:p>
            <a:r>
              <a:rPr lang="en-US" dirty="0"/>
              <a:t>Sale Price Logged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Hidden Layer (20 units, Linear)</a:t>
            </a:r>
          </a:p>
          <a:p>
            <a:r>
              <a:rPr lang="en-US" dirty="0" err="1"/>
              <a:t>DropOut</a:t>
            </a:r>
            <a:r>
              <a:rPr lang="en-US" dirty="0"/>
              <a:t> (0.5)</a:t>
            </a:r>
          </a:p>
          <a:p>
            <a:r>
              <a:rPr lang="en-US" dirty="0"/>
              <a:t>Hidden Layer (20 units, Linear)</a:t>
            </a:r>
          </a:p>
          <a:p>
            <a:r>
              <a:rPr lang="en-US" dirty="0" err="1"/>
              <a:t>DropOut</a:t>
            </a:r>
            <a:r>
              <a:rPr lang="en-US" dirty="0"/>
              <a:t> (0.5)</a:t>
            </a:r>
          </a:p>
          <a:p>
            <a:r>
              <a:rPr lang="en-US" dirty="0" err="1"/>
              <a:t>OutPut</a:t>
            </a:r>
            <a:r>
              <a:rPr lang="en-US" dirty="0"/>
              <a:t> Layer (1 unit, Linear)</a:t>
            </a:r>
          </a:p>
          <a:p>
            <a:r>
              <a:rPr lang="en-US" dirty="0"/>
              <a:t>Epochs = 220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B0CC3-989B-4634-B12E-DE09F2F2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876370"/>
            <a:ext cx="5364479" cy="380492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D8CD6-7BF4-4DA4-8C9A-866DA5DCAE81}"/>
              </a:ext>
            </a:extLst>
          </p:cNvPr>
          <p:cNvSpPr txBox="1"/>
          <p:nvPr/>
        </p:nvSpPr>
        <p:spPr>
          <a:xfrm>
            <a:off x="6094412" y="5003800"/>
            <a:ext cx="5364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RMSLE = .12770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802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1389</TotalTime>
  <Words>443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Housing prices</vt:lpstr>
      <vt:lpstr>Introduction</vt:lpstr>
      <vt:lpstr>Feature Clean UP/Engineering</vt:lpstr>
      <vt:lpstr>Random Forest</vt:lpstr>
      <vt:lpstr>Random SEARCH WITH CROSS VALIDATION</vt:lpstr>
      <vt:lpstr>GRID SEARCH WITH CROSS VALIDATION</vt:lpstr>
      <vt:lpstr>PowerPoint Presentation</vt:lpstr>
      <vt:lpstr>PowerPoint Presentation</vt:lpstr>
      <vt:lpstr>Neural Network</vt:lpstr>
      <vt:lpstr>Support Vector Regression</vt:lpstr>
      <vt:lpstr>More Linear regression</vt:lpstr>
      <vt:lpstr>Stacked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</dc:title>
  <dc:creator>Microsoft Office User</dc:creator>
  <cp:lastModifiedBy>Branden Shimamoto</cp:lastModifiedBy>
  <cp:revision>14</cp:revision>
  <dcterms:created xsi:type="dcterms:W3CDTF">2019-04-25T06:29:21Z</dcterms:created>
  <dcterms:modified xsi:type="dcterms:W3CDTF">2019-04-27T17:52:28Z</dcterms:modified>
</cp:coreProperties>
</file>