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4" r:id="rId11"/>
    <p:sldId id="266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FB52-F715-4F5E-8E56-54C669BA8211}" type="datetimeFigureOut">
              <a:rPr lang="en-US"/>
              <a:t>11/9/2017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3B0C7-9A35-4A01-94E6-BCA70A26D3F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64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F6F4-E233-455C-AC9B-80C0A9A91A8A}" type="datetimeFigureOut">
              <a:rPr lang="en-US"/>
              <a:t>11/9/2017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A3906-5EC9-4029-BF49-DDD886D7863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98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11/9/2017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11/9/2017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11/9/2017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11/9/2017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11/9/2017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11/9/2017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11/9/2017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11/9/2017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11/9/2017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11/9/2017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11/9/2017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11/9/2017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llster/LDAPPER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3213D-751C-4BE6-85DD-BEC066EF582B}"/>
              </a:ext>
            </a:extLst>
          </p:cNvPr>
          <p:cNvSpPr txBox="1"/>
          <p:nvPr/>
        </p:nvSpPr>
        <p:spPr>
          <a:xfrm>
            <a:off x="4226010" y="5515410"/>
            <a:ext cx="31880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By Shelby Spencer (shellster)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F9D5F24-E6A2-4C35-8286-F2FC1A530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40" y="3186451"/>
            <a:ext cx="1966784" cy="196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90B8A-6D7C-4DF9-884D-503B25AF1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844" y="4791181"/>
            <a:ext cx="1476375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07BE9C-9B23-42FD-B478-EC142E78B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83" y="3258488"/>
            <a:ext cx="2495550" cy="18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D75B71-3F0B-4559-8503-58AF3B43A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331" y="1930219"/>
            <a:ext cx="2190750" cy="1752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127" y="604657"/>
            <a:ext cx="10515600" cy="1325562"/>
          </a:xfrm>
        </p:spPr>
        <p:txBody>
          <a:bodyPr/>
          <a:lstStyle/>
          <a:p>
            <a:pPr algn="ctr"/>
            <a:r>
              <a:rPr lang="en-US" dirty="0"/>
              <a:t>LDAPPER</a:t>
            </a:r>
            <a:br>
              <a:rPr lang="en-US" dirty="0"/>
            </a:br>
            <a:r>
              <a:rPr lang="en-US" sz="3200" dirty="0"/>
              <a:t>AD LDAP interrogation tool for the rest of us</a:t>
            </a:r>
          </a:p>
        </p:txBody>
      </p:sp>
    </p:spTree>
    <p:extLst>
      <p:ext uri="{BB962C8B-B14F-4D97-AF65-F5344CB8AC3E}">
        <p14:creationId xmlns:p14="http://schemas.microsoft.com/office/powerpoint/2010/main" val="157844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5B40-3D4C-4C55-A062-981A23F0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 Line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3BA19-CD43-4F9A-9A94-3C0540FAA569}"/>
              </a:ext>
            </a:extLst>
          </p:cNvPr>
          <p:cNvSpPr txBox="1"/>
          <p:nvPr/>
        </p:nvSpPr>
        <p:spPr>
          <a:xfrm>
            <a:off x="716692" y="1691322"/>
            <a:ext cx="99430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usage: LDAPPER.py [-h] [--domain DOMAIN] [--user USER] [--password PASSWORD] </a:t>
            </a:r>
          </a:p>
          <a:p>
            <a:r>
              <a:rPr lang="en-US" sz="1600" dirty="0"/>
              <a:t>	[--server SERVER] [--</a:t>
            </a:r>
            <a:r>
              <a:rPr lang="en-US" sz="1600" dirty="0" err="1"/>
              <a:t>basedn</a:t>
            </a:r>
            <a:r>
              <a:rPr lang="en-US" sz="1600" dirty="0"/>
              <a:t> BASEDN]  [--search SEARCH] [--</a:t>
            </a:r>
            <a:r>
              <a:rPr lang="en-US" sz="1600" dirty="0" err="1"/>
              <a:t>maxrecords</a:t>
            </a:r>
            <a:r>
              <a:rPr lang="en-US" sz="1600" dirty="0"/>
              <a:t> MAXRECORDS]                     	[--</a:t>
            </a:r>
            <a:r>
              <a:rPr lang="en-US" sz="1600" dirty="0" err="1"/>
              <a:t>pagesize</a:t>
            </a:r>
            <a:r>
              <a:rPr lang="en-US" sz="1600" dirty="0"/>
              <a:t> PAGESIZE] [--delay DELAY] [--format {</a:t>
            </a:r>
            <a:r>
              <a:rPr lang="en-US" sz="1600" dirty="0" err="1"/>
              <a:t>plain,json,json_tiny</a:t>
            </a:r>
            <a:r>
              <a:rPr lang="en-US" sz="1600" dirty="0"/>
              <a:t>}] [--encryption {1,2,3}]                     	[attribute [attribute ...]]</a:t>
            </a:r>
          </a:p>
          <a:p>
            <a:endParaRPr lang="en-US" sz="1600" dirty="0"/>
          </a:p>
          <a:p>
            <a:r>
              <a:rPr lang="en-US" sz="1600" dirty="0"/>
              <a:t>positional arguments:  </a:t>
            </a:r>
          </a:p>
          <a:p>
            <a:r>
              <a:rPr lang="en-US" sz="1600" dirty="0"/>
              <a:t>	attribute             Attributes to return (defaults to all)</a:t>
            </a:r>
          </a:p>
          <a:p>
            <a:endParaRPr lang="en-US" sz="1600" dirty="0"/>
          </a:p>
          <a:p>
            <a:r>
              <a:rPr lang="en-US" sz="1600" dirty="0"/>
              <a:t>optional arguments:  </a:t>
            </a:r>
          </a:p>
          <a:p>
            <a:r>
              <a:rPr lang="en-US" sz="1600" dirty="0"/>
              <a:t>         --server </a:t>
            </a:r>
            <a:r>
              <a:rPr lang="en-US" sz="1600" dirty="0" err="1"/>
              <a:t>SERVER</a:t>
            </a:r>
            <a:r>
              <a:rPr lang="en-US" sz="1600" dirty="0"/>
              <a:t>, -S SERVER  DC IP or resolvable name (comma-delimited list for round-robin)  </a:t>
            </a:r>
          </a:p>
          <a:p>
            <a:r>
              <a:rPr lang="en-US" sz="1600" dirty="0"/>
              <a:t>         --search </a:t>
            </a:r>
            <a:r>
              <a:rPr lang="en-US" sz="1600" dirty="0" err="1"/>
              <a:t>SEARCH</a:t>
            </a:r>
            <a:r>
              <a:rPr lang="en-US" sz="1600" dirty="0"/>
              <a:t>, -s SEARCH          LDAP search string or number indicating custom search 					from "Custom Searches" list.</a:t>
            </a:r>
          </a:p>
          <a:p>
            <a:r>
              <a:rPr lang="en-US" sz="1600" dirty="0"/>
              <a:t>         --</a:t>
            </a:r>
            <a:r>
              <a:rPr lang="en-US" sz="1600" dirty="0" err="1"/>
              <a:t>maxrecords</a:t>
            </a:r>
            <a:r>
              <a:rPr lang="en-US" sz="1600" dirty="0"/>
              <a:t> MAXRECORDS, -m MAXRECORDS Maximum records to return (Default is 100 </a:t>
            </a:r>
          </a:p>
          <a:p>
            <a:r>
              <a:rPr lang="en-US" sz="1600" dirty="0"/>
              <a:t>					         means all.  </a:t>
            </a:r>
          </a:p>
          <a:p>
            <a:r>
              <a:rPr lang="en-US" sz="1600" dirty="0"/>
              <a:t>         --</a:t>
            </a:r>
            <a:r>
              <a:rPr lang="en-US" sz="1600" dirty="0" err="1"/>
              <a:t>pagesize</a:t>
            </a:r>
            <a:r>
              <a:rPr lang="en-US" sz="1600" dirty="0"/>
              <a:t> PAGESIZE, -p PAGESIZE       Number of records to return on each pull (Default is 10).  				        Should be &lt;= max records.  </a:t>
            </a:r>
          </a:p>
          <a:p>
            <a:r>
              <a:rPr lang="en-US" sz="1600" dirty="0"/>
              <a:t>         --delay </a:t>
            </a:r>
            <a:r>
              <a:rPr lang="en-US" sz="1600" dirty="0" err="1"/>
              <a:t>DELAY</a:t>
            </a:r>
            <a:r>
              <a:rPr lang="en-US" sz="1600" dirty="0"/>
              <a:t>, -d DELAY          Millisecond delay between paging requests (Defaults to 0).  </a:t>
            </a:r>
          </a:p>
          <a:p>
            <a:r>
              <a:rPr lang="en-US" sz="1600" dirty="0"/>
              <a:t>         --format {</a:t>
            </a:r>
            <a:r>
              <a:rPr lang="en-US" sz="1600" dirty="0" err="1"/>
              <a:t>plain,json,json_tiny</a:t>
            </a:r>
            <a:r>
              <a:rPr lang="en-US" sz="1600" dirty="0"/>
              <a:t>}, -f {</a:t>
            </a:r>
            <a:r>
              <a:rPr lang="en-US" sz="1600" dirty="0" err="1"/>
              <a:t>plain,json,json_tiny</a:t>
            </a:r>
            <a:r>
              <a:rPr lang="en-US" sz="1600" dirty="0"/>
              <a:t>} Format of output (Default is "plain).</a:t>
            </a:r>
          </a:p>
          <a:p>
            <a:r>
              <a:rPr lang="en-US" sz="1600" dirty="0"/>
              <a:t>         --encryption {1,2,3}, -n {1,2,3} </a:t>
            </a:r>
          </a:p>
        </p:txBody>
      </p:sp>
    </p:spTree>
    <p:extLst>
      <p:ext uri="{BB962C8B-B14F-4D97-AF65-F5344CB8AC3E}">
        <p14:creationId xmlns:p14="http://schemas.microsoft.com/office/powerpoint/2010/main" val="184601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0823-C5DF-4960-9B7B-4C01E508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Pre-baked 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53A14-FA5D-415B-8686-FB06B8DD16CA}"/>
              </a:ext>
            </a:extLst>
          </p:cNvPr>
          <p:cNvSpPr txBox="1"/>
          <p:nvPr/>
        </p:nvSpPr>
        <p:spPr>
          <a:xfrm>
            <a:off x="939114" y="1691322"/>
            <a:ext cx="9135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Searches:	  </a:t>
            </a:r>
          </a:p>
          <a:p>
            <a:endParaRPr lang="en-US" dirty="0"/>
          </a:p>
          <a:p>
            <a:pPr marL="800100" lvl="1" indent="-342900">
              <a:buAutoNum type="arabicParenR"/>
            </a:pPr>
            <a:r>
              <a:rPr lang="en-US" dirty="0"/>
              <a:t>Get all users	  </a:t>
            </a:r>
          </a:p>
          <a:p>
            <a:pPr marL="800100" lvl="1" indent="-342900">
              <a:buAutoNum type="arabicParenR" startAt="2"/>
            </a:pPr>
            <a:r>
              <a:rPr lang="en-US" dirty="0"/>
              <a:t>Get all groups (and their members)</a:t>
            </a:r>
          </a:p>
          <a:p>
            <a:pPr marL="800100" lvl="1" indent="-342900">
              <a:buAutoNum type="arabicParenR" startAt="2"/>
            </a:pPr>
            <a:r>
              <a:rPr lang="en-US" dirty="0"/>
              <a:t>Get all printers</a:t>
            </a:r>
          </a:p>
          <a:p>
            <a:pPr marL="800100" lvl="1" indent="-342900">
              <a:buAutoNum type="arabicParenR" startAt="2"/>
            </a:pPr>
            <a:r>
              <a:rPr lang="en-US" dirty="0"/>
              <a:t>Get all computers</a:t>
            </a:r>
          </a:p>
          <a:p>
            <a:pPr marL="800100" lvl="1" indent="-342900">
              <a:buAutoNum type="arabicParenR" startAt="2"/>
            </a:pPr>
            <a:r>
              <a:rPr lang="en-US" dirty="0"/>
              <a:t>Search for Unconstrained SPN Delegations (Potential </a:t>
            </a:r>
            <a:r>
              <a:rPr lang="en-US" dirty="0" err="1"/>
              <a:t>Priv</a:t>
            </a:r>
            <a:r>
              <a:rPr lang="en-US" dirty="0"/>
              <a:t>-Esc)</a:t>
            </a:r>
          </a:p>
          <a:p>
            <a:pPr marL="800100" lvl="1" indent="-342900">
              <a:buAutoNum type="arabicParenR" startAt="2"/>
            </a:pPr>
            <a:r>
              <a:rPr lang="en-US" dirty="0"/>
              <a:t>Search for Accounts where </a:t>
            </a:r>
            <a:r>
              <a:rPr lang="en-US" dirty="0" err="1"/>
              <a:t>PreAuth</a:t>
            </a:r>
            <a:r>
              <a:rPr lang="en-US" dirty="0"/>
              <a:t> is not required. (ASREPROAST)</a:t>
            </a:r>
          </a:p>
          <a:p>
            <a:pPr marL="800100" lvl="1" indent="-342900">
              <a:buAutoNum type="arabicParenR" startAt="2"/>
            </a:pPr>
            <a:r>
              <a:rPr lang="en-US" dirty="0"/>
              <a:t>All User SPNs (KERBEROAST)	 </a:t>
            </a:r>
          </a:p>
          <a:p>
            <a:pPr marL="800100" lvl="1" indent="-342900">
              <a:buAutoNum type="arabicParenR" startAt="2"/>
            </a:pPr>
            <a:r>
              <a:rPr lang="en-US" dirty="0"/>
              <a:t>* Show All LAPS LA Passwords (that you can see)	</a:t>
            </a:r>
          </a:p>
          <a:p>
            <a:pPr marL="800100" lvl="1" indent="-342900">
              <a:buAutoNum type="arabicParenR" startAt="2"/>
            </a:pPr>
            <a:r>
              <a:rPr lang="en-US" dirty="0"/>
              <a:t>Show All Quest Two-Factor Seeds (if you have access)</a:t>
            </a:r>
          </a:p>
          <a:p>
            <a:pPr marL="800100" lvl="1" indent="-342900">
              <a:buAutoNum type="arabicParenR" startAt="2"/>
            </a:pPr>
            <a:r>
              <a:rPr lang="en-US" dirty="0"/>
              <a:t>Oracle "</a:t>
            </a:r>
            <a:r>
              <a:rPr lang="en-US" dirty="0" err="1"/>
              <a:t>orclCommonAttribute</a:t>
            </a:r>
            <a:r>
              <a:rPr lang="en-US" dirty="0"/>
              <a:t>" SSO password hash</a:t>
            </a:r>
          </a:p>
          <a:p>
            <a:pPr marL="800100" lvl="1" indent="-342900">
              <a:buAutoNum type="arabicParenR" startAt="2"/>
            </a:pPr>
            <a:r>
              <a:rPr lang="en-US" dirty="0"/>
              <a:t>* Oracle "</a:t>
            </a:r>
            <a:r>
              <a:rPr lang="en-US" dirty="0" err="1"/>
              <a:t>userPassword</a:t>
            </a:r>
            <a:r>
              <a:rPr lang="en-US" dirty="0"/>
              <a:t>" SSO password hash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r>
              <a:rPr lang="en-US" i="1" dirty="0"/>
              <a:t>* Starred items have never been tested in an environment where they could be verified so please let me know if they work.</a:t>
            </a:r>
          </a:p>
        </p:txBody>
      </p:sp>
    </p:spTree>
    <p:extLst>
      <p:ext uri="{BB962C8B-B14F-4D97-AF65-F5344CB8AC3E}">
        <p14:creationId xmlns:p14="http://schemas.microsoft.com/office/powerpoint/2010/main" val="185598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4F75-C8BA-4A2F-96CC-FDBA39E0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219C8-4AE7-4CC4-BAF8-0F25536B83BE}"/>
              </a:ext>
            </a:extLst>
          </p:cNvPr>
          <p:cNvSpPr txBox="1"/>
          <p:nvPr/>
        </p:nvSpPr>
        <p:spPr>
          <a:xfrm>
            <a:off x="845127" y="1491049"/>
            <a:ext cx="9666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is actively developed (new features will be coming as I discover them or they are suggested).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requests actively encouraged.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Planned Improvements: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error messages (right now it </a:t>
            </a:r>
            <a:r>
              <a:rPr lang="en-US" dirty="0" err="1"/>
              <a:t>kinda</a:t>
            </a:r>
            <a:r>
              <a:rPr lang="en-US" dirty="0"/>
              <a:t> just blows up on you).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Stricter JSON formatting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Trusts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Future Enhancements: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Py2Exe build scripts or </a:t>
            </a:r>
            <a:r>
              <a:rPr lang="en-US" dirty="0" err="1"/>
              <a:t>PyInstaller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order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customization of pre-baked queries (possibly store them in external config).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&lt;Insert your item here&gt;</a:t>
            </a:r>
          </a:p>
        </p:txBody>
      </p:sp>
    </p:spTree>
    <p:extLst>
      <p:ext uri="{BB962C8B-B14F-4D97-AF65-F5344CB8AC3E}">
        <p14:creationId xmlns:p14="http://schemas.microsoft.com/office/powerpoint/2010/main" val="13494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84B1-77F4-482E-80F2-1A9AF263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it (and 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A95B8-C914-425D-A1D8-8EB2A131BD2E}"/>
              </a:ext>
            </a:extLst>
          </p:cNvPr>
          <p:cNvSpPr txBox="1"/>
          <p:nvPr/>
        </p:nvSpPr>
        <p:spPr>
          <a:xfrm>
            <a:off x="996778" y="1540476"/>
            <a:ext cx="8443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 is here: </a:t>
            </a:r>
            <a:r>
              <a:rPr lang="en-US" dirty="0">
                <a:hlinkClick r:id="rId2"/>
              </a:rPr>
              <a:t>https://github.com/shellster/LDAPPER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find me around the internets as “shellster” </a:t>
            </a:r>
          </a:p>
          <a:p>
            <a:endParaRPr lang="en-US" dirty="0"/>
          </a:p>
          <a:p>
            <a:r>
              <a:rPr lang="en-US" dirty="0"/>
              <a:t>Check out keybase.io if you want to chat</a:t>
            </a:r>
          </a:p>
          <a:p>
            <a:endParaRPr lang="en-US" dirty="0"/>
          </a:p>
          <a:p>
            <a:r>
              <a:rPr lang="en-US" i="1" dirty="0"/>
              <a:t>Not</a:t>
            </a:r>
            <a:r>
              <a:rPr lang="en-US" dirty="0"/>
              <a:t> Twitter.</a:t>
            </a:r>
          </a:p>
          <a:p>
            <a:endParaRPr lang="en-US" dirty="0"/>
          </a:p>
          <a:p>
            <a:r>
              <a:rPr lang="en-US" dirty="0"/>
              <a:t>After the talk </a:t>
            </a:r>
            <a:r>
              <a:rPr lang="en-US" dirty="0">
                <a:sym typeface="Wingdings" panose="05000000000000000000" pitchFamily="2" charset="2"/>
              </a:rPr>
              <a:t>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7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6B25-12E7-42D0-893A-5E1809B4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028" name="Picture 4" descr="Image result for sleeping man conference">
            <a:extLst>
              <a:ext uri="{FF2B5EF4-FFF2-40B4-BE49-F238E27FC236}">
                <a16:creationId xmlns:a16="http://schemas.microsoft.com/office/drawing/2014/main" id="{CA9BA9CB-1CFF-407A-9FDD-F26941D00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85" y="2001794"/>
            <a:ext cx="4912883" cy="316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0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45B6-F039-4DFF-8301-D4DE070C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451" y="200357"/>
            <a:ext cx="5932296" cy="1325562"/>
          </a:xfrm>
        </p:spPr>
        <p:txBody>
          <a:bodyPr/>
          <a:lstStyle/>
          <a:p>
            <a:r>
              <a:rPr lang="en-US" dirty="0"/>
              <a:t>Obligatory WHOAMI?</a:t>
            </a:r>
          </a:p>
        </p:txBody>
      </p:sp>
      <p:pic>
        <p:nvPicPr>
          <p:cNvPr id="2050" name="Picture 2" descr="http://fusionx.com/img/logo-m-w.png">
            <a:extLst>
              <a:ext uri="{FF2B5EF4-FFF2-40B4-BE49-F238E27FC236}">
                <a16:creationId xmlns:a16="http://schemas.microsoft.com/office/drawing/2014/main" id="{58575672-5AC3-4001-B951-A409AAED1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56" y="1649865"/>
            <a:ext cx="2811163" cy="8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5FD76-9A48-43E4-8081-E1F18C2940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56" y="2859049"/>
            <a:ext cx="3112072" cy="609079"/>
          </a:xfrm>
          <a:prstGeom prst="rect">
            <a:avLst/>
          </a:prstGeom>
        </p:spPr>
      </p:pic>
      <p:pic>
        <p:nvPicPr>
          <p:cNvPr id="2052" name="Picture 4" descr="http://paysw.com/includes/images/logo_10_12_2016.gif">
            <a:extLst>
              <a:ext uri="{FF2B5EF4-FFF2-40B4-BE49-F238E27FC236}">
                <a16:creationId xmlns:a16="http://schemas.microsoft.com/office/drawing/2014/main" id="{E5E6EE38-4B98-48A8-8501-E2D304FA7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56" y="3873855"/>
            <a:ext cx="2667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ockheed martin">
            <a:extLst>
              <a:ext uri="{FF2B5EF4-FFF2-40B4-BE49-F238E27FC236}">
                <a16:creationId xmlns:a16="http://schemas.microsoft.com/office/drawing/2014/main" id="{6C186595-4727-4CEF-A407-6D6CF23C2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56" y="5041582"/>
            <a:ext cx="3968990" cy="11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C44DB5-5859-4357-BA0C-9B3EB0903C70}"/>
              </a:ext>
            </a:extLst>
          </p:cNvPr>
          <p:cNvSpPr txBox="1"/>
          <p:nvPr/>
        </p:nvSpPr>
        <p:spPr>
          <a:xfrm>
            <a:off x="5395783" y="1912040"/>
            <a:ext cx="6491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Current: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Redteamer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Pentester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Electrical Circuits Nerd (bad at 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Ex-</a:t>
            </a:r>
            <a:r>
              <a:rPr lang="en-US" dirty="0" err="1"/>
              <a:t>Blueteamer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Ex-Sysadmin (unless you count client networks)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Definitely really far in the past: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 at parties</a:t>
            </a:r>
          </a:p>
        </p:txBody>
      </p:sp>
    </p:spTree>
    <p:extLst>
      <p:ext uri="{BB962C8B-B14F-4D97-AF65-F5344CB8AC3E}">
        <p14:creationId xmlns:p14="http://schemas.microsoft.com/office/powerpoint/2010/main" val="336031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AB95-5BF4-4485-909A-09C476A6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284" y="406948"/>
            <a:ext cx="8290635" cy="1325562"/>
          </a:xfrm>
        </p:spPr>
        <p:txBody>
          <a:bodyPr/>
          <a:lstStyle/>
          <a:p>
            <a:pPr algn="ctr"/>
            <a:r>
              <a:rPr lang="en-US" dirty="0"/>
              <a:t>What </a:t>
            </a:r>
            <a:r>
              <a:rPr lang="en-US" i="1" dirty="0"/>
              <a:t>WAS</a:t>
            </a:r>
            <a:r>
              <a:rPr lang="en-US" dirty="0"/>
              <a:t> LDAP?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FB459-0F86-411D-B64F-80560A3830D8}"/>
              </a:ext>
            </a:extLst>
          </p:cNvPr>
          <p:cNvSpPr txBox="1"/>
          <p:nvPr/>
        </p:nvSpPr>
        <p:spPr>
          <a:xfrm>
            <a:off x="1112108" y="1795849"/>
            <a:ext cx="8320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Lightweight Directory Access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open, vendor-neutral, industry standard application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Invented by Tim Howes, Steve </a:t>
            </a:r>
            <a:r>
              <a:rPr lang="en-US" dirty="0" err="1"/>
              <a:t>Kille</a:t>
            </a:r>
            <a:r>
              <a:rPr lang="en-US" dirty="0"/>
              <a:t>, Colin Robins, and </a:t>
            </a:r>
            <a:r>
              <a:rPr lang="en-US" dirty="0" err="1"/>
              <a:t>Wengyik</a:t>
            </a:r>
            <a:r>
              <a:rPr lang="en-US" dirty="0"/>
              <a:t> Yeong around 1993 as a replacement to DIXIE and DAS (DAP).  Was much more “lightweight” in terms of traffic</a:t>
            </a:r>
          </a:p>
        </p:txBody>
      </p:sp>
    </p:spTree>
    <p:extLst>
      <p:ext uri="{BB962C8B-B14F-4D97-AF65-F5344CB8AC3E}">
        <p14:creationId xmlns:p14="http://schemas.microsoft.com/office/powerpoint/2010/main" val="29910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AB95-5BF4-4485-909A-09C476A6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284" y="406948"/>
            <a:ext cx="8290635" cy="1325562"/>
          </a:xfrm>
        </p:spPr>
        <p:txBody>
          <a:bodyPr/>
          <a:lstStyle/>
          <a:p>
            <a:pPr algn="ctr"/>
            <a:r>
              <a:rPr lang="en-US" dirty="0"/>
              <a:t>What </a:t>
            </a:r>
            <a:r>
              <a:rPr lang="en-US" i="1" dirty="0"/>
              <a:t>IS</a:t>
            </a:r>
            <a:r>
              <a:rPr lang="en-US" dirty="0"/>
              <a:t> LDAP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FB459-0F86-411D-B64F-80560A3830D8}"/>
              </a:ext>
            </a:extLst>
          </p:cNvPr>
          <p:cNvSpPr txBox="1"/>
          <p:nvPr/>
        </p:nvSpPr>
        <p:spPr>
          <a:xfrm>
            <a:off x="1112108" y="1795849"/>
            <a:ext cx="83202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Lightweight</a:t>
            </a:r>
            <a:r>
              <a:rPr lang="en-US" dirty="0"/>
              <a:t> Directory Access Protocol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It is not “lightweight” in terms of functionality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strike="sngStrike" dirty="0"/>
              <a:t>open, vendor-neutral, industry standard </a:t>
            </a:r>
            <a:r>
              <a:rPr lang="en-US" dirty="0"/>
              <a:t>application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 open-</a:t>
            </a:r>
            <a:r>
              <a:rPr lang="en-US" dirty="0" err="1">
                <a:solidFill>
                  <a:srgbClr val="FF0000"/>
                </a:solidFill>
              </a:rPr>
              <a:t>ish</a:t>
            </a:r>
            <a:r>
              <a:rPr lang="en-US" dirty="0">
                <a:solidFill>
                  <a:srgbClr val="FF0000"/>
                </a:solidFill>
              </a:rPr>
              <a:t>, vendor-mangled, protocol that industry wishes was standardized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of it kind of like a SQL:</a:t>
            </a:r>
          </a:p>
          <a:p>
            <a:r>
              <a:rPr lang="en-US" dirty="0"/>
              <a:t>	It’s a database of customizable schemas which follow a somewhat 	standardized layout, with a somewhat standardized query language.  	The exact authentication mechanism, where and how data is stored, 	and, to some extent, the exact syntax of the query language is left up to 	the </a:t>
            </a:r>
            <a:r>
              <a:rPr lang="en-US" dirty="0" err="1"/>
              <a:t>implementor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only care about LDAP as implemented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454213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878E-4101-47B9-80F8-EE12304C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You Should Care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F7531-0378-45F9-8E33-47E409F48807}"/>
              </a:ext>
            </a:extLst>
          </p:cNvPr>
          <p:cNvSpPr txBox="1"/>
          <p:nvPr/>
        </p:nvSpPr>
        <p:spPr>
          <a:xfrm>
            <a:off x="1046205" y="1691322"/>
            <a:ext cx="93993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almost all information AD (NTLM hashes are a notable exception)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lots of information that you cannot find elsewhere in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times it is not monitored (or at least as closely) as more common AD enumeration techniques like net commands.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Microsoft 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write very targeted queries for the data we want.</a:t>
            </a:r>
          </a:p>
        </p:txBody>
      </p:sp>
    </p:spTree>
    <p:extLst>
      <p:ext uri="{BB962C8B-B14F-4D97-AF65-F5344CB8AC3E}">
        <p14:creationId xmlns:p14="http://schemas.microsoft.com/office/powerpoint/2010/main" val="15195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878E-4101-47B9-80F8-EE12304C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You Should Care 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F7531-0378-45F9-8E33-47E409F48807}"/>
              </a:ext>
            </a:extLst>
          </p:cNvPr>
          <p:cNvSpPr txBox="1"/>
          <p:nvPr/>
        </p:nvSpPr>
        <p:spPr>
          <a:xfrm>
            <a:off x="1046205" y="1691322"/>
            <a:ext cx="93993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third-parties store interesting things in LDAP schemes (like multifactor tokens and credentials)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completed full compromise chains using only LDAP enumeration (before the final attack)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easily queried by systems that are not domain-joined.</a:t>
            </a:r>
          </a:p>
        </p:txBody>
      </p:sp>
    </p:spTree>
    <p:extLst>
      <p:ext uri="{BB962C8B-B14F-4D97-AF65-F5344CB8AC3E}">
        <p14:creationId xmlns:p14="http://schemas.microsoft.com/office/powerpoint/2010/main" val="186497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07D8-047C-4C98-8EA7-64BFA298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02" y="209241"/>
            <a:ext cx="10515600" cy="1325562"/>
          </a:xfrm>
        </p:spPr>
        <p:txBody>
          <a:bodyPr/>
          <a:lstStyle/>
          <a:p>
            <a:pPr algn="ctr"/>
            <a:r>
              <a:rPr lang="en-US" dirty="0"/>
              <a:t>Current Tools (and why they suck)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4AE53-F2DB-40B9-BE17-44CEF12384D0}"/>
              </a:ext>
            </a:extLst>
          </p:cNvPr>
          <p:cNvSpPr txBox="1"/>
          <p:nvPr/>
        </p:nvSpPr>
        <p:spPr>
          <a:xfrm>
            <a:off x="1433383" y="1534803"/>
            <a:ext cx="90780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 line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OpenLDAP</a:t>
            </a:r>
            <a:r>
              <a:rPr lang="en-US" dirty="0"/>
              <a:t> </a:t>
            </a:r>
            <a:r>
              <a:rPr lang="en-US" dirty="0" err="1"/>
              <a:t>ldapsearch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Must know full OU to user accounts (Simple bind </a:t>
            </a:r>
            <a:r>
              <a:rPr lang="en-US" dirty="0" err="1"/>
              <a:t>auth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Cannot rate-limit results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TLS support is terrible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Cannot correctly page AD LDAP results (only first 1000 results)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Terribly output formatting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Clunky command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PowerView</a:t>
            </a:r>
            <a:r>
              <a:rPr lang="en-US" dirty="0"/>
              <a:t> (does not suck)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Does lots of non-</a:t>
            </a:r>
            <a:r>
              <a:rPr lang="en-US" dirty="0" err="1"/>
              <a:t>ldap</a:t>
            </a:r>
            <a:r>
              <a:rPr lang="en-US" dirty="0"/>
              <a:t> stuff, much of it not </a:t>
            </a:r>
            <a:r>
              <a:rPr lang="en-US" dirty="0" err="1"/>
              <a:t>opsec</a:t>
            </a:r>
            <a:r>
              <a:rPr lang="en-US" dirty="0"/>
              <a:t> safe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Does not provide direct access to LDAP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Powershell</a:t>
            </a:r>
            <a:r>
              <a:rPr lang="en-US" dirty="0"/>
              <a:t> (or C#) directly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Generally clunky.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Lousy separation of what’s LDAP and what’s not.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07D8-047C-4C98-8EA7-64BFA298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02" y="209241"/>
            <a:ext cx="10515600" cy="1325562"/>
          </a:xfrm>
        </p:spPr>
        <p:txBody>
          <a:bodyPr/>
          <a:lstStyle/>
          <a:p>
            <a:pPr algn="ctr"/>
            <a:r>
              <a:rPr lang="en-US" dirty="0"/>
              <a:t>Current Tools (and why they suck) 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4AE53-F2DB-40B9-BE17-44CEF12384D0}"/>
              </a:ext>
            </a:extLst>
          </p:cNvPr>
          <p:cNvSpPr txBox="1"/>
          <p:nvPr/>
        </p:nvSpPr>
        <p:spPr>
          <a:xfrm>
            <a:off x="1433383" y="1534803"/>
            <a:ext cx="9078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Sysinternals</a:t>
            </a:r>
            <a:r>
              <a:rPr lang="en-US" dirty="0"/>
              <a:t> AD Explorer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Clunky interface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 easy way to pull results out to an easily parse-able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Slow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Windows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Softerra</a:t>
            </a:r>
            <a:r>
              <a:rPr lang="en-US" dirty="0"/>
              <a:t> LDAP Browser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Same issues as AD Explorer (minus being slow)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Not opensource.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943E-3BC4-4A4B-AED4-1EE28C8C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13" y="191810"/>
            <a:ext cx="10515600" cy="1325562"/>
          </a:xfrm>
        </p:spPr>
        <p:txBody>
          <a:bodyPr/>
          <a:lstStyle/>
          <a:p>
            <a:pPr algn="ctr"/>
            <a:r>
              <a:rPr lang="en-US" dirty="0"/>
              <a:t>LDAPPER: 3 easy payments of $19.99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8ACF1-6A22-48AA-91FC-08D511AD5424}"/>
              </a:ext>
            </a:extLst>
          </p:cNvPr>
          <p:cNvSpPr txBox="1"/>
          <p:nvPr/>
        </p:nvSpPr>
        <p:spPr>
          <a:xfrm>
            <a:off x="1285029" y="1491694"/>
            <a:ext cx="89051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(2 and 3 compatible)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authenticate using normal Domain\User + Password (and </a:t>
            </a:r>
            <a:r>
              <a:rPr lang="en-US" dirty="0" err="1"/>
              <a:t>BaseDN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MS proprietary LDAP paging cookie (get all the results)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control on how much and how fast you pull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Pre-baked queries for common, useful enumeration (continually adding to 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data in an easily readable format or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TLS (If you want)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more attractive to the opposite sex…</a:t>
            </a:r>
          </a:p>
          <a:p>
            <a:pPr lvl="1"/>
            <a:r>
              <a:rPr lang="en-US" dirty="0"/>
              <a:t>(of snakes and other small reptiles)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Satisfaction not guaranteed.  NO REFUNDS!</a:t>
            </a:r>
          </a:p>
        </p:txBody>
      </p:sp>
    </p:spTree>
    <p:extLst>
      <p:ext uri="{BB962C8B-B14F-4D97-AF65-F5344CB8AC3E}">
        <p14:creationId xmlns:p14="http://schemas.microsoft.com/office/powerpoint/2010/main" val="32787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imeline 01 16x9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53A5AA-C494-4DBF-8A82-DEB22A058E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Timeline SmartArt Diagram Slide (white on dark gray, widescreen)</Template>
  <TotalTime>0</TotalTime>
  <Words>664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Georgia</vt:lpstr>
      <vt:lpstr>Wingdings</vt:lpstr>
      <vt:lpstr>Timeline 01 16x9</vt:lpstr>
      <vt:lpstr>LDAPPER AD LDAP interrogation tool for the rest of us</vt:lpstr>
      <vt:lpstr>Obligatory WHOAMI?</vt:lpstr>
      <vt:lpstr>What WAS LDAP?</vt:lpstr>
      <vt:lpstr>What IS LDAP</vt:lpstr>
      <vt:lpstr>Why You Should Care</vt:lpstr>
      <vt:lpstr>Why You Should Care II</vt:lpstr>
      <vt:lpstr>Current Tools (and why they suck)</vt:lpstr>
      <vt:lpstr>Current Tools (and why they suck) II</vt:lpstr>
      <vt:lpstr>LDAPPER: 3 easy payments of $19.99</vt:lpstr>
      <vt:lpstr>Simple Command Line Interface</vt:lpstr>
      <vt:lpstr>Pre-baked Queries</vt:lpstr>
      <vt:lpstr>Future Improvements</vt:lpstr>
      <vt:lpstr>Where to find it (and me)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2017-11-07T23:16:20Z</dcterms:created>
  <dcterms:modified xsi:type="dcterms:W3CDTF">2017-11-10T00:30:29Z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TC028891889991</vt:lpwstr>
  </property>
</Properties>
</file>