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84" r:id="rId6"/>
    <p:sldId id="299" r:id="rId7"/>
    <p:sldId id="297" r:id="rId8"/>
    <p:sldId id="285" r:id="rId9"/>
    <p:sldId id="286" r:id="rId10"/>
    <p:sldId id="287" r:id="rId11"/>
    <p:sldId id="291" r:id="rId12"/>
    <p:sldId id="290" r:id="rId13"/>
    <p:sldId id="288" r:id="rId14"/>
    <p:sldId id="263" r:id="rId15"/>
    <p:sldId id="267" r:id="rId16"/>
    <p:sldId id="268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7398ED-C877-420A-B147-19CC34BB661E}" v="3" dt="2023-10-04T09:12:08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46" autoAdjust="0"/>
    <p:restoredTop sz="94717" autoAdjust="0"/>
  </p:normalViewPr>
  <p:slideViewPr>
    <p:cSldViewPr snapToGrid="0">
      <p:cViewPr varScale="1">
        <p:scale>
          <a:sx n="115" d="100"/>
          <a:sy n="115" d="100"/>
        </p:scale>
        <p:origin x="77" y="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7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Fall" userId="740cf93a-6c3c-4e3c-b749-5ebfb0ab16fa" providerId="ADAL" clId="{307398ED-C877-420A-B147-19CC34BB661E}"/>
    <pc:docChg chg="custSel modSld sldOrd">
      <pc:chgData name="Daniel Fall" userId="740cf93a-6c3c-4e3c-b749-5ebfb0ab16fa" providerId="ADAL" clId="{307398ED-C877-420A-B147-19CC34BB661E}" dt="2023-10-04T09:12:36.590" v="612" actId="790"/>
      <pc:docMkLst>
        <pc:docMk/>
      </pc:docMkLst>
      <pc:sldChg chg="addSp modSp mod">
        <pc:chgData name="Daniel Fall" userId="740cf93a-6c3c-4e3c-b749-5ebfb0ab16fa" providerId="ADAL" clId="{307398ED-C877-420A-B147-19CC34BB661E}" dt="2023-10-04T09:00:18.952" v="253" actId="1076"/>
        <pc:sldMkLst>
          <pc:docMk/>
          <pc:sldMk cId="4111861533" sldId="263"/>
        </pc:sldMkLst>
        <pc:spChg chg="add mod">
          <ac:chgData name="Daniel Fall" userId="740cf93a-6c3c-4e3c-b749-5ebfb0ab16fa" providerId="ADAL" clId="{307398ED-C877-420A-B147-19CC34BB661E}" dt="2023-10-04T08:58:52.708" v="248" actId="1076"/>
          <ac:spMkLst>
            <pc:docMk/>
            <pc:sldMk cId="4111861533" sldId="263"/>
            <ac:spMk id="2" creationId="{9EA6658F-CEEA-7AAC-4FB2-DFCAA481261E}"/>
          </ac:spMkLst>
        </pc:spChg>
        <pc:spChg chg="add mod">
          <ac:chgData name="Daniel Fall" userId="740cf93a-6c3c-4e3c-b749-5ebfb0ab16fa" providerId="ADAL" clId="{307398ED-C877-420A-B147-19CC34BB661E}" dt="2023-10-04T08:58:52.708" v="248" actId="1076"/>
          <ac:spMkLst>
            <pc:docMk/>
            <pc:sldMk cId="4111861533" sldId="263"/>
            <ac:spMk id="5" creationId="{E8FFF9A3-C90F-4A4D-FAFE-F365D44002DD}"/>
          </ac:spMkLst>
        </pc:spChg>
        <pc:spChg chg="mod">
          <ac:chgData name="Daniel Fall" userId="740cf93a-6c3c-4e3c-b749-5ebfb0ab16fa" providerId="ADAL" clId="{307398ED-C877-420A-B147-19CC34BB661E}" dt="2023-10-04T08:58:52.708" v="248" actId="1076"/>
          <ac:spMkLst>
            <pc:docMk/>
            <pc:sldMk cId="4111861533" sldId="263"/>
            <ac:spMk id="24" creationId="{362BECCC-5EAC-C613-A99A-1F3EB2E24FA2}"/>
          </ac:spMkLst>
        </pc:spChg>
        <pc:spChg chg="mod">
          <ac:chgData name="Daniel Fall" userId="740cf93a-6c3c-4e3c-b749-5ebfb0ab16fa" providerId="ADAL" clId="{307398ED-C877-420A-B147-19CC34BB661E}" dt="2023-10-04T08:58:52.708" v="248" actId="1076"/>
          <ac:spMkLst>
            <pc:docMk/>
            <pc:sldMk cId="4111861533" sldId="263"/>
            <ac:spMk id="25" creationId="{9FD09DE5-A16B-D601-A00B-AEA6CDAE8B9C}"/>
          </ac:spMkLst>
        </pc:spChg>
        <pc:picChg chg="add mod">
          <ac:chgData name="Daniel Fall" userId="740cf93a-6c3c-4e3c-b749-5ebfb0ab16fa" providerId="ADAL" clId="{307398ED-C877-420A-B147-19CC34BB661E}" dt="2023-10-04T09:00:18.952" v="253" actId="1076"/>
          <ac:picMkLst>
            <pc:docMk/>
            <pc:sldMk cId="4111861533" sldId="263"/>
            <ac:picMk id="7" creationId="{9DAD94BD-FD42-5171-BA73-243B56FAD766}"/>
          </ac:picMkLst>
        </pc:picChg>
      </pc:sldChg>
      <pc:sldChg chg="modSp mod">
        <pc:chgData name="Daniel Fall" userId="740cf93a-6c3c-4e3c-b749-5ebfb0ab16fa" providerId="ADAL" clId="{307398ED-C877-420A-B147-19CC34BB661E}" dt="2023-10-04T09:04:53.355" v="582" actId="20577"/>
        <pc:sldMkLst>
          <pc:docMk/>
          <pc:sldMk cId="3199711112" sldId="267"/>
        </pc:sldMkLst>
        <pc:spChg chg="mod">
          <ac:chgData name="Daniel Fall" userId="740cf93a-6c3c-4e3c-b749-5ebfb0ab16fa" providerId="ADAL" clId="{307398ED-C877-420A-B147-19CC34BB661E}" dt="2023-10-04T09:04:53.355" v="582" actId="20577"/>
          <ac:spMkLst>
            <pc:docMk/>
            <pc:sldMk cId="3199711112" sldId="267"/>
            <ac:spMk id="6" creationId="{D01112F9-45E7-253F-3C03-C1E84AB11B7B}"/>
          </ac:spMkLst>
        </pc:spChg>
      </pc:sldChg>
      <pc:sldChg chg="modSp mod">
        <pc:chgData name="Daniel Fall" userId="740cf93a-6c3c-4e3c-b749-5ebfb0ab16fa" providerId="ADAL" clId="{307398ED-C877-420A-B147-19CC34BB661E}" dt="2023-10-04T09:12:36.590" v="612" actId="790"/>
        <pc:sldMkLst>
          <pc:docMk/>
          <pc:sldMk cId="1002257062" sldId="285"/>
        </pc:sldMkLst>
        <pc:spChg chg="mod">
          <ac:chgData name="Daniel Fall" userId="740cf93a-6c3c-4e3c-b749-5ebfb0ab16fa" providerId="ADAL" clId="{307398ED-C877-420A-B147-19CC34BB661E}" dt="2023-10-04T09:12:36.590" v="612" actId="790"/>
          <ac:spMkLst>
            <pc:docMk/>
            <pc:sldMk cId="1002257062" sldId="285"/>
            <ac:spMk id="2" creationId="{88F0D0EE-93B8-A7F5-F950-B3795656CDD5}"/>
          </ac:spMkLst>
        </pc:spChg>
      </pc:sldChg>
      <pc:sldChg chg="modSp mod">
        <pc:chgData name="Daniel Fall" userId="740cf93a-6c3c-4e3c-b749-5ebfb0ab16fa" providerId="ADAL" clId="{307398ED-C877-420A-B147-19CC34BB661E}" dt="2023-10-04T09:11:46.401" v="609" actId="790"/>
        <pc:sldMkLst>
          <pc:docMk/>
          <pc:sldMk cId="2360567714" sldId="286"/>
        </pc:sldMkLst>
        <pc:spChg chg="mod">
          <ac:chgData name="Daniel Fall" userId="740cf93a-6c3c-4e3c-b749-5ebfb0ab16fa" providerId="ADAL" clId="{307398ED-C877-420A-B147-19CC34BB661E}" dt="2023-10-04T09:11:46.401" v="609" actId="790"/>
          <ac:spMkLst>
            <pc:docMk/>
            <pc:sldMk cId="2360567714" sldId="286"/>
            <ac:spMk id="3" creationId="{F7AA1B57-74D1-66B6-B672-077FFEBD9FA2}"/>
          </ac:spMkLst>
        </pc:spChg>
      </pc:sldChg>
      <pc:sldChg chg="ord">
        <pc:chgData name="Daniel Fall" userId="740cf93a-6c3c-4e3c-b749-5ebfb0ab16fa" providerId="ADAL" clId="{307398ED-C877-420A-B147-19CC34BB661E}" dt="2023-10-04T09:05:45.524" v="584"/>
        <pc:sldMkLst>
          <pc:docMk/>
          <pc:sldMk cId="290389414" sldId="288"/>
        </pc:sldMkLst>
      </pc:sldChg>
      <pc:sldChg chg="modSp mod ord">
        <pc:chgData name="Daniel Fall" userId="740cf93a-6c3c-4e3c-b749-5ebfb0ab16fa" providerId="ADAL" clId="{307398ED-C877-420A-B147-19CC34BB661E}" dt="2023-10-04T09:06:14.820" v="608" actId="20577"/>
        <pc:sldMkLst>
          <pc:docMk/>
          <pc:sldMk cId="3756839310" sldId="291"/>
        </pc:sldMkLst>
        <pc:spChg chg="mod">
          <ac:chgData name="Daniel Fall" userId="740cf93a-6c3c-4e3c-b749-5ebfb0ab16fa" providerId="ADAL" clId="{307398ED-C877-420A-B147-19CC34BB661E}" dt="2023-10-04T09:06:14.820" v="608" actId="20577"/>
          <ac:spMkLst>
            <pc:docMk/>
            <pc:sldMk cId="3756839310" sldId="291"/>
            <ac:spMk id="5" creationId="{5DEB0376-EC08-24B4-6B83-9FC6E4D2561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90EF377-B776-4E87-AAE4-257329B1EA09}" type="datetime1">
              <a:rPr lang="de-DE" smtClean="0"/>
              <a:t>04.10.2023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C741C7-AC69-4EAD-9D50-2ADB3D11B934}" type="datetime1">
              <a:rPr lang="de-DE" smtClean="0"/>
              <a:pPr/>
              <a:t>04.10.2023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7D7554-D10C-4E29-B8E6-BB7111FA614F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634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0191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079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236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37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noProof="0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174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 dirty="0"/>
              <a:t>Klicken, um ein Foto hinzuzufügen</a:t>
            </a: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platzhalter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rtlCol="0"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Klicken, um einen Namen hinzuzufügen</a:t>
            </a:r>
          </a:p>
        </p:txBody>
      </p:sp>
      <p:sp>
        <p:nvSpPr>
          <p:cNvPr id="12" name="Textplatzhalter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Klicken, um ein Datum hinzuzufügen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de-DE" noProof="0" dirty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oso mit der Konkurrenz vergleich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ildplatzhalter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1" name="Inhaltsplatzhalter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3" name="Inhaltsplatzhalter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lau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8" name="Textplatzhalter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Textplatzhalter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Textplatzhalter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3" name="Textplatzhalter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4" name="Textplatzhalter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5" name="Textplatzhalter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6" name="Textplatzhalter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7" name="Textplatzhalter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8" name="Textplatzhalter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9" name="Textplatzhalter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0" name="Textplatzhalter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2" name="Textplatzhalter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4" name="Textplatzhalter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5" name="Textplatzhalter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6" name="Textplatzhalter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Textplatzhalter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8" name="Textplatzhalter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1" name="Textplatzhalter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 hinzufügen</a:t>
            </a:r>
          </a:p>
        </p:txBody>
      </p:sp>
      <p:sp>
        <p:nvSpPr>
          <p:cNvPr id="52" name="Textplatzhalter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 hinzufügen</a:t>
            </a:r>
          </a:p>
        </p:txBody>
      </p:sp>
      <p:sp>
        <p:nvSpPr>
          <p:cNvPr id="53" name="Textplatzhalter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4" name="Textplatzhalter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5" name="Textplatzhalter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6" name="Textplatzhalter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7" name="Textplatzhalter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8" name="Textplatzhalter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rtlCol="0"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chtige Schlussfolgerungen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9" name="Inhaltsplatzhalter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11" name="Foliennummernplatzhalter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ps für Unterneh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Inhaltsplatzhalter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rtlCol="0"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ndlungsaufforderung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8" name="Fußzeilenplatzhalter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9" name="Foliennummernplatzhalter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1" name="Inhaltsplatzhalter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Inhaltsplatzhalter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gesordn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rstellung des Referente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10" name="Textplatzhalter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Klicken, um einen Namen hinzuzufügen</a:t>
            </a:r>
          </a:p>
        </p:txBody>
      </p:sp>
      <p:sp>
        <p:nvSpPr>
          <p:cNvPr id="11" name="Inhaltsplatzhalter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729133" y="2551471"/>
            <a:ext cx="346286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 dirty="0"/>
              <a:t>Titelmasterformat durch Klicken bearbeiten</a:t>
            </a:r>
          </a:p>
        </p:txBody>
      </p:sp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 dirty="0"/>
              <a:t>Klicken, um ein Foto hinzuzufügen</a:t>
            </a:r>
          </a:p>
        </p:txBody>
      </p:sp>
      <p:sp>
        <p:nvSpPr>
          <p:cNvPr id="10" name="Inhaltsplatzhalter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-Fr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14" name="Inhaltsplatzhalter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Titel durch Klicken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 rtlCol="0"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>
              <a:spcBef>
                <a:spcPts val="100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zentsatz der Kommunikationsto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endParaRPr lang="de-DE" noProof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9" name="Inhaltsplatzhalter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Inhaltsplatzhalter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1" name="Inhaltsplatzhalter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2" name="Inhaltsplatzhalter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/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7" name="Textplatzhalter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38" name="Textplatzhalter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39" name="Textplatzhalter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40" name="Textplatzhalter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de-DE" noProof="0"/>
              <a:t>#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lle Produkte herstellen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de-DE" noProof="0"/>
              <a:t>Klicken, um ein Foto hinzuzufügen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de-DE" noProof="0"/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13" name="Foliennummernplatzhalter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de-DE" noProof="0" smtClean="0"/>
              <a:pPr rtl="0"/>
              <a:t>‹Nr.›</a:t>
            </a:fld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Exploring Discrepancies in CISO Job Advertisements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8D65601-5AE2-46FC-B138-694DDD2B510D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C022D7CD-E026-4E29-BE4B-3FA7B1EB6A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95205" y="3086285"/>
            <a:ext cx="2459114" cy="685430"/>
          </a:xfrm>
        </p:spPr>
        <p:txBody>
          <a:bodyPr rtlCol="0" anchor="ctr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de-DE" sz="2000" dirty="0">
                <a:solidFill>
                  <a:schemeClr val="tx2"/>
                </a:solidFill>
              </a:rPr>
              <a:t>Leonhard Kurthen</a:t>
            </a:r>
          </a:p>
          <a:p>
            <a:pPr algn="l" rtl="0">
              <a:spcAft>
                <a:spcPts val="600"/>
              </a:spcAft>
            </a:pPr>
            <a:r>
              <a:rPr lang="de-DE" sz="2000" dirty="0">
                <a:solidFill>
                  <a:schemeClr val="tx2"/>
                </a:solidFill>
              </a:rPr>
              <a:t>Daniel Fall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AEEB6582-6001-4276-8F87-1470B6FA14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5204" y="4155952"/>
            <a:ext cx="2459114" cy="685429"/>
          </a:xfrm>
        </p:spPr>
        <p:txBody>
          <a:bodyPr rtlCol="0" anchor="ctr">
            <a:normAutofit/>
          </a:bodyPr>
          <a:lstStyle/>
          <a:p>
            <a:pPr rtl="0">
              <a:spcAft>
                <a:spcPts val="600"/>
              </a:spcAft>
            </a:pPr>
            <a:r>
              <a:rPr lang="de-DE" sz="2000" dirty="0">
                <a:solidFill>
                  <a:schemeClr val="tx2"/>
                </a:solidFill>
              </a:rPr>
              <a:t>2023/10</a:t>
            </a:r>
          </a:p>
        </p:txBody>
      </p:sp>
      <p:sp>
        <p:nvSpPr>
          <p:cNvPr id="18" name="Titel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4" y="825265"/>
            <a:ext cx="6399243" cy="1596004"/>
          </a:xfrm>
        </p:spPr>
        <p:txBody>
          <a:bodyPr rtlCol="0" anchor="ctr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sz="2800" dirty="0">
                <a:solidFill>
                  <a:schemeClr val="tx2"/>
                </a:solidFill>
              </a:rPr>
              <a:t>Exploring Discrepancies in CISO Job Advertisements: </a:t>
            </a:r>
            <a:br>
              <a:rPr lang="en-US" sz="2800" dirty="0">
                <a:solidFill>
                  <a:schemeClr val="tx2"/>
                </a:solidFill>
              </a:rPr>
            </a:br>
            <a:r>
              <a:rPr lang="en-US" sz="2800" dirty="0">
                <a:solidFill>
                  <a:schemeClr val="tx2"/>
                </a:solidFill>
              </a:rPr>
              <a:t>A Comparative Content Analysis</a:t>
            </a:r>
            <a:endParaRPr lang="de-DE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0D0EE-93B8-A7F5-F950-B3795656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9470663" cy="657882"/>
          </a:xfrm>
        </p:spPr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 </a:t>
            </a:r>
            <a:r>
              <a:rPr lang="de-DE" dirty="0" err="1"/>
              <a:t>Qualifications</a:t>
            </a:r>
            <a:r>
              <a:rPr lang="de-DE" dirty="0"/>
              <a:t> and </a:t>
            </a:r>
            <a:r>
              <a:rPr lang="de-DE" dirty="0" err="1"/>
              <a:t>Requirements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29E6A-042B-7AA5-99D3-F955D1D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264B-52D7-D13C-0CBA-5DD4709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pPr rtl="0"/>
              <a:t>10</a:t>
            </a:fld>
            <a:endParaRPr lang="de-DE" noProof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BA57210-8508-589B-5709-77C554037CF4}"/>
              </a:ext>
            </a:extLst>
          </p:cNvPr>
          <p:cNvSpPr/>
          <p:nvPr/>
        </p:nvSpPr>
        <p:spPr>
          <a:xfrm>
            <a:off x="7255042" y="2353992"/>
            <a:ext cx="4098758" cy="3529203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7501BCA-4C2D-68D6-3692-EB87A4112A04}"/>
              </a:ext>
            </a:extLst>
          </p:cNvPr>
          <p:cNvSpPr txBox="1"/>
          <p:nvPr/>
        </p:nvSpPr>
        <p:spPr>
          <a:xfrm>
            <a:off x="1883137" y="2302404"/>
            <a:ext cx="4419165" cy="2314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High requirements in both “in depth” technical skills as well as management and leadership skills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Academic background   highly focuses on technical expertise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de-DE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89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el 69">
            <a:extLst>
              <a:ext uri="{FF2B5EF4-FFF2-40B4-BE49-F238E27FC236}">
                <a16:creationId xmlns:a16="http://schemas.microsoft.com/office/drawing/2014/main" id="{0E5B711B-1FB9-410F-85EA-CD7D435A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18" y="1940788"/>
            <a:ext cx="2516234" cy="1268810"/>
          </a:xfrm>
        </p:spPr>
        <p:txBody>
          <a:bodyPr rtlCol="0"/>
          <a:lstStyle/>
          <a:p>
            <a:pPr rtl="0"/>
            <a:r>
              <a:rPr lang="de-DE" dirty="0"/>
              <a:t>Code Relations</a:t>
            </a:r>
            <a:br>
              <a:rPr lang="de-DE" dirty="0"/>
            </a:br>
            <a:r>
              <a:rPr lang="de-DE" dirty="0"/>
              <a:t>&amp; Mapping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CEEA5F9-AB64-4410-9739-01B80644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Exploring Discrepancies in CISO Job Advertisements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6DD176-B0F5-49FE-A0C1-060088DD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de-DE" smtClean="0"/>
              <a:pPr rtl="0"/>
              <a:t>11</a:t>
            </a:fld>
            <a:endParaRPr lang="de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62BECCC-5EAC-C613-A99A-1F3EB2E24FA2}"/>
              </a:ext>
            </a:extLst>
          </p:cNvPr>
          <p:cNvSpPr/>
          <p:nvPr/>
        </p:nvSpPr>
        <p:spPr>
          <a:xfrm>
            <a:off x="8552450" y="977685"/>
            <a:ext cx="2743201" cy="2362011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FD09DE5-A16B-D601-A00B-AEA6CDAE8B9C}"/>
              </a:ext>
            </a:extLst>
          </p:cNvPr>
          <p:cNvSpPr/>
          <p:nvPr/>
        </p:nvSpPr>
        <p:spPr>
          <a:xfrm>
            <a:off x="5592584" y="977685"/>
            <a:ext cx="2743201" cy="2362011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EA6658F-CEEA-7AAC-4FB2-DFCAA481261E}"/>
              </a:ext>
            </a:extLst>
          </p:cNvPr>
          <p:cNvSpPr/>
          <p:nvPr/>
        </p:nvSpPr>
        <p:spPr>
          <a:xfrm>
            <a:off x="8552450" y="3568485"/>
            <a:ext cx="2743201" cy="2362011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8FFF9A3-C90F-4A4D-FAFE-F365D44002DD}"/>
              </a:ext>
            </a:extLst>
          </p:cNvPr>
          <p:cNvSpPr/>
          <p:nvPr/>
        </p:nvSpPr>
        <p:spPr>
          <a:xfrm>
            <a:off x="5592584" y="3568485"/>
            <a:ext cx="2743201" cy="2362011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pic>
        <p:nvPicPr>
          <p:cNvPr id="7" name="Grafik 6" descr="Getreide Silhouette">
            <a:extLst>
              <a:ext uri="{FF2B5EF4-FFF2-40B4-BE49-F238E27FC236}">
                <a16:creationId xmlns:a16="http://schemas.microsoft.com/office/drawing/2014/main" id="{9DAD94BD-FD42-5171-BA73-243B56FAD7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39552" y="21586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9C78B530-904A-4FFB-B79F-DD0CA2B3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367159"/>
            <a:ext cx="4288971" cy="829937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r>
              <a:rPr lang="de-DE" dirty="0" err="1"/>
              <a:t>Conclusion</a:t>
            </a:r>
            <a:r>
              <a:rPr lang="de-DE" dirty="0"/>
              <a:t> &amp; </a:t>
            </a:r>
            <a:r>
              <a:rPr lang="de-DE" dirty="0" err="1"/>
              <a:t>Remarks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3B074B0-90B9-4962-9F78-BF78A1A31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01506" y="6356350"/>
            <a:ext cx="3152912" cy="365125"/>
          </a:xfrm>
        </p:spPr>
        <p:txBody>
          <a:bodyPr rtlCol="0"/>
          <a:lstStyle/>
          <a:p>
            <a:pPr algn="ctr" rtl="0"/>
            <a:r>
              <a:rPr lang="en-US" dirty="0"/>
              <a:t>Exploring Discrepancies in CISO Job Advertisements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FB46AAD-28B2-40D4-8555-3F7B7675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de-DE" smtClean="0"/>
              <a:pPr rtl="0"/>
              <a:t>12</a:t>
            </a:fld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01112F9-45E7-253F-3C03-C1E84AB11B7B}"/>
              </a:ext>
            </a:extLst>
          </p:cNvPr>
          <p:cNvSpPr txBox="1"/>
          <p:nvPr/>
        </p:nvSpPr>
        <p:spPr>
          <a:xfrm>
            <a:off x="7101506" y="2567099"/>
            <a:ext cx="4419165" cy="4026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Mismatch between job advertisements and actually required profiles could possibly interfere with the effectiveness of the security organization and strategy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Job advertisement can only give us an indication and might not highlight the actual role of the CISO within a particular organization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de-DE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fik 13" descr="Ein Bild, das Holz, Schwarzweiß, monochrom, draußen enthält.&#10;&#10;Automatisch generierte Beschreibung">
            <a:extLst>
              <a:ext uri="{FF2B5EF4-FFF2-40B4-BE49-F238E27FC236}">
                <a16:creationId xmlns:a16="http://schemas.microsoft.com/office/drawing/2014/main" id="{89097B13-84D3-E3FF-B873-ED63E3CB28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l="27905"/>
          <a:stretch/>
        </p:blipFill>
        <p:spPr>
          <a:xfrm>
            <a:off x="0" y="0"/>
            <a:ext cx="6322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11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 descr="Ein Bild, das Person, Schwarzweiß, Kleidung, draußen enthält.&#10;&#10;Automatisch generierte Beschreibung">
            <a:extLst>
              <a:ext uri="{FF2B5EF4-FFF2-40B4-BE49-F238E27FC236}">
                <a16:creationId xmlns:a16="http://schemas.microsoft.com/office/drawing/2014/main" id="{3F08D3CF-C678-F0EE-7836-7D5EA4E8881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b="41903"/>
          <a:stretch/>
        </p:blipFill>
        <p:spPr>
          <a:xfrm>
            <a:off x="0" y="2325885"/>
            <a:ext cx="12192000" cy="4532115"/>
          </a:xfrm>
          <a:prstGeom prst="rect">
            <a:avLst/>
          </a:prstGeom>
        </p:spPr>
      </p:pic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FD7DC7A-3B7F-410C-9B4A-818BD4FC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8" y="1352736"/>
            <a:ext cx="9227573" cy="657883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Attention! </a:t>
            </a:r>
            <a:br>
              <a:rPr lang="de-DE" dirty="0"/>
            </a:br>
            <a:r>
              <a:rPr lang="de-DE" dirty="0"/>
              <a:t>Any Questions?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0C5C27B-32E5-4B40-A6B9-D41475D84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EE40EF-072C-47F9-BAD4-39FD803A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US"/>
              <a:t>Exploring Discrepancies in CISO Job Advertisements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DEDB3A-C068-4452-A16D-219DDA3D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de-DE" smtClean="0"/>
              <a:pPr rtl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69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885C1CA6-F562-8D18-047B-27FC91323C1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BD1E53-1B99-C45E-F0A4-22D40776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2808C3-9B7F-17A4-369A-C702536E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t>2</a:t>
            </a:fld>
            <a:endParaRPr lang="de-DE" noProof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53B889C-51F3-AF72-9508-5DFB5BD4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8" name="Inhaltsplatzhalter 27">
            <a:extLst>
              <a:ext uri="{FF2B5EF4-FFF2-40B4-BE49-F238E27FC236}">
                <a16:creationId xmlns:a16="http://schemas.microsoft.com/office/drawing/2014/main" id="{76635A47-2526-4986-A0C8-81E9491B6D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674813" y="2051050"/>
            <a:ext cx="7018811" cy="2184066"/>
          </a:xfrm>
        </p:spPr>
        <p:txBody>
          <a:bodyPr rtlCol="0"/>
          <a:lstStyle/>
          <a:p>
            <a:pPr marL="285750" indent="-285750">
              <a:buFont typeface="+mj-lt"/>
              <a:buAutoNum type="romanUcPeriod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 and Methodology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Analysis</a:t>
            </a:r>
          </a:p>
          <a:p>
            <a:pPr marL="285750" indent="-285750">
              <a:buFont typeface="+mj-lt"/>
              <a:buAutoNum type="romanUcPeriod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285750" indent="-285750" rtl="0">
              <a:buFont typeface="+mj-lt"/>
              <a:buAutoNum type="romanUcPeriod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285750" indent="-285750" rtl="0">
              <a:buFont typeface="+mj-lt"/>
              <a:buAutoNum type="romanUcPeriod"/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Q&amp;A Session</a:t>
            </a:r>
          </a:p>
          <a:p>
            <a:pPr rtl="0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9107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6A070758-9539-49E3-9A13-06037269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9866" y="4100358"/>
            <a:ext cx="3121302" cy="64706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rtl="0"/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014769" y="2757306"/>
            <a:ext cx="3266975" cy="326687"/>
          </a:xfrm>
        </p:spPr>
        <p:txBody>
          <a:bodyPr rtlCol="0"/>
          <a:lstStyle/>
          <a:p>
            <a:pPr rtl="0"/>
            <a:r>
              <a:rPr lang="de-DE" dirty="0"/>
              <a:t>Leonhard </a:t>
            </a:r>
            <a:r>
              <a:rPr lang="de-DE" dirty="0" err="1"/>
              <a:t>Kurthen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9C484AE-32AC-478C-80FE-FD9EA56A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9544" y="6356350"/>
            <a:ext cx="3152912" cy="365125"/>
          </a:xfrm>
        </p:spPr>
        <p:txBody>
          <a:bodyPr rtlCol="0"/>
          <a:lstStyle/>
          <a:p>
            <a:pPr algn="ctr" rtl="0"/>
            <a:r>
              <a:rPr lang="en-US" dirty="0"/>
              <a:t>Exploring Discrepancies in CISO Job Advertisements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E6AF1E4-56E5-40D1-BBF3-E9467213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de-DE" smtClean="0"/>
              <a:pPr rtl="0"/>
              <a:t>3</a:t>
            </a:fld>
            <a:endParaRPr lang="de-DE"/>
          </a:p>
        </p:txBody>
      </p:sp>
      <p:pic>
        <p:nvPicPr>
          <p:cNvPr id="6" name="Picture 2" descr="Profilfoto von Leonhard Kurthen">
            <a:extLst>
              <a:ext uri="{FF2B5EF4-FFF2-40B4-BE49-F238E27FC236}">
                <a16:creationId xmlns:a16="http://schemas.microsoft.com/office/drawing/2014/main" id="{E217E54C-CF1B-EC1A-36CB-7958C2C9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987" y="2424328"/>
            <a:ext cx="2404224" cy="24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rofilbild">
            <a:extLst>
              <a:ext uri="{FF2B5EF4-FFF2-40B4-BE49-F238E27FC236}">
                <a16:creationId xmlns:a16="http://schemas.microsoft.com/office/drawing/2014/main" id="{77FCA4B7-B279-677E-BABD-56DF84688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24" r="12425" b="24848"/>
          <a:stretch/>
        </p:blipFill>
        <p:spPr bwMode="auto">
          <a:xfrm>
            <a:off x="1294889" y="2424327"/>
            <a:ext cx="2404224" cy="240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platzhalter 26">
            <a:extLst>
              <a:ext uri="{FF2B5EF4-FFF2-40B4-BE49-F238E27FC236}">
                <a16:creationId xmlns:a16="http://schemas.microsoft.com/office/drawing/2014/main" id="{224836D0-E7D3-3D70-6E7C-CEA7D00D3490}"/>
              </a:ext>
            </a:extLst>
          </p:cNvPr>
          <p:cNvSpPr txBox="1">
            <a:spLocks/>
          </p:cNvSpPr>
          <p:nvPr/>
        </p:nvSpPr>
        <p:spPr>
          <a:xfrm>
            <a:off x="7014768" y="2424327"/>
            <a:ext cx="3266975" cy="326687"/>
          </a:xfrm>
          <a:prstGeom prst="rect">
            <a:avLst/>
          </a:prstGeom>
        </p:spPr>
        <p:txBody>
          <a:bodyPr rtlCol="0"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 spc="100" baseline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Daniel Fall &amp;</a:t>
            </a:r>
          </a:p>
        </p:txBody>
      </p:sp>
    </p:spTree>
    <p:extLst>
      <p:ext uri="{BB962C8B-B14F-4D97-AF65-F5344CB8AC3E}">
        <p14:creationId xmlns:p14="http://schemas.microsoft.com/office/powerpoint/2010/main" val="4261196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Kleidung, Frucht, Banane enthält.&#10;&#10;Automatisch generierte Beschreibung">
            <a:extLst>
              <a:ext uri="{FF2B5EF4-FFF2-40B4-BE49-F238E27FC236}">
                <a16:creationId xmlns:a16="http://schemas.microsoft.com/office/drawing/2014/main" id="{43FA89C5-D94B-3563-2288-EA7531E6A3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40160" r="11127"/>
          <a:stretch/>
        </p:blipFill>
        <p:spPr>
          <a:xfrm>
            <a:off x="0" y="0"/>
            <a:ext cx="5013159" cy="6858000"/>
          </a:xfrm>
          <a:prstGeom prst="rect">
            <a:avLst/>
          </a:prstGeom>
        </p:spPr>
      </p:pic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F1944A9-FD87-4ADB-BC13-44BB7AD0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921" y="1276662"/>
            <a:ext cx="2635209" cy="523708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l" rtl="0"/>
            <a:r>
              <a:rPr lang="de-DE" sz="2800" dirty="0">
                <a:solidFill>
                  <a:schemeClr val="accent1"/>
                </a:solidFill>
              </a:rPr>
              <a:t>The CISO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38D41EE-C782-4F2D-90DF-C2FD4A0BC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53200" y="6356350"/>
            <a:ext cx="4114800" cy="365125"/>
          </a:xfrm>
        </p:spPr>
        <p:txBody>
          <a:bodyPr rtlCol="0"/>
          <a:lstStyle/>
          <a:p>
            <a:pPr rtl="0"/>
            <a:r>
              <a:rPr lang="en-US" dirty="0"/>
              <a:t>Exploring Discrepancies in CISO Job Advertisements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5F5660-F6B8-485C-94CC-0A886850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8D65601-5AE2-46FC-B138-694DDD2B510D}" type="slidenum">
              <a:rPr lang="de-DE" smtClean="0"/>
              <a:pPr rtl="0"/>
              <a:t>4</a:t>
            </a:fld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461BBB55-23E4-A4B7-AAB0-FB2962E5C244}"/>
              </a:ext>
            </a:extLst>
          </p:cNvPr>
          <p:cNvSpPr txBox="1"/>
          <p:nvPr/>
        </p:nvSpPr>
        <p:spPr>
          <a:xfrm>
            <a:off x="5684921" y="1800370"/>
            <a:ext cx="5668880" cy="4329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800"/>
              </a:spcAft>
            </a:pPr>
            <a:r>
              <a:rPr lang="en-US" sz="2000" spc="100" dirty="0">
                <a:solidFill>
                  <a:schemeClr val="accent1"/>
                </a:solidFill>
                <a:latin typeface="+mj-lt"/>
                <a:cs typeface="Times New Roman" panose="02020603050405020304" pitchFamily="18" charset="0"/>
              </a:rPr>
              <a:t>Chief Information Security Officer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0" i="0" dirty="0">
                <a:solidFill>
                  <a:srgbClr val="040C28"/>
                </a:solidFill>
                <a:effectLst/>
              </a:rPr>
              <a:t>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i="0" dirty="0">
                <a:solidFill>
                  <a:srgbClr val="040C28"/>
                </a:solidFill>
                <a:effectLst/>
              </a:rPr>
              <a:t>Expectation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b="0" i="0" dirty="0">
                <a:solidFill>
                  <a:srgbClr val="040C28"/>
                </a:solidFill>
                <a:effectLst/>
              </a:rPr>
              <a:t>Senior-level executive and leader within an organization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b="0" i="0" dirty="0">
                <a:solidFill>
                  <a:srgbClr val="040C28"/>
                </a:solidFill>
                <a:effectLst/>
              </a:rPr>
              <a:t>Overall resp</a:t>
            </a:r>
            <a:r>
              <a:rPr lang="en-US" dirty="0">
                <a:solidFill>
                  <a:srgbClr val="040C28"/>
                </a:solidFill>
              </a:rPr>
              <a:t>onsibility for </a:t>
            </a:r>
            <a:r>
              <a:rPr lang="en-US" b="0" i="0" dirty="0">
                <a:solidFill>
                  <a:srgbClr val="040C28"/>
                </a:solidFill>
                <a:effectLst/>
              </a:rPr>
              <a:t>information security /  cyber security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en-US" b="0" i="0" dirty="0">
                <a:solidFill>
                  <a:srgbClr val="040C28"/>
                </a:solidFill>
                <a:effectLst/>
              </a:rPr>
              <a:t>Responsible for </a:t>
            </a:r>
            <a:r>
              <a:rPr lang="en-US" dirty="0">
                <a:solidFill>
                  <a:srgbClr val="040C28"/>
                </a:solidFill>
              </a:rPr>
              <a:t>strategy, policy framework, risk management, governance (usually in the context of information, data or cyber security)</a:t>
            </a:r>
            <a:endParaRPr lang="en-US" b="0" i="0" dirty="0">
              <a:solidFill>
                <a:srgbClr val="040C28"/>
              </a:solidFill>
              <a:effectLst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040C28"/>
                </a:solidFill>
              </a:rPr>
              <a:t>= Reality?</a:t>
            </a:r>
            <a:endParaRPr lang="en-US" b="1" i="0" dirty="0">
              <a:solidFill>
                <a:srgbClr val="040C28"/>
              </a:solidFill>
              <a:effectLst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endParaRPr lang="de-DE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73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0D0EE-93B8-A7F5-F950-B3795656C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&amp; </a:t>
            </a:r>
            <a:r>
              <a:rPr lang="en-GB" dirty="0"/>
              <a:t>Objectives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29E6A-042B-7AA5-99D3-F955D1D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264B-52D7-D13C-0CBA-5DD4709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pPr rtl="0"/>
              <a:t>5</a:t>
            </a:fld>
            <a:endParaRPr lang="de-DE" noProof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7FDB2B51-4104-3A2D-22B1-7ED1D7D647D8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8FEA10B-D411-AD7B-CF08-D37CF04C971B}"/>
              </a:ext>
            </a:extLst>
          </p:cNvPr>
          <p:cNvSpPr txBox="1"/>
          <p:nvPr/>
        </p:nvSpPr>
        <p:spPr>
          <a:xfrm>
            <a:off x="1883137" y="3012337"/>
            <a:ext cx="8040237" cy="2544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What are the roles, responsibilities, resources, and duties outlined in actual CISO job advertisements? 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How do these advertisements align 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with the actual requirements derived from contemporary best practices and standards?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Are there regional variations amongst CISO job descriptions?</a:t>
            </a: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r>
              <a:rPr lang="en-US" b="1" dirty="0">
                <a:ea typeface="Calibri" panose="020F0502020204030204" pitchFamily="34" charset="0"/>
                <a:cs typeface="Arial" panose="020B0604020202020204" pitchFamily="34" charset="0"/>
              </a:rPr>
              <a:t>… is the job advertisement the beginning of all the mess that comes after?</a:t>
            </a:r>
            <a:endParaRPr lang="de-DE" sz="1800" b="1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25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">
            <a:extLst>
              <a:ext uri="{FF2B5EF4-FFF2-40B4-BE49-F238E27FC236}">
                <a16:creationId xmlns:a16="http://schemas.microsoft.com/office/drawing/2014/main" id="{1C19A1F3-EEC5-6952-1EF7-38C45BEF33BA}"/>
              </a:ext>
            </a:extLst>
          </p:cNvPr>
          <p:cNvSpPr/>
          <p:nvPr/>
        </p:nvSpPr>
        <p:spPr>
          <a:xfrm>
            <a:off x="1883137" y="2686607"/>
            <a:ext cx="2853463" cy="2901693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1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F0D0EE-93B8-A7F5-F950-B3795656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3384899" cy="657882"/>
          </a:xfrm>
        </p:spPr>
        <p:txBody>
          <a:bodyPr/>
          <a:lstStyle/>
          <a:p>
            <a:r>
              <a:rPr lang="en-GB" dirty="0"/>
              <a:t>Qualitative Content Analysis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29E6A-042B-7AA5-99D3-F955D1D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 dirty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264B-52D7-D13C-0CBA-5DD4709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pPr rtl="0"/>
              <a:t>6</a:t>
            </a:fld>
            <a:endParaRPr lang="de-DE" noProof="0"/>
          </a:p>
        </p:txBody>
      </p:sp>
      <p:sp>
        <p:nvSpPr>
          <p:cNvPr id="3" name="Rectangle 22">
            <a:extLst>
              <a:ext uri="{FF2B5EF4-FFF2-40B4-BE49-F238E27FC236}">
                <a16:creationId xmlns:a16="http://schemas.microsoft.com/office/drawing/2014/main" id="{F7AA1B57-74D1-66B6-B672-077FFEBD9FA2}"/>
              </a:ext>
            </a:extLst>
          </p:cNvPr>
          <p:cNvSpPr/>
          <p:nvPr/>
        </p:nvSpPr>
        <p:spPr>
          <a:xfrm>
            <a:off x="7978543" y="2686607"/>
            <a:ext cx="3268931" cy="836614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+mn-cs"/>
              </a:rPr>
              <a:t>Categories</a:t>
            </a:r>
            <a:endParaRPr kumimoji="0" lang="en-GB" sz="1200" b="1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</p:txBody>
      </p:sp>
      <p:sp>
        <p:nvSpPr>
          <p:cNvPr id="4" name="Rectangle 26">
            <a:extLst>
              <a:ext uri="{FF2B5EF4-FFF2-40B4-BE49-F238E27FC236}">
                <a16:creationId xmlns:a16="http://schemas.microsoft.com/office/drawing/2014/main" id="{CBEBBDCF-675A-FB91-F110-9DADFD97F295}"/>
              </a:ext>
            </a:extLst>
          </p:cNvPr>
          <p:cNvSpPr/>
          <p:nvPr/>
        </p:nvSpPr>
        <p:spPr>
          <a:xfrm>
            <a:off x="7978542" y="2246274"/>
            <a:ext cx="3268930" cy="383364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Qualitative Content Analysis</a:t>
            </a:r>
            <a:endParaRPr kumimoji="0" lang="en-GB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Rectangle 27">
            <a:extLst>
              <a:ext uri="{FF2B5EF4-FFF2-40B4-BE49-F238E27FC236}">
                <a16:creationId xmlns:a16="http://schemas.microsoft.com/office/drawing/2014/main" id="{64707F3D-22B5-62B8-AC5A-700175701CED}"/>
              </a:ext>
            </a:extLst>
          </p:cNvPr>
          <p:cNvSpPr/>
          <p:nvPr/>
        </p:nvSpPr>
        <p:spPr>
          <a:xfrm>
            <a:off x="7978542" y="3656321"/>
            <a:ext cx="3268931" cy="900508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+mn-cs"/>
              </a:rPr>
              <a:t>Coding</a:t>
            </a:r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CFB10A42-442D-E2B3-45B4-7A28E3CAEC4C}"/>
              </a:ext>
            </a:extLst>
          </p:cNvPr>
          <p:cNvSpPr/>
          <p:nvPr/>
        </p:nvSpPr>
        <p:spPr>
          <a:xfrm>
            <a:off x="7978542" y="4689928"/>
            <a:ext cx="3268931" cy="900508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ea typeface="+mn-ea"/>
                <a:cs typeface="+mn-cs"/>
              </a:rPr>
              <a:t>Data Analysis</a:t>
            </a:r>
          </a:p>
        </p:txBody>
      </p:sp>
      <p:sp>
        <p:nvSpPr>
          <p:cNvPr id="10" name="Arrow: Pentagon 29">
            <a:extLst>
              <a:ext uri="{FF2B5EF4-FFF2-40B4-BE49-F238E27FC236}">
                <a16:creationId xmlns:a16="http://schemas.microsoft.com/office/drawing/2014/main" id="{3B3F328A-5859-2E8E-D9C6-477B1C0A943E}"/>
              </a:ext>
            </a:extLst>
          </p:cNvPr>
          <p:cNvSpPr/>
          <p:nvPr/>
        </p:nvSpPr>
        <p:spPr>
          <a:xfrm rot="5400000">
            <a:off x="9458643" y="3454470"/>
            <a:ext cx="149832" cy="287333"/>
          </a:xfrm>
          <a:prstGeom prst="homePlate">
            <a:avLst>
              <a:gd name="adj" fmla="val 10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11" name="Arrow: Pentagon 30">
            <a:extLst>
              <a:ext uri="{FF2B5EF4-FFF2-40B4-BE49-F238E27FC236}">
                <a16:creationId xmlns:a16="http://schemas.microsoft.com/office/drawing/2014/main" id="{A1EF815E-47B0-2C43-1ABB-A02D2139B578}"/>
              </a:ext>
            </a:extLst>
          </p:cNvPr>
          <p:cNvSpPr/>
          <p:nvPr/>
        </p:nvSpPr>
        <p:spPr>
          <a:xfrm rot="5400000">
            <a:off x="9458643" y="4488078"/>
            <a:ext cx="149832" cy="287333"/>
          </a:xfrm>
          <a:prstGeom prst="homePlate">
            <a:avLst>
              <a:gd name="adj" fmla="val 10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12" name="Free-form: Shape 140">
            <a:extLst>
              <a:ext uri="{FF2B5EF4-FFF2-40B4-BE49-F238E27FC236}">
                <a16:creationId xmlns:a16="http://schemas.microsoft.com/office/drawing/2014/main" id="{542AE8CD-4F92-A755-536E-D0ED74BEBFC7}"/>
              </a:ext>
            </a:extLst>
          </p:cNvPr>
          <p:cNvSpPr/>
          <p:nvPr/>
        </p:nvSpPr>
        <p:spPr>
          <a:xfrm>
            <a:off x="10770911" y="2908165"/>
            <a:ext cx="203747" cy="83896"/>
          </a:xfrm>
          <a:custGeom>
            <a:avLst/>
            <a:gdLst>
              <a:gd name="connsiteX0" fmla="*/ 0 w 242989"/>
              <a:gd name="connsiteY0" fmla="*/ 0 h 100054"/>
              <a:gd name="connsiteX1" fmla="*/ 242990 w 242989"/>
              <a:gd name="connsiteY1" fmla="*/ 0 h 100054"/>
              <a:gd name="connsiteX2" fmla="*/ 242990 w 242989"/>
              <a:gd name="connsiteY2" fmla="*/ 100055 h 100054"/>
              <a:gd name="connsiteX3" fmla="*/ 0 w 242989"/>
              <a:gd name="connsiteY3" fmla="*/ 100055 h 10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" h="100054">
                <a:moveTo>
                  <a:pt x="0" y="0"/>
                </a:moveTo>
                <a:lnTo>
                  <a:pt x="242990" y="0"/>
                </a:lnTo>
                <a:lnTo>
                  <a:pt x="242990" y="100055"/>
                </a:lnTo>
                <a:lnTo>
                  <a:pt x="0" y="100055"/>
                </a:lnTo>
                <a:close/>
              </a:path>
            </a:pathLst>
          </a:custGeom>
          <a:solidFill>
            <a:srgbClr val="005EA7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13" name="Free-form: Shape 141">
            <a:extLst>
              <a:ext uri="{FF2B5EF4-FFF2-40B4-BE49-F238E27FC236}">
                <a16:creationId xmlns:a16="http://schemas.microsoft.com/office/drawing/2014/main" id="{EBA2639D-C835-7B91-E369-9B7A7FCCDBC3}"/>
              </a:ext>
            </a:extLst>
          </p:cNvPr>
          <p:cNvSpPr/>
          <p:nvPr/>
        </p:nvSpPr>
        <p:spPr>
          <a:xfrm>
            <a:off x="10657052" y="3225771"/>
            <a:ext cx="71911" cy="71911"/>
          </a:xfrm>
          <a:custGeom>
            <a:avLst/>
            <a:gdLst>
              <a:gd name="connsiteX0" fmla="*/ 85761 w 85761"/>
              <a:gd name="connsiteY0" fmla="*/ 42881 h 85761"/>
              <a:gd name="connsiteX1" fmla="*/ 42881 w 85761"/>
              <a:gd name="connsiteY1" fmla="*/ 85761 h 85761"/>
              <a:gd name="connsiteX2" fmla="*/ 0 w 85761"/>
              <a:gd name="connsiteY2" fmla="*/ 42881 h 85761"/>
              <a:gd name="connsiteX3" fmla="*/ 42881 w 85761"/>
              <a:gd name="connsiteY3" fmla="*/ 0 h 85761"/>
              <a:gd name="connsiteX4" fmla="*/ 85761 w 85761"/>
              <a:gd name="connsiteY4" fmla="*/ 42881 h 8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61" h="85761">
                <a:moveTo>
                  <a:pt x="85761" y="42881"/>
                </a:moveTo>
                <a:cubicBezTo>
                  <a:pt x="85761" y="66563"/>
                  <a:pt x="66563" y="85761"/>
                  <a:pt x="42881" y="85761"/>
                </a:cubicBezTo>
                <a:cubicBezTo>
                  <a:pt x="19198" y="85761"/>
                  <a:pt x="0" y="66563"/>
                  <a:pt x="0" y="42881"/>
                </a:cubicBezTo>
                <a:cubicBezTo>
                  <a:pt x="0" y="19198"/>
                  <a:pt x="19198" y="0"/>
                  <a:pt x="42881" y="0"/>
                </a:cubicBezTo>
                <a:cubicBezTo>
                  <a:pt x="66563" y="0"/>
                  <a:pt x="85761" y="19198"/>
                  <a:pt x="85761" y="42881"/>
                </a:cubicBezTo>
                <a:close/>
              </a:path>
            </a:pathLst>
          </a:custGeom>
          <a:solidFill>
            <a:srgbClr val="00843B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14" name="Free-form: Shape 142">
            <a:extLst>
              <a:ext uri="{FF2B5EF4-FFF2-40B4-BE49-F238E27FC236}">
                <a16:creationId xmlns:a16="http://schemas.microsoft.com/office/drawing/2014/main" id="{531043B4-316A-811B-F515-9DFE7B0DB864}"/>
              </a:ext>
            </a:extLst>
          </p:cNvPr>
          <p:cNvSpPr/>
          <p:nvPr/>
        </p:nvSpPr>
        <p:spPr>
          <a:xfrm>
            <a:off x="10836829" y="3225771"/>
            <a:ext cx="71911" cy="71911"/>
          </a:xfrm>
          <a:custGeom>
            <a:avLst/>
            <a:gdLst>
              <a:gd name="connsiteX0" fmla="*/ 85761 w 85761"/>
              <a:gd name="connsiteY0" fmla="*/ 42881 h 85761"/>
              <a:gd name="connsiteX1" fmla="*/ 42881 w 85761"/>
              <a:gd name="connsiteY1" fmla="*/ 85761 h 85761"/>
              <a:gd name="connsiteX2" fmla="*/ 0 w 85761"/>
              <a:gd name="connsiteY2" fmla="*/ 42881 h 85761"/>
              <a:gd name="connsiteX3" fmla="*/ 42881 w 85761"/>
              <a:gd name="connsiteY3" fmla="*/ 0 h 85761"/>
              <a:gd name="connsiteX4" fmla="*/ 85761 w 85761"/>
              <a:gd name="connsiteY4" fmla="*/ 42881 h 8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61" h="85761">
                <a:moveTo>
                  <a:pt x="85761" y="42881"/>
                </a:moveTo>
                <a:cubicBezTo>
                  <a:pt x="85761" y="66563"/>
                  <a:pt x="66563" y="85761"/>
                  <a:pt x="42881" y="85761"/>
                </a:cubicBezTo>
                <a:cubicBezTo>
                  <a:pt x="19198" y="85761"/>
                  <a:pt x="0" y="66563"/>
                  <a:pt x="0" y="42881"/>
                </a:cubicBezTo>
                <a:cubicBezTo>
                  <a:pt x="0" y="19198"/>
                  <a:pt x="19198" y="0"/>
                  <a:pt x="42881" y="0"/>
                </a:cubicBezTo>
                <a:cubicBezTo>
                  <a:pt x="66563" y="0"/>
                  <a:pt x="85761" y="19198"/>
                  <a:pt x="85761" y="42881"/>
                </a:cubicBezTo>
                <a:close/>
              </a:path>
            </a:pathLst>
          </a:custGeom>
          <a:solidFill>
            <a:srgbClr val="DA005F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15" name="Free-form: Shape 143">
            <a:extLst>
              <a:ext uri="{FF2B5EF4-FFF2-40B4-BE49-F238E27FC236}">
                <a16:creationId xmlns:a16="http://schemas.microsoft.com/office/drawing/2014/main" id="{C2C15C72-01B8-B6BF-CE2C-FD7CE3F9D5C9}"/>
              </a:ext>
            </a:extLst>
          </p:cNvPr>
          <p:cNvSpPr/>
          <p:nvPr/>
        </p:nvSpPr>
        <p:spPr>
          <a:xfrm>
            <a:off x="11016606" y="3225771"/>
            <a:ext cx="71911" cy="71911"/>
          </a:xfrm>
          <a:custGeom>
            <a:avLst/>
            <a:gdLst>
              <a:gd name="connsiteX0" fmla="*/ 85761 w 85761"/>
              <a:gd name="connsiteY0" fmla="*/ 42881 h 85761"/>
              <a:gd name="connsiteX1" fmla="*/ 42881 w 85761"/>
              <a:gd name="connsiteY1" fmla="*/ 85761 h 85761"/>
              <a:gd name="connsiteX2" fmla="*/ 0 w 85761"/>
              <a:gd name="connsiteY2" fmla="*/ 42881 h 85761"/>
              <a:gd name="connsiteX3" fmla="*/ 42881 w 85761"/>
              <a:gd name="connsiteY3" fmla="*/ 0 h 85761"/>
              <a:gd name="connsiteX4" fmla="*/ 85761 w 85761"/>
              <a:gd name="connsiteY4" fmla="*/ 42881 h 8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61" h="85761">
                <a:moveTo>
                  <a:pt x="85761" y="42881"/>
                </a:moveTo>
                <a:cubicBezTo>
                  <a:pt x="85761" y="66563"/>
                  <a:pt x="66563" y="85761"/>
                  <a:pt x="42881" y="85761"/>
                </a:cubicBezTo>
                <a:cubicBezTo>
                  <a:pt x="19198" y="85761"/>
                  <a:pt x="0" y="66563"/>
                  <a:pt x="0" y="42881"/>
                </a:cubicBezTo>
                <a:cubicBezTo>
                  <a:pt x="0" y="19198"/>
                  <a:pt x="19198" y="0"/>
                  <a:pt x="42881" y="0"/>
                </a:cubicBezTo>
                <a:cubicBezTo>
                  <a:pt x="66563" y="0"/>
                  <a:pt x="85761" y="19198"/>
                  <a:pt x="85761" y="42881"/>
                </a:cubicBezTo>
                <a:close/>
              </a:path>
            </a:pathLst>
          </a:custGeom>
          <a:solidFill>
            <a:srgbClr val="FFC000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rgbClr val="3F3F3F"/>
              </a:solidFill>
              <a:latin typeface="Tenorite" panose="00000500000000000000" pitchFamily="2" charset="0"/>
            </a:endParaRPr>
          </a:p>
        </p:txBody>
      </p:sp>
      <p:sp>
        <p:nvSpPr>
          <p:cNvPr id="16" name="Free-form: Shape 144">
            <a:extLst>
              <a:ext uri="{FF2B5EF4-FFF2-40B4-BE49-F238E27FC236}">
                <a16:creationId xmlns:a16="http://schemas.microsoft.com/office/drawing/2014/main" id="{C665FFFF-D183-5B84-585D-E2DD213D90B0}"/>
              </a:ext>
            </a:extLst>
          </p:cNvPr>
          <p:cNvSpPr/>
          <p:nvPr/>
        </p:nvSpPr>
        <p:spPr>
          <a:xfrm>
            <a:off x="10681022" y="3016031"/>
            <a:ext cx="383525" cy="191762"/>
          </a:xfrm>
          <a:custGeom>
            <a:avLst/>
            <a:gdLst>
              <a:gd name="connsiteX0" fmla="*/ 275150 w 457392"/>
              <a:gd name="connsiteY0" fmla="*/ 100055 h 228696"/>
              <a:gd name="connsiteX1" fmla="*/ 242990 w 457392"/>
              <a:gd name="connsiteY1" fmla="*/ 67894 h 228696"/>
              <a:gd name="connsiteX2" fmla="*/ 242990 w 457392"/>
              <a:gd name="connsiteY2" fmla="*/ 0 h 228696"/>
              <a:gd name="connsiteX3" fmla="*/ 214403 w 457392"/>
              <a:gd name="connsiteY3" fmla="*/ 0 h 228696"/>
              <a:gd name="connsiteX4" fmla="*/ 214403 w 457392"/>
              <a:gd name="connsiteY4" fmla="*/ 67894 h 228696"/>
              <a:gd name="connsiteX5" fmla="*/ 182242 w 457392"/>
              <a:gd name="connsiteY5" fmla="*/ 100055 h 228696"/>
              <a:gd name="connsiteX6" fmla="*/ 0 w 457392"/>
              <a:gd name="connsiteY6" fmla="*/ 100055 h 228696"/>
              <a:gd name="connsiteX7" fmla="*/ 0 w 457392"/>
              <a:gd name="connsiteY7" fmla="*/ 228696 h 228696"/>
              <a:gd name="connsiteX8" fmla="*/ 28587 w 457392"/>
              <a:gd name="connsiteY8" fmla="*/ 228696 h 228696"/>
              <a:gd name="connsiteX9" fmla="*/ 28587 w 457392"/>
              <a:gd name="connsiteY9" fmla="*/ 128642 h 228696"/>
              <a:gd name="connsiteX10" fmla="*/ 182242 w 457392"/>
              <a:gd name="connsiteY10" fmla="*/ 128642 h 228696"/>
              <a:gd name="connsiteX11" fmla="*/ 214403 w 457392"/>
              <a:gd name="connsiteY11" fmla="*/ 160802 h 228696"/>
              <a:gd name="connsiteX12" fmla="*/ 214403 w 457392"/>
              <a:gd name="connsiteY12" fmla="*/ 228696 h 228696"/>
              <a:gd name="connsiteX13" fmla="*/ 242990 w 457392"/>
              <a:gd name="connsiteY13" fmla="*/ 228696 h 228696"/>
              <a:gd name="connsiteX14" fmla="*/ 242990 w 457392"/>
              <a:gd name="connsiteY14" fmla="*/ 160802 h 228696"/>
              <a:gd name="connsiteX15" fmla="*/ 275150 w 457392"/>
              <a:gd name="connsiteY15" fmla="*/ 128642 h 228696"/>
              <a:gd name="connsiteX16" fmla="*/ 428806 w 457392"/>
              <a:gd name="connsiteY16" fmla="*/ 128642 h 228696"/>
              <a:gd name="connsiteX17" fmla="*/ 428806 w 457392"/>
              <a:gd name="connsiteY17" fmla="*/ 228696 h 228696"/>
              <a:gd name="connsiteX18" fmla="*/ 457393 w 457392"/>
              <a:gd name="connsiteY18" fmla="*/ 228696 h 228696"/>
              <a:gd name="connsiteX19" fmla="*/ 457393 w 457392"/>
              <a:gd name="connsiteY19" fmla="*/ 100055 h 228696"/>
              <a:gd name="connsiteX20" fmla="*/ 228696 w 457392"/>
              <a:gd name="connsiteY20" fmla="*/ 150082 h 228696"/>
              <a:gd name="connsiteX21" fmla="*/ 192963 w 457392"/>
              <a:gd name="connsiteY21" fmla="*/ 114348 h 228696"/>
              <a:gd name="connsiteX22" fmla="*/ 228696 w 457392"/>
              <a:gd name="connsiteY22" fmla="*/ 78614 h 228696"/>
              <a:gd name="connsiteX23" fmla="*/ 264430 w 457392"/>
              <a:gd name="connsiteY23" fmla="*/ 114348 h 2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392" h="228696">
                <a:moveTo>
                  <a:pt x="275150" y="100055"/>
                </a:moveTo>
                <a:lnTo>
                  <a:pt x="242990" y="67894"/>
                </a:lnTo>
                <a:lnTo>
                  <a:pt x="242990" y="0"/>
                </a:lnTo>
                <a:lnTo>
                  <a:pt x="214403" y="0"/>
                </a:lnTo>
                <a:lnTo>
                  <a:pt x="214403" y="67894"/>
                </a:lnTo>
                <a:lnTo>
                  <a:pt x="182242" y="100055"/>
                </a:lnTo>
                <a:lnTo>
                  <a:pt x="0" y="100055"/>
                </a:lnTo>
                <a:lnTo>
                  <a:pt x="0" y="228696"/>
                </a:lnTo>
                <a:lnTo>
                  <a:pt x="28587" y="228696"/>
                </a:lnTo>
                <a:lnTo>
                  <a:pt x="28587" y="128642"/>
                </a:lnTo>
                <a:lnTo>
                  <a:pt x="182242" y="128642"/>
                </a:lnTo>
                <a:lnTo>
                  <a:pt x="214403" y="160802"/>
                </a:lnTo>
                <a:lnTo>
                  <a:pt x="214403" y="228696"/>
                </a:lnTo>
                <a:lnTo>
                  <a:pt x="242990" y="228696"/>
                </a:lnTo>
                <a:lnTo>
                  <a:pt x="242990" y="160802"/>
                </a:lnTo>
                <a:lnTo>
                  <a:pt x="275150" y="128642"/>
                </a:lnTo>
                <a:lnTo>
                  <a:pt x="428806" y="128642"/>
                </a:lnTo>
                <a:lnTo>
                  <a:pt x="428806" y="228696"/>
                </a:lnTo>
                <a:lnTo>
                  <a:pt x="457393" y="228696"/>
                </a:lnTo>
                <a:lnTo>
                  <a:pt x="457393" y="100055"/>
                </a:lnTo>
                <a:close/>
                <a:moveTo>
                  <a:pt x="228696" y="150082"/>
                </a:moveTo>
                <a:lnTo>
                  <a:pt x="192963" y="114348"/>
                </a:lnTo>
                <a:lnTo>
                  <a:pt x="228696" y="78614"/>
                </a:lnTo>
                <a:lnTo>
                  <a:pt x="264430" y="114348"/>
                </a:lnTo>
                <a:close/>
              </a:path>
            </a:pathLst>
          </a:custGeom>
          <a:solidFill>
            <a:srgbClr val="005EA7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17" name="TextBox 97">
            <a:extLst>
              <a:ext uri="{FF2B5EF4-FFF2-40B4-BE49-F238E27FC236}">
                <a16:creationId xmlns:a16="http://schemas.microsoft.com/office/drawing/2014/main" id="{279897CD-D3D9-E91D-C5C0-07E8CF5F713F}"/>
              </a:ext>
            </a:extLst>
          </p:cNvPr>
          <p:cNvSpPr txBox="1"/>
          <p:nvPr/>
        </p:nvSpPr>
        <p:spPr>
          <a:xfrm>
            <a:off x="9696018" y="2983794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3F3F3F"/>
                </a:solidFill>
                <a:latin typeface="Tenorite" panose="00000500000000000000" pitchFamily="2" charset="0"/>
              </a:rPr>
              <a:t>…</a:t>
            </a:r>
          </a:p>
        </p:txBody>
      </p:sp>
      <p:cxnSp>
        <p:nvCxnSpPr>
          <p:cNvPr id="18" name="Straight Arrow Connector 99">
            <a:extLst>
              <a:ext uri="{FF2B5EF4-FFF2-40B4-BE49-F238E27FC236}">
                <a16:creationId xmlns:a16="http://schemas.microsoft.com/office/drawing/2014/main" id="{3F153788-DB2A-D284-FEF2-69984899C69F}"/>
              </a:ext>
            </a:extLst>
          </p:cNvPr>
          <p:cNvCxnSpPr/>
          <p:nvPr/>
        </p:nvCxnSpPr>
        <p:spPr>
          <a:xfrm>
            <a:off x="10387343" y="3134824"/>
            <a:ext cx="197798" cy="0"/>
          </a:xfrm>
          <a:prstGeom prst="straightConnector1">
            <a:avLst/>
          </a:prstGeom>
          <a:noFill/>
          <a:ln w="6350" cap="flat" cmpd="sng" algn="ctr">
            <a:solidFill>
              <a:srgbClr val="005EA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" name="Free-form: Shape 102">
            <a:extLst>
              <a:ext uri="{FF2B5EF4-FFF2-40B4-BE49-F238E27FC236}">
                <a16:creationId xmlns:a16="http://schemas.microsoft.com/office/drawing/2014/main" id="{29D8C6F6-B946-813C-E936-274E29455BA3}"/>
              </a:ext>
            </a:extLst>
          </p:cNvPr>
          <p:cNvSpPr/>
          <p:nvPr/>
        </p:nvSpPr>
        <p:spPr>
          <a:xfrm>
            <a:off x="9309568" y="2893945"/>
            <a:ext cx="362219" cy="457145"/>
          </a:xfrm>
          <a:custGeom>
            <a:avLst/>
            <a:gdLst>
              <a:gd name="connsiteX0" fmla="*/ 393867 w 431983"/>
              <a:gd name="connsiteY0" fmla="*/ 481052 h 545192"/>
              <a:gd name="connsiteX1" fmla="*/ 381162 w 431983"/>
              <a:gd name="connsiteY1" fmla="*/ 497087 h 545192"/>
              <a:gd name="connsiteX2" fmla="*/ 368456 w 431983"/>
              <a:gd name="connsiteY2" fmla="*/ 481052 h 545192"/>
              <a:gd name="connsiteX3" fmla="*/ 368456 w 431983"/>
              <a:gd name="connsiteY3" fmla="*/ 96210 h 545192"/>
              <a:gd name="connsiteX4" fmla="*/ 393867 w 431983"/>
              <a:gd name="connsiteY4" fmla="*/ 96210 h 545192"/>
              <a:gd name="connsiteX5" fmla="*/ 393867 w 431983"/>
              <a:gd name="connsiteY5" fmla="*/ 481052 h 545192"/>
              <a:gd name="connsiteX6" fmla="*/ 50822 w 431983"/>
              <a:gd name="connsiteY6" fmla="*/ 497087 h 545192"/>
              <a:gd name="connsiteX7" fmla="*/ 38116 w 431983"/>
              <a:gd name="connsiteY7" fmla="*/ 481052 h 545192"/>
              <a:gd name="connsiteX8" fmla="*/ 38116 w 431983"/>
              <a:gd name="connsiteY8" fmla="*/ 48105 h 545192"/>
              <a:gd name="connsiteX9" fmla="*/ 330340 w 431983"/>
              <a:gd name="connsiteY9" fmla="*/ 48105 h 545192"/>
              <a:gd name="connsiteX10" fmla="*/ 330340 w 431983"/>
              <a:gd name="connsiteY10" fmla="*/ 481052 h 545192"/>
              <a:gd name="connsiteX11" fmla="*/ 332246 w 431983"/>
              <a:gd name="connsiteY11" fmla="*/ 497087 h 545192"/>
              <a:gd name="connsiteX12" fmla="*/ 50822 w 431983"/>
              <a:gd name="connsiteY12" fmla="*/ 497087 h 545192"/>
              <a:gd name="connsiteX13" fmla="*/ 368456 w 431983"/>
              <a:gd name="connsiteY13" fmla="*/ 48105 h 545192"/>
              <a:gd name="connsiteX14" fmla="*/ 368456 w 431983"/>
              <a:gd name="connsiteY14" fmla="*/ 0 h 545192"/>
              <a:gd name="connsiteX15" fmla="*/ 0 w 431983"/>
              <a:gd name="connsiteY15" fmla="*/ 0 h 545192"/>
              <a:gd name="connsiteX16" fmla="*/ 0 w 431983"/>
              <a:gd name="connsiteY16" fmla="*/ 481052 h 545192"/>
              <a:gd name="connsiteX17" fmla="*/ 50822 w 431983"/>
              <a:gd name="connsiteY17" fmla="*/ 545192 h 545192"/>
              <a:gd name="connsiteX18" fmla="*/ 381162 w 431983"/>
              <a:gd name="connsiteY18" fmla="*/ 545192 h 545192"/>
              <a:gd name="connsiteX19" fmla="*/ 431983 w 431983"/>
              <a:gd name="connsiteY19" fmla="*/ 481052 h 545192"/>
              <a:gd name="connsiteX20" fmla="*/ 431983 w 431983"/>
              <a:gd name="connsiteY20" fmla="*/ 48105 h 545192"/>
              <a:gd name="connsiteX21" fmla="*/ 368456 w 431983"/>
              <a:gd name="connsiteY21" fmla="*/ 48105 h 54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983" h="545192">
                <a:moveTo>
                  <a:pt x="393867" y="481052"/>
                </a:moveTo>
                <a:cubicBezTo>
                  <a:pt x="393867" y="489871"/>
                  <a:pt x="388150" y="497087"/>
                  <a:pt x="381162" y="497087"/>
                </a:cubicBezTo>
                <a:cubicBezTo>
                  <a:pt x="374174" y="497087"/>
                  <a:pt x="368456" y="489871"/>
                  <a:pt x="368456" y="481052"/>
                </a:cubicBezTo>
                <a:lnTo>
                  <a:pt x="368456" y="96210"/>
                </a:lnTo>
                <a:lnTo>
                  <a:pt x="393867" y="96210"/>
                </a:lnTo>
                <a:lnTo>
                  <a:pt x="393867" y="481052"/>
                </a:lnTo>
                <a:close/>
                <a:moveTo>
                  <a:pt x="50822" y="497087"/>
                </a:moveTo>
                <a:cubicBezTo>
                  <a:pt x="43834" y="497087"/>
                  <a:pt x="38116" y="489871"/>
                  <a:pt x="38116" y="481052"/>
                </a:cubicBezTo>
                <a:lnTo>
                  <a:pt x="38116" y="48105"/>
                </a:lnTo>
                <a:lnTo>
                  <a:pt x="330340" y="48105"/>
                </a:lnTo>
                <a:lnTo>
                  <a:pt x="330340" y="481052"/>
                </a:lnTo>
                <a:cubicBezTo>
                  <a:pt x="330340" y="486664"/>
                  <a:pt x="330976" y="492276"/>
                  <a:pt x="332246" y="497087"/>
                </a:cubicBezTo>
                <a:lnTo>
                  <a:pt x="50822" y="497087"/>
                </a:lnTo>
                <a:close/>
                <a:moveTo>
                  <a:pt x="368456" y="48105"/>
                </a:moveTo>
                <a:lnTo>
                  <a:pt x="368456" y="0"/>
                </a:lnTo>
                <a:lnTo>
                  <a:pt x="0" y="0"/>
                </a:lnTo>
                <a:lnTo>
                  <a:pt x="0" y="481052"/>
                </a:lnTo>
                <a:cubicBezTo>
                  <a:pt x="0" y="516329"/>
                  <a:pt x="22870" y="545192"/>
                  <a:pt x="50822" y="545192"/>
                </a:cubicBezTo>
                <a:lnTo>
                  <a:pt x="381162" y="545192"/>
                </a:lnTo>
                <a:cubicBezTo>
                  <a:pt x="409114" y="545192"/>
                  <a:pt x="431983" y="516329"/>
                  <a:pt x="431983" y="481052"/>
                </a:cubicBezTo>
                <a:lnTo>
                  <a:pt x="431983" y="48105"/>
                </a:lnTo>
                <a:lnTo>
                  <a:pt x="368456" y="48105"/>
                </a:lnTo>
                <a:close/>
              </a:path>
            </a:pathLst>
          </a:custGeom>
          <a:solidFill>
            <a:srgbClr val="005EA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0" name="Free-form: Shape 103">
            <a:extLst>
              <a:ext uri="{FF2B5EF4-FFF2-40B4-BE49-F238E27FC236}">
                <a16:creationId xmlns:a16="http://schemas.microsoft.com/office/drawing/2014/main" id="{84D7F3EF-AB3D-340D-3DDF-E98CC0BC1D3F}"/>
              </a:ext>
            </a:extLst>
          </p:cNvPr>
          <p:cNvSpPr/>
          <p:nvPr/>
        </p:nvSpPr>
        <p:spPr>
          <a:xfrm>
            <a:off x="9362835" y="2974617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1" name="Free-form: Shape 104">
            <a:extLst>
              <a:ext uri="{FF2B5EF4-FFF2-40B4-BE49-F238E27FC236}">
                <a16:creationId xmlns:a16="http://schemas.microsoft.com/office/drawing/2014/main" id="{C1D1ACB5-E137-3DFC-398E-DFE0563A30FF}"/>
              </a:ext>
            </a:extLst>
          </p:cNvPr>
          <p:cNvSpPr/>
          <p:nvPr/>
        </p:nvSpPr>
        <p:spPr>
          <a:xfrm>
            <a:off x="9474697" y="3028399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2" name="Free-form: Shape 105">
            <a:extLst>
              <a:ext uri="{FF2B5EF4-FFF2-40B4-BE49-F238E27FC236}">
                <a16:creationId xmlns:a16="http://schemas.microsoft.com/office/drawing/2014/main" id="{88AA4F84-4A6C-BE79-DC3A-452C02CCF89A}"/>
              </a:ext>
            </a:extLst>
          </p:cNvPr>
          <p:cNvSpPr/>
          <p:nvPr/>
        </p:nvSpPr>
        <p:spPr>
          <a:xfrm>
            <a:off x="9474697" y="3082181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3" name="Free-form: Shape 106">
            <a:extLst>
              <a:ext uri="{FF2B5EF4-FFF2-40B4-BE49-F238E27FC236}">
                <a16:creationId xmlns:a16="http://schemas.microsoft.com/office/drawing/2014/main" id="{7E3AC504-828D-207F-FDDF-504830ED1326}"/>
              </a:ext>
            </a:extLst>
          </p:cNvPr>
          <p:cNvSpPr/>
          <p:nvPr/>
        </p:nvSpPr>
        <p:spPr>
          <a:xfrm>
            <a:off x="9362835" y="3028399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4" name="Free-form: Shape 107">
            <a:extLst>
              <a:ext uri="{FF2B5EF4-FFF2-40B4-BE49-F238E27FC236}">
                <a16:creationId xmlns:a16="http://schemas.microsoft.com/office/drawing/2014/main" id="{A61603A1-1766-1D0B-E81C-04A34D48FDDF}"/>
              </a:ext>
            </a:extLst>
          </p:cNvPr>
          <p:cNvSpPr/>
          <p:nvPr/>
        </p:nvSpPr>
        <p:spPr>
          <a:xfrm>
            <a:off x="9362835" y="3135963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5" name="Free-form: Shape 108">
            <a:extLst>
              <a:ext uri="{FF2B5EF4-FFF2-40B4-BE49-F238E27FC236}">
                <a16:creationId xmlns:a16="http://schemas.microsoft.com/office/drawing/2014/main" id="{E9F0F212-5050-BB56-9C21-DAD8D2DC8245}"/>
              </a:ext>
            </a:extLst>
          </p:cNvPr>
          <p:cNvSpPr/>
          <p:nvPr/>
        </p:nvSpPr>
        <p:spPr>
          <a:xfrm>
            <a:off x="9474697" y="3189744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6" name="Free-form: Shape 109">
            <a:extLst>
              <a:ext uri="{FF2B5EF4-FFF2-40B4-BE49-F238E27FC236}">
                <a16:creationId xmlns:a16="http://schemas.microsoft.com/office/drawing/2014/main" id="{4B8967B2-F683-16B0-F3CF-94D0FCAF7237}"/>
              </a:ext>
            </a:extLst>
          </p:cNvPr>
          <p:cNvSpPr/>
          <p:nvPr/>
        </p:nvSpPr>
        <p:spPr>
          <a:xfrm>
            <a:off x="9362835" y="3189744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7" name="Free-form: Shape 110">
            <a:extLst>
              <a:ext uri="{FF2B5EF4-FFF2-40B4-BE49-F238E27FC236}">
                <a16:creationId xmlns:a16="http://schemas.microsoft.com/office/drawing/2014/main" id="{E0B29C1E-221A-45D9-1AE9-0A2B12D26F6A}"/>
              </a:ext>
            </a:extLst>
          </p:cNvPr>
          <p:cNvSpPr/>
          <p:nvPr/>
        </p:nvSpPr>
        <p:spPr>
          <a:xfrm>
            <a:off x="9362835" y="3243527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8" name="Free-form: Shape 111">
            <a:extLst>
              <a:ext uri="{FF2B5EF4-FFF2-40B4-BE49-F238E27FC236}">
                <a16:creationId xmlns:a16="http://schemas.microsoft.com/office/drawing/2014/main" id="{E70CCC28-21DA-7225-C7B4-1EE00733614E}"/>
              </a:ext>
            </a:extLst>
          </p:cNvPr>
          <p:cNvSpPr/>
          <p:nvPr/>
        </p:nvSpPr>
        <p:spPr>
          <a:xfrm>
            <a:off x="9973278" y="2893945"/>
            <a:ext cx="362219" cy="457145"/>
          </a:xfrm>
          <a:custGeom>
            <a:avLst/>
            <a:gdLst>
              <a:gd name="connsiteX0" fmla="*/ 393867 w 431983"/>
              <a:gd name="connsiteY0" fmla="*/ 481052 h 545192"/>
              <a:gd name="connsiteX1" fmla="*/ 381162 w 431983"/>
              <a:gd name="connsiteY1" fmla="*/ 497087 h 545192"/>
              <a:gd name="connsiteX2" fmla="*/ 368456 w 431983"/>
              <a:gd name="connsiteY2" fmla="*/ 481052 h 545192"/>
              <a:gd name="connsiteX3" fmla="*/ 368456 w 431983"/>
              <a:gd name="connsiteY3" fmla="*/ 96210 h 545192"/>
              <a:gd name="connsiteX4" fmla="*/ 393867 w 431983"/>
              <a:gd name="connsiteY4" fmla="*/ 96210 h 545192"/>
              <a:gd name="connsiteX5" fmla="*/ 393867 w 431983"/>
              <a:gd name="connsiteY5" fmla="*/ 481052 h 545192"/>
              <a:gd name="connsiteX6" fmla="*/ 50822 w 431983"/>
              <a:gd name="connsiteY6" fmla="*/ 497087 h 545192"/>
              <a:gd name="connsiteX7" fmla="*/ 38116 w 431983"/>
              <a:gd name="connsiteY7" fmla="*/ 481052 h 545192"/>
              <a:gd name="connsiteX8" fmla="*/ 38116 w 431983"/>
              <a:gd name="connsiteY8" fmla="*/ 48105 h 545192"/>
              <a:gd name="connsiteX9" fmla="*/ 330340 w 431983"/>
              <a:gd name="connsiteY9" fmla="*/ 48105 h 545192"/>
              <a:gd name="connsiteX10" fmla="*/ 330340 w 431983"/>
              <a:gd name="connsiteY10" fmla="*/ 481052 h 545192"/>
              <a:gd name="connsiteX11" fmla="*/ 332246 w 431983"/>
              <a:gd name="connsiteY11" fmla="*/ 497087 h 545192"/>
              <a:gd name="connsiteX12" fmla="*/ 50822 w 431983"/>
              <a:gd name="connsiteY12" fmla="*/ 497087 h 545192"/>
              <a:gd name="connsiteX13" fmla="*/ 368456 w 431983"/>
              <a:gd name="connsiteY13" fmla="*/ 48105 h 545192"/>
              <a:gd name="connsiteX14" fmla="*/ 368456 w 431983"/>
              <a:gd name="connsiteY14" fmla="*/ 0 h 545192"/>
              <a:gd name="connsiteX15" fmla="*/ 0 w 431983"/>
              <a:gd name="connsiteY15" fmla="*/ 0 h 545192"/>
              <a:gd name="connsiteX16" fmla="*/ 0 w 431983"/>
              <a:gd name="connsiteY16" fmla="*/ 481052 h 545192"/>
              <a:gd name="connsiteX17" fmla="*/ 50822 w 431983"/>
              <a:gd name="connsiteY17" fmla="*/ 545192 h 545192"/>
              <a:gd name="connsiteX18" fmla="*/ 381162 w 431983"/>
              <a:gd name="connsiteY18" fmla="*/ 545192 h 545192"/>
              <a:gd name="connsiteX19" fmla="*/ 431983 w 431983"/>
              <a:gd name="connsiteY19" fmla="*/ 481052 h 545192"/>
              <a:gd name="connsiteX20" fmla="*/ 431983 w 431983"/>
              <a:gd name="connsiteY20" fmla="*/ 48105 h 545192"/>
              <a:gd name="connsiteX21" fmla="*/ 368456 w 431983"/>
              <a:gd name="connsiteY21" fmla="*/ 48105 h 54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983" h="545192">
                <a:moveTo>
                  <a:pt x="393867" y="481052"/>
                </a:moveTo>
                <a:cubicBezTo>
                  <a:pt x="393867" y="489871"/>
                  <a:pt x="388150" y="497087"/>
                  <a:pt x="381162" y="497087"/>
                </a:cubicBezTo>
                <a:cubicBezTo>
                  <a:pt x="374174" y="497087"/>
                  <a:pt x="368456" y="489871"/>
                  <a:pt x="368456" y="481052"/>
                </a:cubicBezTo>
                <a:lnTo>
                  <a:pt x="368456" y="96210"/>
                </a:lnTo>
                <a:lnTo>
                  <a:pt x="393867" y="96210"/>
                </a:lnTo>
                <a:lnTo>
                  <a:pt x="393867" y="481052"/>
                </a:lnTo>
                <a:close/>
                <a:moveTo>
                  <a:pt x="50822" y="497087"/>
                </a:moveTo>
                <a:cubicBezTo>
                  <a:pt x="43834" y="497087"/>
                  <a:pt x="38116" y="489871"/>
                  <a:pt x="38116" y="481052"/>
                </a:cubicBezTo>
                <a:lnTo>
                  <a:pt x="38116" y="48105"/>
                </a:lnTo>
                <a:lnTo>
                  <a:pt x="330340" y="48105"/>
                </a:lnTo>
                <a:lnTo>
                  <a:pt x="330340" y="481052"/>
                </a:lnTo>
                <a:cubicBezTo>
                  <a:pt x="330340" y="486664"/>
                  <a:pt x="330976" y="492276"/>
                  <a:pt x="332246" y="497087"/>
                </a:cubicBezTo>
                <a:lnTo>
                  <a:pt x="50822" y="497087"/>
                </a:lnTo>
                <a:close/>
                <a:moveTo>
                  <a:pt x="368456" y="48105"/>
                </a:moveTo>
                <a:lnTo>
                  <a:pt x="368456" y="0"/>
                </a:lnTo>
                <a:lnTo>
                  <a:pt x="0" y="0"/>
                </a:lnTo>
                <a:lnTo>
                  <a:pt x="0" y="481052"/>
                </a:lnTo>
                <a:cubicBezTo>
                  <a:pt x="0" y="516329"/>
                  <a:pt x="22870" y="545192"/>
                  <a:pt x="50822" y="545192"/>
                </a:cubicBezTo>
                <a:lnTo>
                  <a:pt x="381162" y="545192"/>
                </a:lnTo>
                <a:cubicBezTo>
                  <a:pt x="409114" y="545192"/>
                  <a:pt x="431983" y="516329"/>
                  <a:pt x="431983" y="481052"/>
                </a:cubicBezTo>
                <a:lnTo>
                  <a:pt x="431983" y="48105"/>
                </a:lnTo>
                <a:lnTo>
                  <a:pt x="368456" y="48105"/>
                </a:lnTo>
                <a:close/>
              </a:path>
            </a:pathLst>
          </a:custGeom>
          <a:solidFill>
            <a:srgbClr val="005EA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29" name="Free-form: Shape 112">
            <a:extLst>
              <a:ext uri="{FF2B5EF4-FFF2-40B4-BE49-F238E27FC236}">
                <a16:creationId xmlns:a16="http://schemas.microsoft.com/office/drawing/2014/main" id="{67977511-94D6-E7D4-7E2B-832BFC148C68}"/>
              </a:ext>
            </a:extLst>
          </p:cNvPr>
          <p:cNvSpPr/>
          <p:nvPr/>
        </p:nvSpPr>
        <p:spPr>
          <a:xfrm>
            <a:off x="10026546" y="2974617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0" name="Free-form: Shape 113">
            <a:extLst>
              <a:ext uri="{FF2B5EF4-FFF2-40B4-BE49-F238E27FC236}">
                <a16:creationId xmlns:a16="http://schemas.microsoft.com/office/drawing/2014/main" id="{8CC94C85-5990-95DA-D699-097E9F869578}"/>
              </a:ext>
            </a:extLst>
          </p:cNvPr>
          <p:cNvSpPr/>
          <p:nvPr/>
        </p:nvSpPr>
        <p:spPr>
          <a:xfrm>
            <a:off x="10138408" y="3028399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1" name="Free-form: Shape 114">
            <a:extLst>
              <a:ext uri="{FF2B5EF4-FFF2-40B4-BE49-F238E27FC236}">
                <a16:creationId xmlns:a16="http://schemas.microsoft.com/office/drawing/2014/main" id="{93FB7A8F-71DB-6DFC-A3CD-F0C05EDE1774}"/>
              </a:ext>
            </a:extLst>
          </p:cNvPr>
          <p:cNvSpPr/>
          <p:nvPr/>
        </p:nvSpPr>
        <p:spPr>
          <a:xfrm>
            <a:off x="10138408" y="3082181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2" name="Free-form: Shape 115">
            <a:extLst>
              <a:ext uri="{FF2B5EF4-FFF2-40B4-BE49-F238E27FC236}">
                <a16:creationId xmlns:a16="http://schemas.microsoft.com/office/drawing/2014/main" id="{AC2F1A90-DA35-B34E-2AAD-3B7DD6510365}"/>
              </a:ext>
            </a:extLst>
          </p:cNvPr>
          <p:cNvSpPr/>
          <p:nvPr/>
        </p:nvSpPr>
        <p:spPr>
          <a:xfrm>
            <a:off x="10026546" y="3028399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3" name="Free-form: Shape 116">
            <a:extLst>
              <a:ext uri="{FF2B5EF4-FFF2-40B4-BE49-F238E27FC236}">
                <a16:creationId xmlns:a16="http://schemas.microsoft.com/office/drawing/2014/main" id="{1056E370-98D9-358F-F5DE-F55442D700EB}"/>
              </a:ext>
            </a:extLst>
          </p:cNvPr>
          <p:cNvSpPr/>
          <p:nvPr/>
        </p:nvSpPr>
        <p:spPr>
          <a:xfrm>
            <a:off x="10026546" y="3135963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4" name="Free-form: Shape 117">
            <a:extLst>
              <a:ext uri="{FF2B5EF4-FFF2-40B4-BE49-F238E27FC236}">
                <a16:creationId xmlns:a16="http://schemas.microsoft.com/office/drawing/2014/main" id="{10BBFA79-A184-A128-A230-93D6E25AF282}"/>
              </a:ext>
            </a:extLst>
          </p:cNvPr>
          <p:cNvSpPr/>
          <p:nvPr/>
        </p:nvSpPr>
        <p:spPr>
          <a:xfrm>
            <a:off x="10138408" y="3189744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5" name="Free-form: Shape 118">
            <a:extLst>
              <a:ext uri="{FF2B5EF4-FFF2-40B4-BE49-F238E27FC236}">
                <a16:creationId xmlns:a16="http://schemas.microsoft.com/office/drawing/2014/main" id="{F726C426-44BE-BD22-FBB5-32D14451B94C}"/>
              </a:ext>
            </a:extLst>
          </p:cNvPr>
          <p:cNvSpPr/>
          <p:nvPr/>
        </p:nvSpPr>
        <p:spPr>
          <a:xfrm>
            <a:off x="10026546" y="3189744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6" name="Free-form: Shape 119">
            <a:extLst>
              <a:ext uri="{FF2B5EF4-FFF2-40B4-BE49-F238E27FC236}">
                <a16:creationId xmlns:a16="http://schemas.microsoft.com/office/drawing/2014/main" id="{B61C90C0-BE77-5A9D-2812-F70685B115AE}"/>
              </a:ext>
            </a:extLst>
          </p:cNvPr>
          <p:cNvSpPr/>
          <p:nvPr/>
        </p:nvSpPr>
        <p:spPr>
          <a:xfrm>
            <a:off x="10026546" y="3243527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7" name="TextBox 120">
            <a:extLst>
              <a:ext uri="{FF2B5EF4-FFF2-40B4-BE49-F238E27FC236}">
                <a16:creationId xmlns:a16="http://schemas.microsoft.com/office/drawing/2014/main" id="{5757D2DE-5F52-7545-74A1-D9C800104EA5}"/>
              </a:ext>
            </a:extLst>
          </p:cNvPr>
          <p:cNvSpPr txBox="1"/>
          <p:nvPr/>
        </p:nvSpPr>
        <p:spPr>
          <a:xfrm>
            <a:off x="9696018" y="3961112"/>
            <a:ext cx="3064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solidFill>
                  <a:srgbClr val="3F3F3F"/>
                </a:solidFill>
                <a:latin typeface="Tenorite" panose="00000500000000000000" pitchFamily="2" charset="0"/>
              </a:rPr>
              <a:t>…</a:t>
            </a:r>
          </a:p>
        </p:txBody>
      </p:sp>
      <p:sp>
        <p:nvSpPr>
          <p:cNvPr id="38" name="Free-form: Shape 121">
            <a:extLst>
              <a:ext uri="{FF2B5EF4-FFF2-40B4-BE49-F238E27FC236}">
                <a16:creationId xmlns:a16="http://schemas.microsoft.com/office/drawing/2014/main" id="{82CF4EA6-E748-E573-2152-F75F5284CE97}"/>
              </a:ext>
            </a:extLst>
          </p:cNvPr>
          <p:cNvSpPr/>
          <p:nvPr/>
        </p:nvSpPr>
        <p:spPr>
          <a:xfrm>
            <a:off x="9309568" y="3871262"/>
            <a:ext cx="362219" cy="457145"/>
          </a:xfrm>
          <a:custGeom>
            <a:avLst/>
            <a:gdLst>
              <a:gd name="connsiteX0" fmla="*/ 393867 w 431983"/>
              <a:gd name="connsiteY0" fmla="*/ 481052 h 545192"/>
              <a:gd name="connsiteX1" fmla="*/ 381162 w 431983"/>
              <a:gd name="connsiteY1" fmla="*/ 497087 h 545192"/>
              <a:gd name="connsiteX2" fmla="*/ 368456 w 431983"/>
              <a:gd name="connsiteY2" fmla="*/ 481052 h 545192"/>
              <a:gd name="connsiteX3" fmla="*/ 368456 w 431983"/>
              <a:gd name="connsiteY3" fmla="*/ 96210 h 545192"/>
              <a:gd name="connsiteX4" fmla="*/ 393867 w 431983"/>
              <a:gd name="connsiteY4" fmla="*/ 96210 h 545192"/>
              <a:gd name="connsiteX5" fmla="*/ 393867 w 431983"/>
              <a:gd name="connsiteY5" fmla="*/ 481052 h 545192"/>
              <a:gd name="connsiteX6" fmla="*/ 50822 w 431983"/>
              <a:gd name="connsiteY6" fmla="*/ 497087 h 545192"/>
              <a:gd name="connsiteX7" fmla="*/ 38116 w 431983"/>
              <a:gd name="connsiteY7" fmla="*/ 481052 h 545192"/>
              <a:gd name="connsiteX8" fmla="*/ 38116 w 431983"/>
              <a:gd name="connsiteY8" fmla="*/ 48105 h 545192"/>
              <a:gd name="connsiteX9" fmla="*/ 330340 w 431983"/>
              <a:gd name="connsiteY9" fmla="*/ 48105 h 545192"/>
              <a:gd name="connsiteX10" fmla="*/ 330340 w 431983"/>
              <a:gd name="connsiteY10" fmla="*/ 481052 h 545192"/>
              <a:gd name="connsiteX11" fmla="*/ 332246 w 431983"/>
              <a:gd name="connsiteY11" fmla="*/ 497087 h 545192"/>
              <a:gd name="connsiteX12" fmla="*/ 50822 w 431983"/>
              <a:gd name="connsiteY12" fmla="*/ 497087 h 545192"/>
              <a:gd name="connsiteX13" fmla="*/ 368456 w 431983"/>
              <a:gd name="connsiteY13" fmla="*/ 48105 h 545192"/>
              <a:gd name="connsiteX14" fmla="*/ 368456 w 431983"/>
              <a:gd name="connsiteY14" fmla="*/ 0 h 545192"/>
              <a:gd name="connsiteX15" fmla="*/ 0 w 431983"/>
              <a:gd name="connsiteY15" fmla="*/ 0 h 545192"/>
              <a:gd name="connsiteX16" fmla="*/ 0 w 431983"/>
              <a:gd name="connsiteY16" fmla="*/ 481052 h 545192"/>
              <a:gd name="connsiteX17" fmla="*/ 50822 w 431983"/>
              <a:gd name="connsiteY17" fmla="*/ 545192 h 545192"/>
              <a:gd name="connsiteX18" fmla="*/ 381162 w 431983"/>
              <a:gd name="connsiteY18" fmla="*/ 545192 h 545192"/>
              <a:gd name="connsiteX19" fmla="*/ 431983 w 431983"/>
              <a:gd name="connsiteY19" fmla="*/ 481052 h 545192"/>
              <a:gd name="connsiteX20" fmla="*/ 431983 w 431983"/>
              <a:gd name="connsiteY20" fmla="*/ 48105 h 545192"/>
              <a:gd name="connsiteX21" fmla="*/ 368456 w 431983"/>
              <a:gd name="connsiteY21" fmla="*/ 48105 h 54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983" h="545192">
                <a:moveTo>
                  <a:pt x="393867" y="481052"/>
                </a:moveTo>
                <a:cubicBezTo>
                  <a:pt x="393867" y="489871"/>
                  <a:pt x="388150" y="497087"/>
                  <a:pt x="381162" y="497087"/>
                </a:cubicBezTo>
                <a:cubicBezTo>
                  <a:pt x="374174" y="497087"/>
                  <a:pt x="368456" y="489871"/>
                  <a:pt x="368456" y="481052"/>
                </a:cubicBezTo>
                <a:lnTo>
                  <a:pt x="368456" y="96210"/>
                </a:lnTo>
                <a:lnTo>
                  <a:pt x="393867" y="96210"/>
                </a:lnTo>
                <a:lnTo>
                  <a:pt x="393867" y="481052"/>
                </a:lnTo>
                <a:close/>
                <a:moveTo>
                  <a:pt x="50822" y="497087"/>
                </a:moveTo>
                <a:cubicBezTo>
                  <a:pt x="43834" y="497087"/>
                  <a:pt x="38116" y="489871"/>
                  <a:pt x="38116" y="481052"/>
                </a:cubicBezTo>
                <a:lnTo>
                  <a:pt x="38116" y="48105"/>
                </a:lnTo>
                <a:lnTo>
                  <a:pt x="330340" y="48105"/>
                </a:lnTo>
                <a:lnTo>
                  <a:pt x="330340" y="481052"/>
                </a:lnTo>
                <a:cubicBezTo>
                  <a:pt x="330340" y="486664"/>
                  <a:pt x="330976" y="492276"/>
                  <a:pt x="332246" y="497087"/>
                </a:cubicBezTo>
                <a:lnTo>
                  <a:pt x="50822" y="497087"/>
                </a:lnTo>
                <a:close/>
                <a:moveTo>
                  <a:pt x="368456" y="48105"/>
                </a:moveTo>
                <a:lnTo>
                  <a:pt x="368456" y="0"/>
                </a:lnTo>
                <a:lnTo>
                  <a:pt x="0" y="0"/>
                </a:lnTo>
                <a:lnTo>
                  <a:pt x="0" y="481052"/>
                </a:lnTo>
                <a:cubicBezTo>
                  <a:pt x="0" y="516329"/>
                  <a:pt x="22870" y="545192"/>
                  <a:pt x="50822" y="545192"/>
                </a:cubicBezTo>
                <a:lnTo>
                  <a:pt x="381162" y="545192"/>
                </a:lnTo>
                <a:cubicBezTo>
                  <a:pt x="409114" y="545192"/>
                  <a:pt x="431983" y="516329"/>
                  <a:pt x="431983" y="481052"/>
                </a:cubicBezTo>
                <a:lnTo>
                  <a:pt x="431983" y="48105"/>
                </a:lnTo>
                <a:lnTo>
                  <a:pt x="368456" y="48105"/>
                </a:lnTo>
                <a:close/>
              </a:path>
            </a:pathLst>
          </a:custGeom>
          <a:solidFill>
            <a:srgbClr val="005EA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39" name="Free-form: Shape 122">
            <a:extLst>
              <a:ext uri="{FF2B5EF4-FFF2-40B4-BE49-F238E27FC236}">
                <a16:creationId xmlns:a16="http://schemas.microsoft.com/office/drawing/2014/main" id="{406E6241-0CD6-27D0-87DC-0D4D4B7618DC}"/>
              </a:ext>
            </a:extLst>
          </p:cNvPr>
          <p:cNvSpPr/>
          <p:nvPr/>
        </p:nvSpPr>
        <p:spPr>
          <a:xfrm>
            <a:off x="9362835" y="3951934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00843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0" name="Free-form: Shape 123">
            <a:extLst>
              <a:ext uri="{FF2B5EF4-FFF2-40B4-BE49-F238E27FC236}">
                <a16:creationId xmlns:a16="http://schemas.microsoft.com/office/drawing/2014/main" id="{E0BE390B-6004-D906-ED2D-0CEB2985CB78}"/>
              </a:ext>
            </a:extLst>
          </p:cNvPr>
          <p:cNvSpPr/>
          <p:nvPr/>
        </p:nvSpPr>
        <p:spPr>
          <a:xfrm>
            <a:off x="9474697" y="4005717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1" name="Free-form: Shape 124">
            <a:extLst>
              <a:ext uri="{FF2B5EF4-FFF2-40B4-BE49-F238E27FC236}">
                <a16:creationId xmlns:a16="http://schemas.microsoft.com/office/drawing/2014/main" id="{58CF0878-4362-A663-E1A2-35153A5099E2}"/>
              </a:ext>
            </a:extLst>
          </p:cNvPr>
          <p:cNvSpPr/>
          <p:nvPr/>
        </p:nvSpPr>
        <p:spPr>
          <a:xfrm>
            <a:off x="9474697" y="4059498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2" name="Free-form: Shape 125">
            <a:extLst>
              <a:ext uri="{FF2B5EF4-FFF2-40B4-BE49-F238E27FC236}">
                <a16:creationId xmlns:a16="http://schemas.microsoft.com/office/drawing/2014/main" id="{7B725C94-4287-B98B-B149-97B47D47D338}"/>
              </a:ext>
            </a:extLst>
          </p:cNvPr>
          <p:cNvSpPr/>
          <p:nvPr/>
        </p:nvSpPr>
        <p:spPr>
          <a:xfrm>
            <a:off x="9362835" y="4005717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3" name="Free-form: Shape 126">
            <a:extLst>
              <a:ext uri="{FF2B5EF4-FFF2-40B4-BE49-F238E27FC236}">
                <a16:creationId xmlns:a16="http://schemas.microsoft.com/office/drawing/2014/main" id="{B6C05F18-4D83-2B11-83D3-87D39F27A8AE}"/>
              </a:ext>
            </a:extLst>
          </p:cNvPr>
          <p:cNvSpPr/>
          <p:nvPr/>
        </p:nvSpPr>
        <p:spPr>
          <a:xfrm>
            <a:off x="9362835" y="4113280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DA005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4" name="Free-form: Shape 127">
            <a:extLst>
              <a:ext uri="{FF2B5EF4-FFF2-40B4-BE49-F238E27FC236}">
                <a16:creationId xmlns:a16="http://schemas.microsoft.com/office/drawing/2014/main" id="{771BA4D1-7802-7DE6-6256-4AF0AE77C77C}"/>
              </a:ext>
            </a:extLst>
          </p:cNvPr>
          <p:cNvSpPr/>
          <p:nvPr/>
        </p:nvSpPr>
        <p:spPr>
          <a:xfrm>
            <a:off x="9474697" y="4167061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5" name="Free-form: Shape 128">
            <a:extLst>
              <a:ext uri="{FF2B5EF4-FFF2-40B4-BE49-F238E27FC236}">
                <a16:creationId xmlns:a16="http://schemas.microsoft.com/office/drawing/2014/main" id="{1DF949AB-24BD-C222-3C00-C6DEBAA1EC18}"/>
              </a:ext>
            </a:extLst>
          </p:cNvPr>
          <p:cNvSpPr/>
          <p:nvPr/>
        </p:nvSpPr>
        <p:spPr>
          <a:xfrm>
            <a:off x="9362835" y="4167061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6" name="Free-form: Shape 129">
            <a:extLst>
              <a:ext uri="{FF2B5EF4-FFF2-40B4-BE49-F238E27FC236}">
                <a16:creationId xmlns:a16="http://schemas.microsoft.com/office/drawing/2014/main" id="{0BAAEBBC-CDF5-0177-8BDB-4D23113DDB51}"/>
              </a:ext>
            </a:extLst>
          </p:cNvPr>
          <p:cNvSpPr/>
          <p:nvPr/>
        </p:nvSpPr>
        <p:spPr>
          <a:xfrm>
            <a:off x="9362835" y="4220844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FFC00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rgbClr val="3F3F3F"/>
              </a:solidFill>
              <a:latin typeface="Tenorite" panose="00000500000000000000" pitchFamily="2" charset="0"/>
            </a:endParaRPr>
          </a:p>
        </p:txBody>
      </p:sp>
      <p:sp>
        <p:nvSpPr>
          <p:cNvPr id="47" name="Free-form: Shape 130">
            <a:extLst>
              <a:ext uri="{FF2B5EF4-FFF2-40B4-BE49-F238E27FC236}">
                <a16:creationId xmlns:a16="http://schemas.microsoft.com/office/drawing/2014/main" id="{3E176B63-6E20-4823-E204-095C8543B761}"/>
              </a:ext>
            </a:extLst>
          </p:cNvPr>
          <p:cNvSpPr/>
          <p:nvPr/>
        </p:nvSpPr>
        <p:spPr>
          <a:xfrm>
            <a:off x="9973278" y="3871262"/>
            <a:ext cx="362219" cy="457145"/>
          </a:xfrm>
          <a:custGeom>
            <a:avLst/>
            <a:gdLst>
              <a:gd name="connsiteX0" fmla="*/ 393867 w 431983"/>
              <a:gd name="connsiteY0" fmla="*/ 481052 h 545192"/>
              <a:gd name="connsiteX1" fmla="*/ 381162 w 431983"/>
              <a:gd name="connsiteY1" fmla="*/ 497087 h 545192"/>
              <a:gd name="connsiteX2" fmla="*/ 368456 w 431983"/>
              <a:gd name="connsiteY2" fmla="*/ 481052 h 545192"/>
              <a:gd name="connsiteX3" fmla="*/ 368456 w 431983"/>
              <a:gd name="connsiteY3" fmla="*/ 96210 h 545192"/>
              <a:gd name="connsiteX4" fmla="*/ 393867 w 431983"/>
              <a:gd name="connsiteY4" fmla="*/ 96210 h 545192"/>
              <a:gd name="connsiteX5" fmla="*/ 393867 w 431983"/>
              <a:gd name="connsiteY5" fmla="*/ 481052 h 545192"/>
              <a:gd name="connsiteX6" fmla="*/ 50822 w 431983"/>
              <a:gd name="connsiteY6" fmla="*/ 497087 h 545192"/>
              <a:gd name="connsiteX7" fmla="*/ 38116 w 431983"/>
              <a:gd name="connsiteY7" fmla="*/ 481052 h 545192"/>
              <a:gd name="connsiteX8" fmla="*/ 38116 w 431983"/>
              <a:gd name="connsiteY8" fmla="*/ 48105 h 545192"/>
              <a:gd name="connsiteX9" fmla="*/ 330340 w 431983"/>
              <a:gd name="connsiteY9" fmla="*/ 48105 h 545192"/>
              <a:gd name="connsiteX10" fmla="*/ 330340 w 431983"/>
              <a:gd name="connsiteY10" fmla="*/ 481052 h 545192"/>
              <a:gd name="connsiteX11" fmla="*/ 332246 w 431983"/>
              <a:gd name="connsiteY11" fmla="*/ 497087 h 545192"/>
              <a:gd name="connsiteX12" fmla="*/ 50822 w 431983"/>
              <a:gd name="connsiteY12" fmla="*/ 497087 h 545192"/>
              <a:gd name="connsiteX13" fmla="*/ 368456 w 431983"/>
              <a:gd name="connsiteY13" fmla="*/ 48105 h 545192"/>
              <a:gd name="connsiteX14" fmla="*/ 368456 w 431983"/>
              <a:gd name="connsiteY14" fmla="*/ 0 h 545192"/>
              <a:gd name="connsiteX15" fmla="*/ 0 w 431983"/>
              <a:gd name="connsiteY15" fmla="*/ 0 h 545192"/>
              <a:gd name="connsiteX16" fmla="*/ 0 w 431983"/>
              <a:gd name="connsiteY16" fmla="*/ 481052 h 545192"/>
              <a:gd name="connsiteX17" fmla="*/ 50822 w 431983"/>
              <a:gd name="connsiteY17" fmla="*/ 545192 h 545192"/>
              <a:gd name="connsiteX18" fmla="*/ 381162 w 431983"/>
              <a:gd name="connsiteY18" fmla="*/ 545192 h 545192"/>
              <a:gd name="connsiteX19" fmla="*/ 431983 w 431983"/>
              <a:gd name="connsiteY19" fmla="*/ 481052 h 545192"/>
              <a:gd name="connsiteX20" fmla="*/ 431983 w 431983"/>
              <a:gd name="connsiteY20" fmla="*/ 48105 h 545192"/>
              <a:gd name="connsiteX21" fmla="*/ 368456 w 431983"/>
              <a:gd name="connsiteY21" fmla="*/ 48105 h 545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983" h="545192">
                <a:moveTo>
                  <a:pt x="393867" y="481052"/>
                </a:moveTo>
                <a:cubicBezTo>
                  <a:pt x="393867" y="489871"/>
                  <a:pt x="388150" y="497087"/>
                  <a:pt x="381162" y="497087"/>
                </a:cubicBezTo>
                <a:cubicBezTo>
                  <a:pt x="374174" y="497087"/>
                  <a:pt x="368456" y="489871"/>
                  <a:pt x="368456" y="481052"/>
                </a:cubicBezTo>
                <a:lnTo>
                  <a:pt x="368456" y="96210"/>
                </a:lnTo>
                <a:lnTo>
                  <a:pt x="393867" y="96210"/>
                </a:lnTo>
                <a:lnTo>
                  <a:pt x="393867" y="481052"/>
                </a:lnTo>
                <a:close/>
                <a:moveTo>
                  <a:pt x="50822" y="497087"/>
                </a:moveTo>
                <a:cubicBezTo>
                  <a:pt x="43834" y="497087"/>
                  <a:pt x="38116" y="489871"/>
                  <a:pt x="38116" y="481052"/>
                </a:cubicBezTo>
                <a:lnTo>
                  <a:pt x="38116" y="48105"/>
                </a:lnTo>
                <a:lnTo>
                  <a:pt x="330340" y="48105"/>
                </a:lnTo>
                <a:lnTo>
                  <a:pt x="330340" y="481052"/>
                </a:lnTo>
                <a:cubicBezTo>
                  <a:pt x="330340" y="486664"/>
                  <a:pt x="330976" y="492276"/>
                  <a:pt x="332246" y="497087"/>
                </a:cubicBezTo>
                <a:lnTo>
                  <a:pt x="50822" y="497087"/>
                </a:lnTo>
                <a:close/>
                <a:moveTo>
                  <a:pt x="368456" y="48105"/>
                </a:moveTo>
                <a:lnTo>
                  <a:pt x="368456" y="0"/>
                </a:lnTo>
                <a:lnTo>
                  <a:pt x="0" y="0"/>
                </a:lnTo>
                <a:lnTo>
                  <a:pt x="0" y="481052"/>
                </a:lnTo>
                <a:cubicBezTo>
                  <a:pt x="0" y="516329"/>
                  <a:pt x="22870" y="545192"/>
                  <a:pt x="50822" y="545192"/>
                </a:cubicBezTo>
                <a:lnTo>
                  <a:pt x="381162" y="545192"/>
                </a:lnTo>
                <a:cubicBezTo>
                  <a:pt x="409114" y="545192"/>
                  <a:pt x="431983" y="516329"/>
                  <a:pt x="431983" y="481052"/>
                </a:cubicBezTo>
                <a:lnTo>
                  <a:pt x="431983" y="48105"/>
                </a:lnTo>
                <a:lnTo>
                  <a:pt x="368456" y="48105"/>
                </a:lnTo>
                <a:close/>
              </a:path>
            </a:pathLst>
          </a:custGeom>
          <a:solidFill>
            <a:srgbClr val="005EA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8" name="Free-form: Shape 131">
            <a:extLst>
              <a:ext uri="{FF2B5EF4-FFF2-40B4-BE49-F238E27FC236}">
                <a16:creationId xmlns:a16="http://schemas.microsoft.com/office/drawing/2014/main" id="{457561CB-3649-A9E7-C527-85BCA72E1C6E}"/>
              </a:ext>
            </a:extLst>
          </p:cNvPr>
          <p:cNvSpPr/>
          <p:nvPr/>
        </p:nvSpPr>
        <p:spPr>
          <a:xfrm>
            <a:off x="10026546" y="3951934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DA005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49" name="Free-form: Shape 132">
            <a:extLst>
              <a:ext uri="{FF2B5EF4-FFF2-40B4-BE49-F238E27FC236}">
                <a16:creationId xmlns:a16="http://schemas.microsoft.com/office/drawing/2014/main" id="{3DD62645-D719-49A7-CC3E-2783D786FC3B}"/>
              </a:ext>
            </a:extLst>
          </p:cNvPr>
          <p:cNvSpPr/>
          <p:nvPr/>
        </p:nvSpPr>
        <p:spPr>
          <a:xfrm>
            <a:off x="10138408" y="4005717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0" name="Free-form: Shape 133">
            <a:extLst>
              <a:ext uri="{FF2B5EF4-FFF2-40B4-BE49-F238E27FC236}">
                <a16:creationId xmlns:a16="http://schemas.microsoft.com/office/drawing/2014/main" id="{5A98FA20-7B09-7E8C-D3AB-4209BB1C9380}"/>
              </a:ext>
            </a:extLst>
          </p:cNvPr>
          <p:cNvSpPr/>
          <p:nvPr/>
        </p:nvSpPr>
        <p:spPr>
          <a:xfrm>
            <a:off x="10138408" y="4059498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DA005F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1" name="Free-form: Shape 134">
            <a:extLst>
              <a:ext uri="{FF2B5EF4-FFF2-40B4-BE49-F238E27FC236}">
                <a16:creationId xmlns:a16="http://schemas.microsoft.com/office/drawing/2014/main" id="{F6E5838C-E1F2-482E-9F94-38F6CF5E4A03}"/>
              </a:ext>
            </a:extLst>
          </p:cNvPr>
          <p:cNvSpPr/>
          <p:nvPr/>
        </p:nvSpPr>
        <p:spPr>
          <a:xfrm>
            <a:off x="10026546" y="4005717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2" name="Free-form: Shape 135">
            <a:extLst>
              <a:ext uri="{FF2B5EF4-FFF2-40B4-BE49-F238E27FC236}">
                <a16:creationId xmlns:a16="http://schemas.microsoft.com/office/drawing/2014/main" id="{647E6EF6-8CBF-269C-2A33-EC580CD96C33}"/>
              </a:ext>
            </a:extLst>
          </p:cNvPr>
          <p:cNvSpPr/>
          <p:nvPr/>
        </p:nvSpPr>
        <p:spPr>
          <a:xfrm>
            <a:off x="10026546" y="4113280"/>
            <a:ext cx="202416" cy="26891"/>
          </a:xfrm>
          <a:custGeom>
            <a:avLst/>
            <a:gdLst>
              <a:gd name="connsiteX0" fmla="*/ 0 w 241402"/>
              <a:gd name="connsiteY0" fmla="*/ 0 h 32070"/>
              <a:gd name="connsiteX1" fmla="*/ 241403 w 241402"/>
              <a:gd name="connsiteY1" fmla="*/ 0 h 32070"/>
              <a:gd name="connsiteX2" fmla="*/ 241403 w 241402"/>
              <a:gd name="connsiteY2" fmla="*/ 32070 h 32070"/>
              <a:gd name="connsiteX3" fmla="*/ 0 w 241402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402" h="32070">
                <a:moveTo>
                  <a:pt x="0" y="0"/>
                </a:moveTo>
                <a:lnTo>
                  <a:pt x="241403" y="0"/>
                </a:lnTo>
                <a:lnTo>
                  <a:pt x="241403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3" name="Free-form: Shape 136">
            <a:extLst>
              <a:ext uri="{FF2B5EF4-FFF2-40B4-BE49-F238E27FC236}">
                <a16:creationId xmlns:a16="http://schemas.microsoft.com/office/drawing/2014/main" id="{0F0E0438-B5F1-A03F-12D7-72EF882589E0}"/>
              </a:ext>
            </a:extLst>
          </p:cNvPr>
          <p:cNvSpPr/>
          <p:nvPr/>
        </p:nvSpPr>
        <p:spPr>
          <a:xfrm>
            <a:off x="10138408" y="4167061"/>
            <a:ext cx="90554" cy="80672"/>
          </a:xfrm>
          <a:custGeom>
            <a:avLst/>
            <a:gdLst>
              <a:gd name="connsiteX0" fmla="*/ 0 w 107995"/>
              <a:gd name="connsiteY0" fmla="*/ 0 h 96210"/>
              <a:gd name="connsiteX1" fmla="*/ 107996 w 107995"/>
              <a:gd name="connsiteY1" fmla="*/ 0 h 96210"/>
              <a:gd name="connsiteX2" fmla="*/ 107996 w 107995"/>
              <a:gd name="connsiteY2" fmla="*/ 96210 h 96210"/>
              <a:gd name="connsiteX3" fmla="*/ 0 w 107995"/>
              <a:gd name="connsiteY3" fmla="*/ 96210 h 96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96210">
                <a:moveTo>
                  <a:pt x="0" y="0"/>
                </a:moveTo>
                <a:lnTo>
                  <a:pt x="107996" y="0"/>
                </a:lnTo>
                <a:lnTo>
                  <a:pt x="107996" y="96210"/>
                </a:lnTo>
                <a:lnTo>
                  <a:pt x="0" y="9621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4" name="Free-form: Shape 137">
            <a:extLst>
              <a:ext uri="{FF2B5EF4-FFF2-40B4-BE49-F238E27FC236}">
                <a16:creationId xmlns:a16="http://schemas.microsoft.com/office/drawing/2014/main" id="{9BDDC70D-8539-063B-610D-E0674796FFD6}"/>
              </a:ext>
            </a:extLst>
          </p:cNvPr>
          <p:cNvSpPr/>
          <p:nvPr/>
        </p:nvSpPr>
        <p:spPr>
          <a:xfrm>
            <a:off x="10026546" y="4167061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00843B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5" name="Free-form: Shape 138">
            <a:extLst>
              <a:ext uri="{FF2B5EF4-FFF2-40B4-BE49-F238E27FC236}">
                <a16:creationId xmlns:a16="http://schemas.microsoft.com/office/drawing/2014/main" id="{D7EF374F-7510-4E11-877C-ED2AD86F869F}"/>
              </a:ext>
            </a:extLst>
          </p:cNvPr>
          <p:cNvSpPr/>
          <p:nvPr/>
        </p:nvSpPr>
        <p:spPr>
          <a:xfrm>
            <a:off x="10026546" y="4220844"/>
            <a:ext cx="90554" cy="26891"/>
          </a:xfrm>
          <a:custGeom>
            <a:avLst/>
            <a:gdLst>
              <a:gd name="connsiteX0" fmla="*/ 0 w 107995"/>
              <a:gd name="connsiteY0" fmla="*/ 0 h 32070"/>
              <a:gd name="connsiteX1" fmla="*/ 107996 w 107995"/>
              <a:gd name="connsiteY1" fmla="*/ 0 h 32070"/>
              <a:gd name="connsiteX2" fmla="*/ 107996 w 107995"/>
              <a:gd name="connsiteY2" fmla="*/ 32070 h 32070"/>
              <a:gd name="connsiteX3" fmla="*/ 0 w 107995"/>
              <a:gd name="connsiteY3" fmla="*/ 32070 h 32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5" h="32070">
                <a:moveTo>
                  <a:pt x="0" y="0"/>
                </a:moveTo>
                <a:lnTo>
                  <a:pt x="107996" y="0"/>
                </a:lnTo>
                <a:lnTo>
                  <a:pt x="107996" y="32070"/>
                </a:lnTo>
                <a:lnTo>
                  <a:pt x="0" y="32070"/>
                </a:lnTo>
                <a:close/>
              </a:path>
            </a:pathLst>
          </a:custGeom>
          <a:solidFill>
            <a:srgbClr val="A5A5A5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cxnSp>
        <p:nvCxnSpPr>
          <p:cNvPr id="56" name="Straight Arrow Connector 145">
            <a:extLst>
              <a:ext uri="{FF2B5EF4-FFF2-40B4-BE49-F238E27FC236}">
                <a16:creationId xmlns:a16="http://schemas.microsoft.com/office/drawing/2014/main" id="{44BA3115-CE4A-655E-7C6B-6F977DB54102}"/>
              </a:ext>
            </a:extLst>
          </p:cNvPr>
          <p:cNvCxnSpPr/>
          <p:nvPr/>
        </p:nvCxnSpPr>
        <p:spPr>
          <a:xfrm>
            <a:off x="10387343" y="4090693"/>
            <a:ext cx="197798" cy="0"/>
          </a:xfrm>
          <a:prstGeom prst="straightConnector1">
            <a:avLst/>
          </a:prstGeom>
          <a:noFill/>
          <a:ln w="6350" cap="flat" cmpd="sng" algn="ctr">
            <a:solidFill>
              <a:srgbClr val="005EA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7" name="Free-form: Shape 146">
            <a:extLst>
              <a:ext uri="{FF2B5EF4-FFF2-40B4-BE49-F238E27FC236}">
                <a16:creationId xmlns:a16="http://schemas.microsoft.com/office/drawing/2014/main" id="{034C439F-4EC7-7A38-0868-FEF880FF43BB}"/>
              </a:ext>
            </a:extLst>
          </p:cNvPr>
          <p:cNvSpPr/>
          <p:nvPr/>
        </p:nvSpPr>
        <p:spPr>
          <a:xfrm>
            <a:off x="10770911" y="3877216"/>
            <a:ext cx="203747" cy="83896"/>
          </a:xfrm>
          <a:custGeom>
            <a:avLst/>
            <a:gdLst>
              <a:gd name="connsiteX0" fmla="*/ 0 w 242989"/>
              <a:gd name="connsiteY0" fmla="*/ 0 h 100054"/>
              <a:gd name="connsiteX1" fmla="*/ 242990 w 242989"/>
              <a:gd name="connsiteY1" fmla="*/ 0 h 100054"/>
              <a:gd name="connsiteX2" fmla="*/ 242990 w 242989"/>
              <a:gd name="connsiteY2" fmla="*/ 100055 h 100054"/>
              <a:gd name="connsiteX3" fmla="*/ 0 w 242989"/>
              <a:gd name="connsiteY3" fmla="*/ 100055 h 100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989" h="100054">
                <a:moveTo>
                  <a:pt x="0" y="0"/>
                </a:moveTo>
                <a:lnTo>
                  <a:pt x="242990" y="0"/>
                </a:lnTo>
                <a:lnTo>
                  <a:pt x="242990" y="100055"/>
                </a:lnTo>
                <a:lnTo>
                  <a:pt x="0" y="100055"/>
                </a:lnTo>
                <a:close/>
              </a:path>
            </a:pathLst>
          </a:custGeom>
          <a:solidFill>
            <a:srgbClr val="005EA7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8" name="Free-form: Shape 147">
            <a:extLst>
              <a:ext uri="{FF2B5EF4-FFF2-40B4-BE49-F238E27FC236}">
                <a16:creationId xmlns:a16="http://schemas.microsoft.com/office/drawing/2014/main" id="{A623D9D9-6A40-F832-FB06-C4C524FA38A3}"/>
              </a:ext>
            </a:extLst>
          </p:cNvPr>
          <p:cNvSpPr/>
          <p:nvPr/>
        </p:nvSpPr>
        <p:spPr>
          <a:xfrm>
            <a:off x="10657052" y="4194822"/>
            <a:ext cx="71911" cy="71911"/>
          </a:xfrm>
          <a:custGeom>
            <a:avLst/>
            <a:gdLst>
              <a:gd name="connsiteX0" fmla="*/ 85761 w 85761"/>
              <a:gd name="connsiteY0" fmla="*/ 42881 h 85761"/>
              <a:gd name="connsiteX1" fmla="*/ 42881 w 85761"/>
              <a:gd name="connsiteY1" fmla="*/ 85761 h 85761"/>
              <a:gd name="connsiteX2" fmla="*/ 0 w 85761"/>
              <a:gd name="connsiteY2" fmla="*/ 42881 h 85761"/>
              <a:gd name="connsiteX3" fmla="*/ 42881 w 85761"/>
              <a:gd name="connsiteY3" fmla="*/ 0 h 85761"/>
              <a:gd name="connsiteX4" fmla="*/ 85761 w 85761"/>
              <a:gd name="connsiteY4" fmla="*/ 42881 h 8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61" h="85761">
                <a:moveTo>
                  <a:pt x="85761" y="42881"/>
                </a:moveTo>
                <a:cubicBezTo>
                  <a:pt x="85761" y="66563"/>
                  <a:pt x="66563" y="85761"/>
                  <a:pt x="42881" y="85761"/>
                </a:cubicBezTo>
                <a:cubicBezTo>
                  <a:pt x="19198" y="85761"/>
                  <a:pt x="0" y="66563"/>
                  <a:pt x="0" y="42881"/>
                </a:cubicBezTo>
                <a:cubicBezTo>
                  <a:pt x="0" y="19198"/>
                  <a:pt x="19198" y="0"/>
                  <a:pt x="42881" y="0"/>
                </a:cubicBezTo>
                <a:cubicBezTo>
                  <a:pt x="66563" y="0"/>
                  <a:pt x="85761" y="19198"/>
                  <a:pt x="85761" y="42881"/>
                </a:cubicBezTo>
                <a:close/>
              </a:path>
            </a:pathLst>
          </a:custGeom>
          <a:solidFill>
            <a:srgbClr val="00843B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59" name="Free-form: Shape 148">
            <a:extLst>
              <a:ext uri="{FF2B5EF4-FFF2-40B4-BE49-F238E27FC236}">
                <a16:creationId xmlns:a16="http://schemas.microsoft.com/office/drawing/2014/main" id="{E3359FEA-478C-6430-C623-CFC69C276ACA}"/>
              </a:ext>
            </a:extLst>
          </p:cNvPr>
          <p:cNvSpPr/>
          <p:nvPr/>
        </p:nvSpPr>
        <p:spPr>
          <a:xfrm>
            <a:off x="10836829" y="4194822"/>
            <a:ext cx="71911" cy="71911"/>
          </a:xfrm>
          <a:custGeom>
            <a:avLst/>
            <a:gdLst>
              <a:gd name="connsiteX0" fmla="*/ 85761 w 85761"/>
              <a:gd name="connsiteY0" fmla="*/ 42881 h 85761"/>
              <a:gd name="connsiteX1" fmla="*/ 42881 w 85761"/>
              <a:gd name="connsiteY1" fmla="*/ 85761 h 85761"/>
              <a:gd name="connsiteX2" fmla="*/ 0 w 85761"/>
              <a:gd name="connsiteY2" fmla="*/ 42881 h 85761"/>
              <a:gd name="connsiteX3" fmla="*/ 42881 w 85761"/>
              <a:gd name="connsiteY3" fmla="*/ 0 h 85761"/>
              <a:gd name="connsiteX4" fmla="*/ 85761 w 85761"/>
              <a:gd name="connsiteY4" fmla="*/ 42881 h 8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61" h="85761">
                <a:moveTo>
                  <a:pt x="85761" y="42881"/>
                </a:moveTo>
                <a:cubicBezTo>
                  <a:pt x="85761" y="66563"/>
                  <a:pt x="66563" y="85761"/>
                  <a:pt x="42881" y="85761"/>
                </a:cubicBezTo>
                <a:cubicBezTo>
                  <a:pt x="19198" y="85761"/>
                  <a:pt x="0" y="66563"/>
                  <a:pt x="0" y="42881"/>
                </a:cubicBezTo>
                <a:cubicBezTo>
                  <a:pt x="0" y="19198"/>
                  <a:pt x="19198" y="0"/>
                  <a:pt x="42881" y="0"/>
                </a:cubicBezTo>
                <a:cubicBezTo>
                  <a:pt x="66563" y="0"/>
                  <a:pt x="85761" y="19198"/>
                  <a:pt x="85761" y="42881"/>
                </a:cubicBezTo>
                <a:close/>
              </a:path>
            </a:pathLst>
          </a:custGeom>
          <a:solidFill>
            <a:srgbClr val="DA005F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sp>
        <p:nvSpPr>
          <p:cNvPr id="60" name="Free-form: Shape 149">
            <a:extLst>
              <a:ext uri="{FF2B5EF4-FFF2-40B4-BE49-F238E27FC236}">
                <a16:creationId xmlns:a16="http://schemas.microsoft.com/office/drawing/2014/main" id="{4CFA7D52-44B7-BD44-5A27-6107A3BC73CF}"/>
              </a:ext>
            </a:extLst>
          </p:cNvPr>
          <p:cNvSpPr/>
          <p:nvPr/>
        </p:nvSpPr>
        <p:spPr>
          <a:xfrm>
            <a:off x="11016606" y="4194822"/>
            <a:ext cx="71911" cy="71911"/>
          </a:xfrm>
          <a:custGeom>
            <a:avLst/>
            <a:gdLst>
              <a:gd name="connsiteX0" fmla="*/ 85761 w 85761"/>
              <a:gd name="connsiteY0" fmla="*/ 42881 h 85761"/>
              <a:gd name="connsiteX1" fmla="*/ 42881 w 85761"/>
              <a:gd name="connsiteY1" fmla="*/ 85761 h 85761"/>
              <a:gd name="connsiteX2" fmla="*/ 0 w 85761"/>
              <a:gd name="connsiteY2" fmla="*/ 42881 h 85761"/>
              <a:gd name="connsiteX3" fmla="*/ 42881 w 85761"/>
              <a:gd name="connsiteY3" fmla="*/ 0 h 85761"/>
              <a:gd name="connsiteX4" fmla="*/ 85761 w 85761"/>
              <a:gd name="connsiteY4" fmla="*/ 42881 h 8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61" h="85761">
                <a:moveTo>
                  <a:pt x="85761" y="42881"/>
                </a:moveTo>
                <a:cubicBezTo>
                  <a:pt x="85761" y="66563"/>
                  <a:pt x="66563" y="85761"/>
                  <a:pt x="42881" y="85761"/>
                </a:cubicBezTo>
                <a:cubicBezTo>
                  <a:pt x="19198" y="85761"/>
                  <a:pt x="0" y="66563"/>
                  <a:pt x="0" y="42881"/>
                </a:cubicBezTo>
                <a:cubicBezTo>
                  <a:pt x="0" y="19198"/>
                  <a:pt x="19198" y="0"/>
                  <a:pt x="42881" y="0"/>
                </a:cubicBezTo>
                <a:cubicBezTo>
                  <a:pt x="66563" y="0"/>
                  <a:pt x="85761" y="19198"/>
                  <a:pt x="85761" y="42881"/>
                </a:cubicBezTo>
                <a:close/>
              </a:path>
            </a:pathLst>
          </a:custGeom>
          <a:solidFill>
            <a:srgbClr val="FFC000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>
              <a:solidFill>
                <a:srgbClr val="3F3F3F"/>
              </a:solidFill>
              <a:latin typeface="Tenorite" panose="00000500000000000000" pitchFamily="2" charset="0"/>
            </a:endParaRPr>
          </a:p>
        </p:txBody>
      </p:sp>
      <p:sp>
        <p:nvSpPr>
          <p:cNvPr id="61" name="Free-form: Shape 150">
            <a:extLst>
              <a:ext uri="{FF2B5EF4-FFF2-40B4-BE49-F238E27FC236}">
                <a16:creationId xmlns:a16="http://schemas.microsoft.com/office/drawing/2014/main" id="{D59B5CCD-A22E-4E2E-19B4-6F825E1B6412}"/>
              </a:ext>
            </a:extLst>
          </p:cNvPr>
          <p:cNvSpPr/>
          <p:nvPr/>
        </p:nvSpPr>
        <p:spPr>
          <a:xfrm>
            <a:off x="10681022" y="3985082"/>
            <a:ext cx="383525" cy="191762"/>
          </a:xfrm>
          <a:custGeom>
            <a:avLst/>
            <a:gdLst>
              <a:gd name="connsiteX0" fmla="*/ 275150 w 457392"/>
              <a:gd name="connsiteY0" fmla="*/ 100055 h 228696"/>
              <a:gd name="connsiteX1" fmla="*/ 242990 w 457392"/>
              <a:gd name="connsiteY1" fmla="*/ 67894 h 228696"/>
              <a:gd name="connsiteX2" fmla="*/ 242990 w 457392"/>
              <a:gd name="connsiteY2" fmla="*/ 0 h 228696"/>
              <a:gd name="connsiteX3" fmla="*/ 214403 w 457392"/>
              <a:gd name="connsiteY3" fmla="*/ 0 h 228696"/>
              <a:gd name="connsiteX4" fmla="*/ 214403 w 457392"/>
              <a:gd name="connsiteY4" fmla="*/ 67894 h 228696"/>
              <a:gd name="connsiteX5" fmla="*/ 182242 w 457392"/>
              <a:gd name="connsiteY5" fmla="*/ 100055 h 228696"/>
              <a:gd name="connsiteX6" fmla="*/ 0 w 457392"/>
              <a:gd name="connsiteY6" fmla="*/ 100055 h 228696"/>
              <a:gd name="connsiteX7" fmla="*/ 0 w 457392"/>
              <a:gd name="connsiteY7" fmla="*/ 228696 h 228696"/>
              <a:gd name="connsiteX8" fmla="*/ 28587 w 457392"/>
              <a:gd name="connsiteY8" fmla="*/ 228696 h 228696"/>
              <a:gd name="connsiteX9" fmla="*/ 28587 w 457392"/>
              <a:gd name="connsiteY9" fmla="*/ 128642 h 228696"/>
              <a:gd name="connsiteX10" fmla="*/ 182242 w 457392"/>
              <a:gd name="connsiteY10" fmla="*/ 128642 h 228696"/>
              <a:gd name="connsiteX11" fmla="*/ 214403 w 457392"/>
              <a:gd name="connsiteY11" fmla="*/ 160802 h 228696"/>
              <a:gd name="connsiteX12" fmla="*/ 214403 w 457392"/>
              <a:gd name="connsiteY12" fmla="*/ 228696 h 228696"/>
              <a:gd name="connsiteX13" fmla="*/ 242990 w 457392"/>
              <a:gd name="connsiteY13" fmla="*/ 228696 h 228696"/>
              <a:gd name="connsiteX14" fmla="*/ 242990 w 457392"/>
              <a:gd name="connsiteY14" fmla="*/ 160802 h 228696"/>
              <a:gd name="connsiteX15" fmla="*/ 275150 w 457392"/>
              <a:gd name="connsiteY15" fmla="*/ 128642 h 228696"/>
              <a:gd name="connsiteX16" fmla="*/ 428806 w 457392"/>
              <a:gd name="connsiteY16" fmla="*/ 128642 h 228696"/>
              <a:gd name="connsiteX17" fmla="*/ 428806 w 457392"/>
              <a:gd name="connsiteY17" fmla="*/ 228696 h 228696"/>
              <a:gd name="connsiteX18" fmla="*/ 457393 w 457392"/>
              <a:gd name="connsiteY18" fmla="*/ 228696 h 228696"/>
              <a:gd name="connsiteX19" fmla="*/ 457393 w 457392"/>
              <a:gd name="connsiteY19" fmla="*/ 100055 h 228696"/>
              <a:gd name="connsiteX20" fmla="*/ 228696 w 457392"/>
              <a:gd name="connsiteY20" fmla="*/ 150082 h 228696"/>
              <a:gd name="connsiteX21" fmla="*/ 192963 w 457392"/>
              <a:gd name="connsiteY21" fmla="*/ 114348 h 228696"/>
              <a:gd name="connsiteX22" fmla="*/ 228696 w 457392"/>
              <a:gd name="connsiteY22" fmla="*/ 78614 h 228696"/>
              <a:gd name="connsiteX23" fmla="*/ 264430 w 457392"/>
              <a:gd name="connsiteY23" fmla="*/ 114348 h 22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57392" h="228696">
                <a:moveTo>
                  <a:pt x="275150" y="100055"/>
                </a:moveTo>
                <a:lnTo>
                  <a:pt x="242990" y="67894"/>
                </a:lnTo>
                <a:lnTo>
                  <a:pt x="242990" y="0"/>
                </a:lnTo>
                <a:lnTo>
                  <a:pt x="214403" y="0"/>
                </a:lnTo>
                <a:lnTo>
                  <a:pt x="214403" y="67894"/>
                </a:lnTo>
                <a:lnTo>
                  <a:pt x="182242" y="100055"/>
                </a:lnTo>
                <a:lnTo>
                  <a:pt x="0" y="100055"/>
                </a:lnTo>
                <a:lnTo>
                  <a:pt x="0" y="228696"/>
                </a:lnTo>
                <a:lnTo>
                  <a:pt x="28587" y="228696"/>
                </a:lnTo>
                <a:lnTo>
                  <a:pt x="28587" y="128642"/>
                </a:lnTo>
                <a:lnTo>
                  <a:pt x="182242" y="128642"/>
                </a:lnTo>
                <a:lnTo>
                  <a:pt x="214403" y="160802"/>
                </a:lnTo>
                <a:lnTo>
                  <a:pt x="214403" y="228696"/>
                </a:lnTo>
                <a:lnTo>
                  <a:pt x="242990" y="228696"/>
                </a:lnTo>
                <a:lnTo>
                  <a:pt x="242990" y="160802"/>
                </a:lnTo>
                <a:lnTo>
                  <a:pt x="275150" y="128642"/>
                </a:lnTo>
                <a:lnTo>
                  <a:pt x="428806" y="128642"/>
                </a:lnTo>
                <a:lnTo>
                  <a:pt x="428806" y="228696"/>
                </a:lnTo>
                <a:lnTo>
                  <a:pt x="457393" y="228696"/>
                </a:lnTo>
                <a:lnTo>
                  <a:pt x="457393" y="100055"/>
                </a:lnTo>
                <a:close/>
                <a:moveTo>
                  <a:pt x="228696" y="150082"/>
                </a:moveTo>
                <a:lnTo>
                  <a:pt x="192963" y="114348"/>
                </a:lnTo>
                <a:lnTo>
                  <a:pt x="228696" y="78614"/>
                </a:lnTo>
                <a:lnTo>
                  <a:pt x="264430" y="114348"/>
                </a:lnTo>
                <a:close/>
              </a:path>
            </a:pathLst>
          </a:custGeom>
          <a:solidFill>
            <a:srgbClr val="005EA7"/>
          </a:solidFill>
          <a:ln w="71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Tenorite" panose="00000500000000000000" pitchFamily="2" charset="0"/>
            </a:endParaRPr>
          </a:p>
        </p:txBody>
      </p:sp>
      <p:pic>
        <p:nvPicPr>
          <p:cNvPr id="62" name="Graphic 152" descr="Arrow circle with solid fill">
            <a:extLst>
              <a:ext uri="{FF2B5EF4-FFF2-40B4-BE49-F238E27FC236}">
                <a16:creationId xmlns:a16="http://schemas.microsoft.com/office/drawing/2014/main" id="{3C2E8161-6EAA-4B36-F29E-4A765F9C4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24" y="2841855"/>
            <a:ext cx="283879" cy="283879"/>
          </a:xfrm>
          <a:prstGeom prst="rect">
            <a:avLst/>
          </a:prstGeom>
        </p:spPr>
      </p:pic>
      <p:pic>
        <p:nvPicPr>
          <p:cNvPr id="63" name="Graphic 153" descr="Arrow circle with solid fill">
            <a:extLst>
              <a:ext uri="{FF2B5EF4-FFF2-40B4-BE49-F238E27FC236}">
                <a16:creationId xmlns:a16="http://schemas.microsoft.com/office/drawing/2014/main" id="{4A3A6A79-D5A0-3817-FE7A-C1A46D3CE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0624" y="3826081"/>
            <a:ext cx="283879" cy="283879"/>
          </a:xfrm>
          <a:prstGeom prst="rect">
            <a:avLst/>
          </a:prstGeom>
        </p:spPr>
      </p:pic>
      <p:sp>
        <p:nvSpPr>
          <p:cNvPr id="64" name="TextBox 154">
            <a:extLst>
              <a:ext uri="{FF2B5EF4-FFF2-40B4-BE49-F238E27FC236}">
                <a16:creationId xmlns:a16="http://schemas.microsoft.com/office/drawing/2014/main" id="{B178B013-6280-CECA-2E5A-E78F5DFCF8E3}"/>
              </a:ext>
            </a:extLst>
          </p:cNvPr>
          <p:cNvSpPr txBox="1"/>
          <p:nvPr/>
        </p:nvSpPr>
        <p:spPr>
          <a:xfrm>
            <a:off x="10561821" y="427840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3F3F3F"/>
                </a:solidFill>
                <a:latin typeface="Tenorite" panose="00000500000000000000" pitchFamily="2" charset="0"/>
              </a:rPr>
              <a:t>12</a:t>
            </a:r>
          </a:p>
        </p:txBody>
      </p:sp>
      <p:sp>
        <p:nvSpPr>
          <p:cNvPr id="65" name="TextBox 155">
            <a:extLst>
              <a:ext uri="{FF2B5EF4-FFF2-40B4-BE49-F238E27FC236}">
                <a16:creationId xmlns:a16="http://schemas.microsoft.com/office/drawing/2014/main" id="{358A8210-0674-3325-1672-8CF9CA056E5B}"/>
              </a:ext>
            </a:extLst>
          </p:cNvPr>
          <p:cNvSpPr txBox="1"/>
          <p:nvPr/>
        </p:nvSpPr>
        <p:spPr>
          <a:xfrm>
            <a:off x="10770362" y="4278406"/>
            <a:ext cx="2455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3F3F3F"/>
                </a:solidFill>
                <a:latin typeface="Tenorite" panose="00000500000000000000" pitchFamily="2" charset="0"/>
              </a:rPr>
              <a:t>5</a:t>
            </a:r>
          </a:p>
        </p:txBody>
      </p:sp>
      <p:sp>
        <p:nvSpPr>
          <p:cNvPr id="66" name="TextBox 156">
            <a:extLst>
              <a:ext uri="{FF2B5EF4-FFF2-40B4-BE49-F238E27FC236}">
                <a16:creationId xmlns:a16="http://schemas.microsoft.com/office/drawing/2014/main" id="{21EF8232-9D26-D35D-3E39-49A0983C0C37}"/>
              </a:ext>
            </a:extLst>
          </p:cNvPr>
          <p:cNvSpPr txBox="1"/>
          <p:nvPr/>
        </p:nvSpPr>
        <p:spPr>
          <a:xfrm>
            <a:off x="10925140" y="4278406"/>
            <a:ext cx="3064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rgbClr val="3F3F3F"/>
                </a:solidFill>
                <a:latin typeface="Tenorite" panose="00000500000000000000" pitchFamily="2" charset="0"/>
              </a:rPr>
              <a:t>22</a:t>
            </a:r>
          </a:p>
        </p:txBody>
      </p:sp>
      <p:grpSp>
        <p:nvGrpSpPr>
          <p:cNvPr id="67" name="Group 312">
            <a:extLst>
              <a:ext uri="{FF2B5EF4-FFF2-40B4-BE49-F238E27FC236}">
                <a16:creationId xmlns:a16="http://schemas.microsoft.com/office/drawing/2014/main" id="{7F697588-7628-E7B2-6C73-B383E977FDBC}"/>
              </a:ext>
            </a:extLst>
          </p:cNvPr>
          <p:cNvGrpSpPr/>
          <p:nvPr/>
        </p:nvGrpSpPr>
        <p:grpSpPr>
          <a:xfrm>
            <a:off x="9313467" y="4861292"/>
            <a:ext cx="557646" cy="557779"/>
            <a:chOff x="8454112" y="1053360"/>
            <a:chExt cx="665049" cy="665208"/>
          </a:xfrm>
        </p:grpSpPr>
        <p:grpSp>
          <p:nvGrpSpPr>
            <p:cNvPr id="68" name="Graphic 158" descr="A square made of tiny squares">
              <a:extLst>
                <a:ext uri="{FF2B5EF4-FFF2-40B4-BE49-F238E27FC236}">
                  <a16:creationId xmlns:a16="http://schemas.microsoft.com/office/drawing/2014/main" id="{057DFADC-50B9-E7EB-014F-1708A7E2D9C1}"/>
                </a:ext>
              </a:extLst>
            </p:cNvPr>
            <p:cNvGrpSpPr/>
            <p:nvPr/>
          </p:nvGrpSpPr>
          <p:grpSpPr>
            <a:xfrm>
              <a:off x="8603193" y="1207063"/>
              <a:ext cx="511505" cy="511505"/>
              <a:chOff x="8603192" y="1202008"/>
              <a:chExt cx="511505" cy="511505"/>
            </a:xfrm>
            <a:solidFill>
              <a:srgbClr val="737373"/>
            </a:solidFill>
          </p:grpSpPr>
          <p:sp>
            <p:nvSpPr>
              <p:cNvPr id="77" name="Free-form: Shape 168">
                <a:extLst>
                  <a:ext uri="{FF2B5EF4-FFF2-40B4-BE49-F238E27FC236}">
                    <a16:creationId xmlns:a16="http://schemas.microsoft.com/office/drawing/2014/main" id="{7C163C23-3863-97CC-E1FA-FE18A51ED574}"/>
                  </a:ext>
                </a:extLst>
              </p:cNvPr>
              <p:cNvSpPr/>
              <p:nvPr/>
            </p:nvSpPr>
            <p:spPr>
              <a:xfrm>
                <a:off x="8603192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78" name="Free-form: Shape 169">
                <a:extLst>
                  <a:ext uri="{FF2B5EF4-FFF2-40B4-BE49-F238E27FC236}">
                    <a16:creationId xmlns:a16="http://schemas.microsoft.com/office/drawing/2014/main" id="{146FE865-BB55-A443-00D5-AB9B48F3D9F1}"/>
                  </a:ext>
                </a:extLst>
              </p:cNvPr>
              <p:cNvSpPr/>
              <p:nvPr/>
            </p:nvSpPr>
            <p:spPr>
              <a:xfrm>
                <a:off x="8648325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79" name="Free-form: Shape 170">
                <a:extLst>
                  <a:ext uri="{FF2B5EF4-FFF2-40B4-BE49-F238E27FC236}">
                    <a16:creationId xmlns:a16="http://schemas.microsoft.com/office/drawing/2014/main" id="{AF2C5B24-38BF-1C2E-73C6-62D65519A936}"/>
                  </a:ext>
                </a:extLst>
              </p:cNvPr>
              <p:cNvSpPr/>
              <p:nvPr/>
            </p:nvSpPr>
            <p:spPr>
              <a:xfrm>
                <a:off x="8693458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0" name="Free-form: Shape 171">
                <a:extLst>
                  <a:ext uri="{FF2B5EF4-FFF2-40B4-BE49-F238E27FC236}">
                    <a16:creationId xmlns:a16="http://schemas.microsoft.com/office/drawing/2014/main" id="{21F53D8D-574B-BF95-3A7F-BF2397D8E97E}"/>
                  </a:ext>
                </a:extLst>
              </p:cNvPr>
              <p:cNvSpPr/>
              <p:nvPr/>
            </p:nvSpPr>
            <p:spPr>
              <a:xfrm>
                <a:off x="8738591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1" name="Free-form: Shape 172">
                <a:extLst>
                  <a:ext uri="{FF2B5EF4-FFF2-40B4-BE49-F238E27FC236}">
                    <a16:creationId xmlns:a16="http://schemas.microsoft.com/office/drawing/2014/main" id="{893488D4-7FE5-9AF5-5696-782FF22251CB}"/>
                  </a:ext>
                </a:extLst>
              </p:cNvPr>
              <p:cNvSpPr/>
              <p:nvPr/>
            </p:nvSpPr>
            <p:spPr>
              <a:xfrm>
                <a:off x="8783724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2" name="Free-form: Shape 173">
                <a:extLst>
                  <a:ext uri="{FF2B5EF4-FFF2-40B4-BE49-F238E27FC236}">
                    <a16:creationId xmlns:a16="http://schemas.microsoft.com/office/drawing/2014/main" id="{0DBE54A2-12B7-094E-8F1F-0010CC6DFBF3}"/>
                  </a:ext>
                </a:extLst>
              </p:cNvPr>
              <p:cNvSpPr/>
              <p:nvPr/>
            </p:nvSpPr>
            <p:spPr>
              <a:xfrm>
                <a:off x="8828856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3" name="Free-form: Shape 174">
                <a:extLst>
                  <a:ext uri="{FF2B5EF4-FFF2-40B4-BE49-F238E27FC236}">
                    <a16:creationId xmlns:a16="http://schemas.microsoft.com/office/drawing/2014/main" id="{2B5D2F65-AC7F-0E2F-55E8-B7141DE26CA0}"/>
                  </a:ext>
                </a:extLst>
              </p:cNvPr>
              <p:cNvSpPr/>
              <p:nvPr/>
            </p:nvSpPr>
            <p:spPr>
              <a:xfrm>
                <a:off x="8873989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4" name="Free-form: Shape 175">
                <a:extLst>
                  <a:ext uri="{FF2B5EF4-FFF2-40B4-BE49-F238E27FC236}">
                    <a16:creationId xmlns:a16="http://schemas.microsoft.com/office/drawing/2014/main" id="{9FCEF018-C594-7EEC-5C11-A68DB8C905E6}"/>
                  </a:ext>
                </a:extLst>
              </p:cNvPr>
              <p:cNvSpPr/>
              <p:nvPr/>
            </p:nvSpPr>
            <p:spPr>
              <a:xfrm>
                <a:off x="8919122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5" name="Free-form: Shape 176">
                <a:extLst>
                  <a:ext uri="{FF2B5EF4-FFF2-40B4-BE49-F238E27FC236}">
                    <a16:creationId xmlns:a16="http://schemas.microsoft.com/office/drawing/2014/main" id="{7972F972-DCB1-5A59-45EF-1189CEE77C06}"/>
                  </a:ext>
                </a:extLst>
              </p:cNvPr>
              <p:cNvSpPr/>
              <p:nvPr/>
            </p:nvSpPr>
            <p:spPr>
              <a:xfrm>
                <a:off x="8964255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6" name="Free-form: Shape 177">
                <a:extLst>
                  <a:ext uri="{FF2B5EF4-FFF2-40B4-BE49-F238E27FC236}">
                    <a16:creationId xmlns:a16="http://schemas.microsoft.com/office/drawing/2014/main" id="{96684026-9BC2-E8A5-721F-947D02FBBA0A}"/>
                  </a:ext>
                </a:extLst>
              </p:cNvPr>
              <p:cNvSpPr/>
              <p:nvPr/>
            </p:nvSpPr>
            <p:spPr>
              <a:xfrm>
                <a:off x="9009388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7" name="Free-form: Shape 178">
                <a:extLst>
                  <a:ext uri="{FF2B5EF4-FFF2-40B4-BE49-F238E27FC236}">
                    <a16:creationId xmlns:a16="http://schemas.microsoft.com/office/drawing/2014/main" id="{F0368D8D-AB30-1528-2949-BF724DD2BDBE}"/>
                  </a:ext>
                </a:extLst>
              </p:cNvPr>
              <p:cNvSpPr/>
              <p:nvPr/>
            </p:nvSpPr>
            <p:spPr>
              <a:xfrm>
                <a:off x="9054521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8" name="Free-form: Shape 179">
                <a:extLst>
                  <a:ext uri="{FF2B5EF4-FFF2-40B4-BE49-F238E27FC236}">
                    <a16:creationId xmlns:a16="http://schemas.microsoft.com/office/drawing/2014/main" id="{736C7279-5974-3C9C-3EFA-444588080679}"/>
                  </a:ext>
                </a:extLst>
              </p:cNvPr>
              <p:cNvSpPr/>
              <p:nvPr/>
            </p:nvSpPr>
            <p:spPr>
              <a:xfrm>
                <a:off x="9099653" y="120200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89" name="Free-form: Shape 180">
                <a:extLst>
                  <a:ext uri="{FF2B5EF4-FFF2-40B4-BE49-F238E27FC236}">
                    <a16:creationId xmlns:a16="http://schemas.microsoft.com/office/drawing/2014/main" id="{E968FBE0-6779-9B32-8FAA-CAB6CBAF0552}"/>
                  </a:ext>
                </a:extLst>
              </p:cNvPr>
              <p:cNvSpPr/>
              <p:nvPr/>
            </p:nvSpPr>
            <p:spPr>
              <a:xfrm>
                <a:off x="8603192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0" name="Free-form: Shape 181">
                <a:extLst>
                  <a:ext uri="{FF2B5EF4-FFF2-40B4-BE49-F238E27FC236}">
                    <a16:creationId xmlns:a16="http://schemas.microsoft.com/office/drawing/2014/main" id="{CC684721-2BB6-AFBB-6CDF-D90D849A017E}"/>
                  </a:ext>
                </a:extLst>
              </p:cNvPr>
              <p:cNvSpPr/>
              <p:nvPr/>
            </p:nvSpPr>
            <p:spPr>
              <a:xfrm>
                <a:off x="8648325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1" name="Free-form: Shape 182">
                <a:extLst>
                  <a:ext uri="{FF2B5EF4-FFF2-40B4-BE49-F238E27FC236}">
                    <a16:creationId xmlns:a16="http://schemas.microsoft.com/office/drawing/2014/main" id="{9FB33E83-A799-BABD-8F0D-9A685A795F85}"/>
                  </a:ext>
                </a:extLst>
              </p:cNvPr>
              <p:cNvSpPr/>
              <p:nvPr/>
            </p:nvSpPr>
            <p:spPr>
              <a:xfrm>
                <a:off x="8693458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2" name="Free-form: Shape 183">
                <a:extLst>
                  <a:ext uri="{FF2B5EF4-FFF2-40B4-BE49-F238E27FC236}">
                    <a16:creationId xmlns:a16="http://schemas.microsoft.com/office/drawing/2014/main" id="{C9926575-000A-6862-7FB1-C725A284D214}"/>
                  </a:ext>
                </a:extLst>
              </p:cNvPr>
              <p:cNvSpPr/>
              <p:nvPr/>
            </p:nvSpPr>
            <p:spPr>
              <a:xfrm>
                <a:off x="8738591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3" name="Free-form: Shape 184">
                <a:extLst>
                  <a:ext uri="{FF2B5EF4-FFF2-40B4-BE49-F238E27FC236}">
                    <a16:creationId xmlns:a16="http://schemas.microsoft.com/office/drawing/2014/main" id="{49879627-7CFB-D224-60D1-DA66CAE15373}"/>
                  </a:ext>
                </a:extLst>
              </p:cNvPr>
              <p:cNvSpPr/>
              <p:nvPr/>
            </p:nvSpPr>
            <p:spPr>
              <a:xfrm>
                <a:off x="8783724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4" name="Free-form: Shape 185">
                <a:extLst>
                  <a:ext uri="{FF2B5EF4-FFF2-40B4-BE49-F238E27FC236}">
                    <a16:creationId xmlns:a16="http://schemas.microsoft.com/office/drawing/2014/main" id="{2091C1C7-F243-BDBA-33F0-23ED6A71EB89}"/>
                  </a:ext>
                </a:extLst>
              </p:cNvPr>
              <p:cNvSpPr/>
              <p:nvPr/>
            </p:nvSpPr>
            <p:spPr>
              <a:xfrm>
                <a:off x="8828856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5" name="Free-form: Shape 186">
                <a:extLst>
                  <a:ext uri="{FF2B5EF4-FFF2-40B4-BE49-F238E27FC236}">
                    <a16:creationId xmlns:a16="http://schemas.microsoft.com/office/drawing/2014/main" id="{FF029877-90FB-C585-919D-6995807CB9B7}"/>
                  </a:ext>
                </a:extLst>
              </p:cNvPr>
              <p:cNvSpPr/>
              <p:nvPr/>
            </p:nvSpPr>
            <p:spPr>
              <a:xfrm>
                <a:off x="8873989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6" name="Free-form: Shape 187">
                <a:extLst>
                  <a:ext uri="{FF2B5EF4-FFF2-40B4-BE49-F238E27FC236}">
                    <a16:creationId xmlns:a16="http://schemas.microsoft.com/office/drawing/2014/main" id="{4155F09F-56D4-EE75-2434-3CD1ACBEEAA7}"/>
                  </a:ext>
                </a:extLst>
              </p:cNvPr>
              <p:cNvSpPr/>
              <p:nvPr/>
            </p:nvSpPr>
            <p:spPr>
              <a:xfrm>
                <a:off x="8919122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7" name="Free-form: Shape 188">
                <a:extLst>
                  <a:ext uri="{FF2B5EF4-FFF2-40B4-BE49-F238E27FC236}">
                    <a16:creationId xmlns:a16="http://schemas.microsoft.com/office/drawing/2014/main" id="{80797591-B33E-05FA-6596-1DBF1C45CC82}"/>
                  </a:ext>
                </a:extLst>
              </p:cNvPr>
              <p:cNvSpPr/>
              <p:nvPr/>
            </p:nvSpPr>
            <p:spPr>
              <a:xfrm>
                <a:off x="8964255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8" name="Free-form: Shape 189">
                <a:extLst>
                  <a:ext uri="{FF2B5EF4-FFF2-40B4-BE49-F238E27FC236}">
                    <a16:creationId xmlns:a16="http://schemas.microsoft.com/office/drawing/2014/main" id="{DF5B9834-920B-5CEF-8CBF-B637914CDE6A}"/>
                  </a:ext>
                </a:extLst>
              </p:cNvPr>
              <p:cNvSpPr/>
              <p:nvPr/>
            </p:nvSpPr>
            <p:spPr>
              <a:xfrm>
                <a:off x="9009388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99" name="Free-form: Shape 190">
                <a:extLst>
                  <a:ext uri="{FF2B5EF4-FFF2-40B4-BE49-F238E27FC236}">
                    <a16:creationId xmlns:a16="http://schemas.microsoft.com/office/drawing/2014/main" id="{965C7C5A-4D6A-8FFB-A8C6-CDBCA5C0A1EE}"/>
                  </a:ext>
                </a:extLst>
              </p:cNvPr>
              <p:cNvSpPr/>
              <p:nvPr/>
            </p:nvSpPr>
            <p:spPr>
              <a:xfrm>
                <a:off x="9054521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0" name="Free-form: Shape 191">
                <a:extLst>
                  <a:ext uri="{FF2B5EF4-FFF2-40B4-BE49-F238E27FC236}">
                    <a16:creationId xmlns:a16="http://schemas.microsoft.com/office/drawing/2014/main" id="{DFA5634F-C577-F231-C210-B1A6B4F91964}"/>
                  </a:ext>
                </a:extLst>
              </p:cNvPr>
              <p:cNvSpPr/>
              <p:nvPr/>
            </p:nvSpPr>
            <p:spPr>
              <a:xfrm>
                <a:off x="9099653" y="124714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1" name="Free-form: Shape 192">
                <a:extLst>
                  <a:ext uri="{FF2B5EF4-FFF2-40B4-BE49-F238E27FC236}">
                    <a16:creationId xmlns:a16="http://schemas.microsoft.com/office/drawing/2014/main" id="{76405B2C-25BA-8865-47C2-4D52450362F6}"/>
                  </a:ext>
                </a:extLst>
              </p:cNvPr>
              <p:cNvSpPr/>
              <p:nvPr/>
            </p:nvSpPr>
            <p:spPr>
              <a:xfrm>
                <a:off x="8603192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2" name="Free-form: Shape 193">
                <a:extLst>
                  <a:ext uri="{FF2B5EF4-FFF2-40B4-BE49-F238E27FC236}">
                    <a16:creationId xmlns:a16="http://schemas.microsoft.com/office/drawing/2014/main" id="{FF2F603D-B74D-1518-77AC-362F70957667}"/>
                  </a:ext>
                </a:extLst>
              </p:cNvPr>
              <p:cNvSpPr/>
              <p:nvPr/>
            </p:nvSpPr>
            <p:spPr>
              <a:xfrm>
                <a:off x="8648325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3" name="Free-form: Shape 194">
                <a:extLst>
                  <a:ext uri="{FF2B5EF4-FFF2-40B4-BE49-F238E27FC236}">
                    <a16:creationId xmlns:a16="http://schemas.microsoft.com/office/drawing/2014/main" id="{DAD017BA-F773-1446-AD39-10DC468CEBBE}"/>
                  </a:ext>
                </a:extLst>
              </p:cNvPr>
              <p:cNvSpPr/>
              <p:nvPr/>
            </p:nvSpPr>
            <p:spPr>
              <a:xfrm>
                <a:off x="8693458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4" name="Free-form: Shape 195">
                <a:extLst>
                  <a:ext uri="{FF2B5EF4-FFF2-40B4-BE49-F238E27FC236}">
                    <a16:creationId xmlns:a16="http://schemas.microsoft.com/office/drawing/2014/main" id="{03E485ED-50ED-56E0-E802-8D40C9AB0A16}"/>
                  </a:ext>
                </a:extLst>
              </p:cNvPr>
              <p:cNvSpPr/>
              <p:nvPr/>
            </p:nvSpPr>
            <p:spPr>
              <a:xfrm>
                <a:off x="8738591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5" name="Free-form: Shape 196">
                <a:extLst>
                  <a:ext uri="{FF2B5EF4-FFF2-40B4-BE49-F238E27FC236}">
                    <a16:creationId xmlns:a16="http://schemas.microsoft.com/office/drawing/2014/main" id="{780ADB7B-799C-C3FB-3BA7-DD1A39949402}"/>
                  </a:ext>
                </a:extLst>
              </p:cNvPr>
              <p:cNvSpPr/>
              <p:nvPr/>
            </p:nvSpPr>
            <p:spPr>
              <a:xfrm>
                <a:off x="8783724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6" name="Free-form: Shape 197">
                <a:extLst>
                  <a:ext uri="{FF2B5EF4-FFF2-40B4-BE49-F238E27FC236}">
                    <a16:creationId xmlns:a16="http://schemas.microsoft.com/office/drawing/2014/main" id="{C827144F-6FA1-7ED9-BF23-36ABC30C72F3}"/>
                  </a:ext>
                </a:extLst>
              </p:cNvPr>
              <p:cNvSpPr/>
              <p:nvPr/>
            </p:nvSpPr>
            <p:spPr>
              <a:xfrm>
                <a:off x="8828856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7" name="Free-form: Shape 198">
                <a:extLst>
                  <a:ext uri="{FF2B5EF4-FFF2-40B4-BE49-F238E27FC236}">
                    <a16:creationId xmlns:a16="http://schemas.microsoft.com/office/drawing/2014/main" id="{88A7EA3E-160C-8E1D-1E45-0B0AF63768E7}"/>
                  </a:ext>
                </a:extLst>
              </p:cNvPr>
              <p:cNvSpPr/>
              <p:nvPr/>
            </p:nvSpPr>
            <p:spPr>
              <a:xfrm>
                <a:off x="8873989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8" name="Free-form: Shape 199">
                <a:extLst>
                  <a:ext uri="{FF2B5EF4-FFF2-40B4-BE49-F238E27FC236}">
                    <a16:creationId xmlns:a16="http://schemas.microsoft.com/office/drawing/2014/main" id="{DDC2817B-E162-584C-9803-44E62B0A359B}"/>
                  </a:ext>
                </a:extLst>
              </p:cNvPr>
              <p:cNvSpPr/>
              <p:nvPr/>
            </p:nvSpPr>
            <p:spPr>
              <a:xfrm>
                <a:off x="8919122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09" name="Free-form: Shape 200">
                <a:extLst>
                  <a:ext uri="{FF2B5EF4-FFF2-40B4-BE49-F238E27FC236}">
                    <a16:creationId xmlns:a16="http://schemas.microsoft.com/office/drawing/2014/main" id="{FA24B60B-3208-F309-2BC5-5120AB1BDB65}"/>
                  </a:ext>
                </a:extLst>
              </p:cNvPr>
              <p:cNvSpPr/>
              <p:nvPr/>
            </p:nvSpPr>
            <p:spPr>
              <a:xfrm>
                <a:off x="8964255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0" name="Free-form: Shape 201">
                <a:extLst>
                  <a:ext uri="{FF2B5EF4-FFF2-40B4-BE49-F238E27FC236}">
                    <a16:creationId xmlns:a16="http://schemas.microsoft.com/office/drawing/2014/main" id="{8DA0E01E-D0AD-8F9D-5D7B-13DE1A5DE0A4}"/>
                  </a:ext>
                </a:extLst>
              </p:cNvPr>
              <p:cNvSpPr/>
              <p:nvPr/>
            </p:nvSpPr>
            <p:spPr>
              <a:xfrm>
                <a:off x="9009388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1" name="Free-form: Shape 202">
                <a:extLst>
                  <a:ext uri="{FF2B5EF4-FFF2-40B4-BE49-F238E27FC236}">
                    <a16:creationId xmlns:a16="http://schemas.microsoft.com/office/drawing/2014/main" id="{FC98CCA5-32AE-21FD-89CE-5C4BC4C5763A}"/>
                  </a:ext>
                </a:extLst>
              </p:cNvPr>
              <p:cNvSpPr/>
              <p:nvPr/>
            </p:nvSpPr>
            <p:spPr>
              <a:xfrm>
                <a:off x="9054521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2" name="Free-form: Shape 203">
                <a:extLst>
                  <a:ext uri="{FF2B5EF4-FFF2-40B4-BE49-F238E27FC236}">
                    <a16:creationId xmlns:a16="http://schemas.microsoft.com/office/drawing/2014/main" id="{60281176-B34D-D8C0-CED6-FC8F2F6CCD94}"/>
                  </a:ext>
                </a:extLst>
              </p:cNvPr>
              <p:cNvSpPr/>
              <p:nvPr/>
            </p:nvSpPr>
            <p:spPr>
              <a:xfrm>
                <a:off x="9099653" y="129227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3" name="Free-form: Shape 204">
                <a:extLst>
                  <a:ext uri="{FF2B5EF4-FFF2-40B4-BE49-F238E27FC236}">
                    <a16:creationId xmlns:a16="http://schemas.microsoft.com/office/drawing/2014/main" id="{44A1688E-3AEF-0AC8-D365-147F6CC865BF}"/>
                  </a:ext>
                </a:extLst>
              </p:cNvPr>
              <p:cNvSpPr/>
              <p:nvPr/>
            </p:nvSpPr>
            <p:spPr>
              <a:xfrm>
                <a:off x="8603192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4" name="Free-form: Shape 205">
                <a:extLst>
                  <a:ext uri="{FF2B5EF4-FFF2-40B4-BE49-F238E27FC236}">
                    <a16:creationId xmlns:a16="http://schemas.microsoft.com/office/drawing/2014/main" id="{A55AA133-FC89-F67A-E655-394EC456AB0E}"/>
                  </a:ext>
                </a:extLst>
              </p:cNvPr>
              <p:cNvSpPr/>
              <p:nvPr/>
            </p:nvSpPr>
            <p:spPr>
              <a:xfrm>
                <a:off x="8648325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5" name="Free-form: Shape 206">
                <a:extLst>
                  <a:ext uri="{FF2B5EF4-FFF2-40B4-BE49-F238E27FC236}">
                    <a16:creationId xmlns:a16="http://schemas.microsoft.com/office/drawing/2014/main" id="{9FFE8355-A7E8-CE42-90CE-B435696A35CE}"/>
                  </a:ext>
                </a:extLst>
              </p:cNvPr>
              <p:cNvSpPr/>
              <p:nvPr/>
            </p:nvSpPr>
            <p:spPr>
              <a:xfrm>
                <a:off x="8693458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6" name="Free-form: Shape 207">
                <a:extLst>
                  <a:ext uri="{FF2B5EF4-FFF2-40B4-BE49-F238E27FC236}">
                    <a16:creationId xmlns:a16="http://schemas.microsoft.com/office/drawing/2014/main" id="{EA86692E-4193-4CE7-94F9-F8981D08C1DC}"/>
                  </a:ext>
                </a:extLst>
              </p:cNvPr>
              <p:cNvSpPr/>
              <p:nvPr/>
            </p:nvSpPr>
            <p:spPr>
              <a:xfrm>
                <a:off x="8738591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7" name="Free-form: Shape 208">
                <a:extLst>
                  <a:ext uri="{FF2B5EF4-FFF2-40B4-BE49-F238E27FC236}">
                    <a16:creationId xmlns:a16="http://schemas.microsoft.com/office/drawing/2014/main" id="{AF01013A-7413-FF76-2BDE-1EE8414C9C8E}"/>
                  </a:ext>
                </a:extLst>
              </p:cNvPr>
              <p:cNvSpPr/>
              <p:nvPr/>
            </p:nvSpPr>
            <p:spPr>
              <a:xfrm>
                <a:off x="8757496" y="1306446"/>
                <a:ext cx="75222" cy="75222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252C83">
                  <a:lumMod val="75000"/>
                </a:srgbClr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8" name="Free-form: Shape 209">
                <a:extLst>
                  <a:ext uri="{FF2B5EF4-FFF2-40B4-BE49-F238E27FC236}">
                    <a16:creationId xmlns:a16="http://schemas.microsoft.com/office/drawing/2014/main" id="{E7D90ADF-6D98-9216-374F-D6F939D20104}"/>
                  </a:ext>
                </a:extLst>
              </p:cNvPr>
              <p:cNvSpPr/>
              <p:nvPr/>
            </p:nvSpPr>
            <p:spPr>
              <a:xfrm>
                <a:off x="8828856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19" name="Free-form: Shape 210">
                <a:extLst>
                  <a:ext uri="{FF2B5EF4-FFF2-40B4-BE49-F238E27FC236}">
                    <a16:creationId xmlns:a16="http://schemas.microsoft.com/office/drawing/2014/main" id="{B602206D-B31D-84DC-54BF-28D562840A7A}"/>
                  </a:ext>
                </a:extLst>
              </p:cNvPr>
              <p:cNvSpPr/>
              <p:nvPr/>
            </p:nvSpPr>
            <p:spPr>
              <a:xfrm>
                <a:off x="8873989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0" name="Free-form: Shape 211">
                <a:extLst>
                  <a:ext uri="{FF2B5EF4-FFF2-40B4-BE49-F238E27FC236}">
                    <a16:creationId xmlns:a16="http://schemas.microsoft.com/office/drawing/2014/main" id="{22D6488E-DA50-65E5-208C-30FE5525095A}"/>
                  </a:ext>
                </a:extLst>
              </p:cNvPr>
              <p:cNvSpPr/>
              <p:nvPr/>
            </p:nvSpPr>
            <p:spPr>
              <a:xfrm>
                <a:off x="8919122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1" name="Free-form: Shape 212">
                <a:extLst>
                  <a:ext uri="{FF2B5EF4-FFF2-40B4-BE49-F238E27FC236}">
                    <a16:creationId xmlns:a16="http://schemas.microsoft.com/office/drawing/2014/main" id="{D10255FA-C108-B18A-E250-87BE6B99D65A}"/>
                  </a:ext>
                </a:extLst>
              </p:cNvPr>
              <p:cNvSpPr/>
              <p:nvPr/>
            </p:nvSpPr>
            <p:spPr>
              <a:xfrm>
                <a:off x="8964255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2" name="Free-form: Shape 213">
                <a:extLst>
                  <a:ext uri="{FF2B5EF4-FFF2-40B4-BE49-F238E27FC236}">
                    <a16:creationId xmlns:a16="http://schemas.microsoft.com/office/drawing/2014/main" id="{E751FEF7-E0F8-7726-500C-0A8AE04E9141}"/>
                  </a:ext>
                </a:extLst>
              </p:cNvPr>
              <p:cNvSpPr/>
              <p:nvPr/>
            </p:nvSpPr>
            <p:spPr>
              <a:xfrm>
                <a:off x="9009388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3" name="Free-form: Shape 214">
                <a:extLst>
                  <a:ext uri="{FF2B5EF4-FFF2-40B4-BE49-F238E27FC236}">
                    <a16:creationId xmlns:a16="http://schemas.microsoft.com/office/drawing/2014/main" id="{D7444B32-431B-95B7-88FA-F4AA1F6C40AA}"/>
                  </a:ext>
                </a:extLst>
              </p:cNvPr>
              <p:cNvSpPr/>
              <p:nvPr/>
            </p:nvSpPr>
            <p:spPr>
              <a:xfrm>
                <a:off x="9054521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4" name="Free-form: Shape 215">
                <a:extLst>
                  <a:ext uri="{FF2B5EF4-FFF2-40B4-BE49-F238E27FC236}">
                    <a16:creationId xmlns:a16="http://schemas.microsoft.com/office/drawing/2014/main" id="{E60EEFCE-EFAE-08B6-572C-D174C6070809}"/>
                  </a:ext>
                </a:extLst>
              </p:cNvPr>
              <p:cNvSpPr/>
              <p:nvPr/>
            </p:nvSpPr>
            <p:spPr>
              <a:xfrm>
                <a:off x="9099653" y="133740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5" name="Free-form: Shape 216">
                <a:extLst>
                  <a:ext uri="{FF2B5EF4-FFF2-40B4-BE49-F238E27FC236}">
                    <a16:creationId xmlns:a16="http://schemas.microsoft.com/office/drawing/2014/main" id="{9402D3BE-2A79-2A04-8AE1-BBB2FC3F379C}"/>
                  </a:ext>
                </a:extLst>
              </p:cNvPr>
              <p:cNvSpPr/>
              <p:nvPr/>
            </p:nvSpPr>
            <p:spPr>
              <a:xfrm>
                <a:off x="8603192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6" name="Free-form: Shape 217">
                <a:extLst>
                  <a:ext uri="{FF2B5EF4-FFF2-40B4-BE49-F238E27FC236}">
                    <a16:creationId xmlns:a16="http://schemas.microsoft.com/office/drawing/2014/main" id="{1BF2C768-B914-7E96-D1E1-6C54E371D022}"/>
                  </a:ext>
                </a:extLst>
              </p:cNvPr>
              <p:cNvSpPr/>
              <p:nvPr/>
            </p:nvSpPr>
            <p:spPr>
              <a:xfrm>
                <a:off x="8648325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7" name="Free-form: Shape 218">
                <a:extLst>
                  <a:ext uri="{FF2B5EF4-FFF2-40B4-BE49-F238E27FC236}">
                    <a16:creationId xmlns:a16="http://schemas.microsoft.com/office/drawing/2014/main" id="{677A7CF9-9F10-0071-E650-E0160FD70246}"/>
                  </a:ext>
                </a:extLst>
              </p:cNvPr>
              <p:cNvSpPr/>
              <p:nvPr/>
            </p:nvSpPr>
            <p:spPr>
              <a:xfrm>
                <a:off x="8693458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8" name="Free-form: Shape 219">
                <a:extLst>
                  <a:ext uri="{FF2B5EF4-FFF2-40B4-BE49-F238E27FC236}">
                    <a16:creationId xmlns:a16="http://schemas.microsoft.com/office/drawing/2014/main" id="{AC7DD038-0B93-1801-1A43-E4DA9BC7A0A2}"/>
                  </a:ext>
                </a:extLst>
              </p:cNvPr>
              <p:cNvSpPr/>
              <p:nvPr/>
            </p:nvSpPr>
            <p:spPr>
              <a:xfrm>
                <a:off x="8738591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29" name="Free-form: Shape 220">
                <a:extLst>
                  <a:ext uri="{FF2B5EF4-FFF2-40B4-BE49-F238E27FC236}">
                    <a16:creationId xmlns:a16="http://schemas.microsoft.com/office/drawing/2014/main" id="{23A049D5-69B7-2613-EF47-C99935D2E75E}"/>
                  </a:ext>
                </a:extLst>
              </p:cNvPr>
              <p:cNvSpPr/>
              <p:nvPr/>
            </p:nvSpPr>
            <p:spPr>
              <a:xfrm>
                <a:off x="8783724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0" name="Free-form: Shape 221">
                <a:extLst>
                  <a:ext uri="{FF2B5EF4-FFF2-40B4-BE49-F238E27FC236}">
                    <a16:creationId xmlns:a16="http://schemas.microsoft.com/office/drawing/2014/main" id="{08357584-5024-AD69-12BC-03D71917127D}"/>
                  </a:ext>
                </a:extLst>
              </p:cNvPr>
              <p:cNvSpPr/>
              <p:nvPr/>
            </p:nvSpPr>
            <p:spPr>
              <a:xfrm>
                <a:off x="8828856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1" name="Free-form: Shape 222">
                <a:extLst>
                  <a:ext uri="{FF2B5EF4-FFF2-40B4-BE49-F238E27FC236}">
                    <a16:creationId xmlns:a16="http://schemas.microsoft.com/office/drawing/2014/main" id="{DC3604E7-0BEF-A13A-8EF4-30ECCD85A5C0}"/>
                  </a:ext>
                </a:extLst>
              </p:cNvPr>
              <p:cNvSpPr/>
              <p:nvPr/>
            </p:nvSpPr>
            <p:spPr>
              <a:xfrm>
                <a:off x="8873989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2" name="Free-form: Shape 223">
                <a:extLst>
                  <a:ext uri="{FF2B5EF4-FFF2-40B4-BE49-F238E27FC236}">
                    <a16:creationId xmlns:a16="http://schemas.microsoft.com/office/drawing/2014/main" id="{5E71C402-494D-0169-8C98-24B0E83CE404}"/>
                  </a:ext>
                </a:extLst>
              </p:cNvPr>
              <p:cNvSpPr/>
              <p:nvPr/>
            </p:nvSpPr>
            <p:spPr>
              <a:xfrm>
                <a:off x="8919122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3" name="Free-form: Shape 224">
                <a:extLst>
                  <a:ext uri="{FF2B5EF4-FFF2-40B4-BE49-F238E27FC236}">
                    <a16:creationId xmlns:a16="http://schemas.microsoft.com/office/drawing/2014/main" id="{9F406525-1273-4C11-2323-3D5A057F4279}"/>
                  </a:ext>
                </a:extLst>
              </p:cNvPr>
              <p:cNvSpPr/>
              <p:nvPr/>
            </p:nvSpPr>
            <p:spPr>
              <a:xfrm>
                <a:off x="8964255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4" name="Free-form: Shape 225">
                <a:extLst>
                  <a:ext uri="{FF2B5EF4-FFF2-40B4-BE49-F238E27FC236}">
                    <a16:creationId xmlns:a16="http://schemas.microsoft.com/office/drawing/2014/main" id="{14D923AE-3410-48AF-8CCE-F522018449E3}"/>
                  </a:ext>
                </a:extLst>
              </p:cNvPr>
              <p:cNvSpPr/>
              <p:nvPr/>
            </p:nvSpPr>
            <p:spPr>
              <a:xfrm>
                <a:off x="9009388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5" name="Free-form: Shape 226">
                <a:extLst>
                  <a:ext uri="{FF2B5EF4-FFF2-40B4-BE49-F238E27FC236}">
                    <a16:creationId xmlns:a16="http://schemas.microsoft.com/office/drawing/2014/main" id="{1244A4A7-6EB0-8891-A338-29AA6ECB447D}"/>
                  </a:ext>
                </a:extLst>
              </p:cNvPr>
              <p:cNvSpPr/>
              <p:nvPr/>
            </p:nvSpPr>
            <p:spPr>
              <a:xfrm>
                <a:off x="9054521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6" name="Free-form: Shape 227">
                <a:extLst>
                  <a:ext uri="{FF2B5EF4-FFF2-40B4-BE49-F238E27FC236}">
                    <a16:creationId xmlns:a16="http://schemas.microsoft.com/office/drawing/2014/main" id="{8F7E0517-910C-C2A7-EF02-EA15437ABF20}"/>
                  </a:ext>
                </a:extLst>
              </p:cNvPr>
              <p:cNvSpPr/>
              <p:nvPr/>
            </p:nvSpPr>
            <p:spPr>
              <a:xfrm>
                <a:off x="9099653" y="1382540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7" name="Free-form: Shape 228">
                <a:extLst>
                  <a:ext uri="{FF2B5EF4-FFF2-40B4-BE49-F238E27FC236}">
                    <a16:creationId xmlns:a16="http://schemas.microsoft.com/office/drawing/2014/main" id="{83E49972-89D5-3277-BCB5-26AC2BC88509}"/>
                  </a:ext>
                </a:extLst>
              </p:cNvPr>
              <p:cNvSpPr/>
              <p:nvPr/>
            </p:nvSpPr>
            <p:spPr>
              <a:xfrm>
                <a:off x="8603192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8" name="Free-form: Shape 229">
                <a:extLst>
                  <a:ext uri="{FF2B5EF4-FFF2-40B4-BE49-F238E27FC236}">
                    <a16:creationId xmlns:a16="http://schemas.microsoft.com/office/drawing/2014/main" id="{06AFB5E5-D778-CC5C-98CF-B10E2BF4086D}"/>
                  </a:ext>
                </a:extLst>
              </p:cNvPr>
              <p:cNvSpPr/>
              <p:nvPr/>
            </p:nvSpPr>
            <p:spPr>
              <a:xfrm>
                <a:off x="8648325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39" name="Free-form: Shape 230">
                <a:extLst>
                  <a:ext uri="{FF2B5EF4-FFF2-40B4-BE49-F238E27FC236}">
                    <a16:creationId xmlns:a16="http://schemas.microsoft.com/office/drawing/2014/main" id="{87525278-91A5-B15B-5392-A7F07BC52AD8}"/>
                  </a:ext>
                </a:extLst>
              </p:cNvPr>
              <p:cNvSpPr/>
              <p:nvPr/>
            </p:nvSpPr>
            <p:spPr>
              <a:xfrm>
                <a:off x="8693458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0" name="Free-form: Shape 231">
                <a:extLst>
                  <a:ext uri="{FF2B5EF4-FFF2-40B4-BE49-F238E27FC236}">
                    <a16:creationId xmlns:a16="http://schemas.microsoft.com/office/drawing/2014/main" id="{A7A62CC5-2C6E-50CE-C03B-DE1E05ACA43B}"/>
                  </a:ext>
                </a:extLst>
              </p:cNvPr>
              <p:cNvSpPr/>
              <p:nvPr/>
            </p:nvSpPr>
            <p:spPr>
              <a:xfrm>
                <a:off x="8738591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1" name="Free-form: Shape 232">
                <a:extLst>
                  <a:ext uri="{FF2B5EF4-FFF2-40B4-BE49-F238E27FC236}">
                    <a16:creationId xmlns:a16="http://schemas.microsoft.com/office/drawing/2014/main" id="{30618FA7-C16D-5EED-BB78-147F0353CD22}"/>
                  </a:ext>
                </a:extLst>
              </p:cNvPr>
              <p:cNvSpPr/>
              <p:nvPr/>
            </p:nvSpPr>
            <p:spPr>
              <a:xfrm>
                <a:off x="8783724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2" name="Free-form: Shape 233">
                <a:extLst>
                  <a:ext uri="{FF2B5EF4-FFF2-40B4-BE49-F238E27FC236}">
                    <a16:creationId xmlns:a16="http://schemas.microsoft.com/office/drawing/2014/main" id="{2A5284D4-F275-DB17-9EF3-BF28229FEEAB}"/>
                  </a:ext>
                </a:extLst>
              </p:cNvPr>
              <p:cNvSpPr/>
              <p:nvPr/>
            </p:nvSpPr>
            <p:spPr>
              <a:xfrm>
                <a:off x="8828856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3" name="Free-form: Shape 234">
                <a:extLst>
                  <a:ext uri="{FF2B5EF4-FFF2-40B4-BE49-F238E27FC236}">
                    <a16:creationId xmlns:a16="http://schemas.microsoft.com/office/drawing/2014/main" id="{1CB4931B-67C3-4D28-C429-33DBA45449D3}"/>
                  </a:ext>
                </a:extLst>
              </p:cNvPr>
              <p:cNvSpPr/>
              <p:nvPr/>
            </p:nvSpPr>
            <p:spPr>
              <a:xfrm>
                <a:off x="8873989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4" name="Free-form: Shape 235">
                <a:extLst>
                  <a:ext uri="{FF2B5EF4-FFF2-40B4-BE49-F238E27FC236}">
                    <a16:creationId xmlns:a16="http://schemas.microsoft.com/office/drawing/2014/main" id="{302BC467-D788-80EC-01A5-0A5C2CB6B4C3}"/>
                  </a:ext>
                </a:extLst>
              </p:cNvPr>
              <p:cNvSpPr/>
              <p:nvPr/>
            </p:nvSpPr>
            <p:spPr>
              <a:xfrm>
                <a:off x="8919122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5" name="Free-form: Shape 236">
                <a:extLst>
                  <a:ext uri="{FF2B5EF4-FFF2-40B4-BE49-F238E27FC236}">
                    <a16:creationId xmlns:a16="http://schemas.microsoft.com/office/drawing/2014/main" id="{FBA6DE93-E2F6-C25B-38E3-EAFAE88036E8}"/>
                  </a:ext>
                </a:extLst>
              </p:cNvPr>
              <p:cNvSpPr/>
              <p:nvPr/>
            </p:nvSpPr>
            <p:spPr>
              <a:xfrm>
                <a:off x="8964255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6" name="Free-form: Shape 237">
                <a:extLst>
                  <a:ext uri="{FF2B5EF4-FFF2-40B4-BE49-F238E27FC236}">
                    <a16:creationId xmlns:a16="http://schemas.microsoft.com/office/drawing/2014/main" id="{1D9C7F6D-CFD4-92EC-BA6C-5BBF6A61245A}"/>
                  </a:ext>
                </a:extLst>
              </p:cNvPr>
              <p:cNvSpPr/>
              <p:nvPr/>
            </p:nvSpPr>
            <p:spPr>
              <a:xfrm>
                <a:off x="9009388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7" name="Free-form: Shape 238">
                <a:extLst>
                  <a:ext uri="{FF2B5EF4-FFF2-40B4-BE49-F238E27FC236}">
                    <a16:creationId xmlns:a16="http://schemas.microsoft.com/office/drawing/2014/main" id="{D61447BB-1907-3F4C-90AE-18E57AE60A6C}"/>
                  </a:ext>
                </a:extLst>
              </p:cNvPr>
              <p:cNvSpPr/>
              <p:nvPr/>
            </p:nvSpPr>
            <p:spPr>
              <a:xfrm>
                <a:off x="9054521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8" name="Free-form: Shape 239">
                <a:extLst>
                  <a:ext uri="{FF2B5EF4-FFF2-40B4-BE49-F238E27FC236}">
                    <a16:creationId xmlns:a16="http://schemas.microsoft.com/office/drawing/2014/main" id="{0D2A2674-1C82-6263-2AE9-43DA77BCE1E7}"/>
                  </a:ext>
                </a:extLst>
              </p:cNvPr>
              <p:cNvSpPr/>
              <p:nvPr/>
            </p:nvSpPr>
            <p:spPr>
              <a:xfrm>
                <a:off x="9099653" y="1427672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49" name="Free-form: Shape 240">
                <a:extLst>
                  <a:ext uri="{FF2B5EF4-FFF2-40B4-BE49-F238E27FC236}">
                    <a16:creationId xmlns:a16="http://schemas.microsoft.com/office/drawing/2014/main" id="{1A0379E6-3A97-63A3-32E7-2E4D105F9857}"/>
                  </a:ext>
                </a:extLst>
              </p:cNvPr>
              <p:cNvSpPr/>
              <p:nvPr/>
            </p:nvSpPr>
            <p:spPr>
              <a:xfrm>
                <a:off x="8603192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0" name="Free-form: Shape 241">
                <a:extLst>
                  <a:ext uri="{FF2B5EF4-FFF2-40B4-BE49-F238E27FC236}">
                    <a16:creationId xmlns:a16="http://schemas.microsoft.com/office/drawing/2014/main" id="{A70EFC7E-F9BC-93C7-A79C-411915E6C5BB}"/>
                  </a:ext>
                </a:extLst>
              </p:cNvPr>
              <p:cNvSpPr/>
              <p:nvPr/>
            </p:nvSpPr>
            <p:spPr>
              <a:xfrm>
                <a:off x="8648325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1" name="Free-form: Shape 242">
                <a:extLst>
                  <a:ext uri="{FF2B5EF4-FFF2-40B4-BE49-F238E27FC236}">
                    <a16:creationId xmlns:a16="http://schemas.microsoft.com/office/drawing/2014/main" id="{70C744D9-8182-7BD6-123D-41362AD1D2D7}"/>
                  </a:ext>
                </a:extLst>
              </p:cNvPr>
              <p:cNvSpPr/>
              <p:nvPr/>
            </p:nvSpPr>
            <p:spPr>
              <a:xfrm>
                <a:off x="8693458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2" name="Free-form: Shape 243">
                <a:extLst>
                  <a:ext uri="{FF2B5EF4-FFF2-40B4-BE49-F238E27FC236}">
                    <a16:creationId xmlns:a16="http://schemas.microsoft.com/office/drawing/2014/main" id="{526A0664-6267-32CB-356D-BE9E926BC565}"/>
                  </a:ext>
                </a:extLst>
              </p:cNvPr>
              <p:cNvSpPr/>
              <p:nvPr/>
            </p:nvSpPr>
            <p:spPr>
              <a:xfrm>
                <a:off x="8738591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3" name="Free-form: Shape 244">
                <a:extLst>
                  <a:ext uri="{FF2B5EF4-FFF2-40B4-BE49-F238E27FC236}">
                    <a16:creationId xmlns:a16="http://schemas.microsoft.com/office/drawing/2014/main" id="{7F91FE92-1BC8-6887-6B4D-F4603F7A62DE}"/>
                  </a:ext>
                </a:extLst>
              </p:cNvPr>
              <p:cNvSpPr/>
              <p:nvPr/>
            </p:nvSpPr>
            <p:spPr>
              <a:xfrm>
                <a:off x="8783724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4" name="Free-form: Shape 245">
                <a:extLst>
                  <a:ext uri="{FF2B5EF4-FFF2-40B4-BE49-F238E27FC236}">
                    <a16:creationId xmlns:a16="http://schemas.microsoft.com/office/drawing/2014/main" id="{15EFADC8-194E-8665-D0CA-E507298406DE}"/>
                  </a:ext>
                </a:extLst>
              </p:cNvPr>
              <p:cNvSpPr/>
              <p:nvPr/>
            </p:nvSpPr>
            <p:spPr>
              <a:xfrm>
                <a:off x="8828856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5" name="Free-form: Shape 246">
                <a:extLst>
                  <a:ext uri="{FF2B5EF4-FFF2-40B4-BE49-F238E27FC236}">
                    <a16:creationId xmlns:a16="http://schemas.microsoft.com/office/drawing/2014/main" id="{335DC4ED-3193-920A-A808-238381392B2A}"/>
                  </a:ext>
                </a:extLst>
              </p:cNvPr>
              <p:cNvSpPr/>
              <p:nvPr/>
            </p:nvSpPr>
            <p:spPr>
              <a:xfrm>
                <a:off x="8873989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6" name="Free-form: Shape 247">
                <a:extLst>
                  <a:ext uri="{FF2B5EF4-FFF2-40B4-BE49-F238E27FC236}">
                    <a16:creationId xmlns:a16="http://schemas.microsoft.com/office/drawing/2014/main" id="{A8627B86-CDFD-D083-6A18-1CC87BF017BE}"/>
                  </a:ext>
                </a:extLst>
              </p:cNvPr>
              <p:cNvSpPr/>
              <p:nvPr/>
            </p:nvSpPr>
            <p:spPr>
              <a:xfrm>
                <a:off x="8919122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7" name="Free-form: Shape 248">
                <a:extLst>
                  <a:ext uri="{FF2B5EF4-FFF2-40B4-BE49-F238E27FC236}">
                    <a16:creationId xmlns:a16="http://schemas.microsoft.com/office/drawing/2014/main" id="{2560F36B-D321-1B93-2974-EECC053CD77F}"/>
                  </a:ext>
                </a:extLst>
              </p:cNvPr>
              <p:cNvSpPr/>
              <p:nvPr/>
            </p:nvSpPr>
            <p:spPr>
              <a:xfrm>
                <a:off x="8964255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8" name="Free-form: Shape 249">
                <a:extLst>
                  <a:ext uri="{FF2B5EF4-FFF2-40B4-BE49-F238E27FC236}">
                    <a16:creationId xmlns:a16="http://schemas.microsoft.com/office/drawing/2014/main" id="{A7C653C0-8CF1-7758-6F22-15512A3FC021}"/>
                  </a:ext>
                </a:extLst>
              </p:cNvPr>
              <p:cNvSpPr/>
              <p:nvPr/>
            </p:nvSpPr>
            <p:spPr>
              <a:xfrm>
                <a:off x="9009388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59" name="Free-form: Shape 250">
                <a:extLst>
                  <a:ext uri="{FF2B5EF4-FFF2-40B4-BE49-F238E27FC236}">
                    <a16:creationId xmlns:a16="http://schemas.microsoft.com/office/drawing/2014/main" id="{133CC41E-36CB-EC88-3EA6-8809FF04806C}"/>
                  </a:ext>
                </a:extLst>
              </p:cNvPr>
              <p:cNvSpPr/>
              <p:nvPr/>
            </p:nvSpPr>
            <p:spPr>
              <a:xfrm>
                <a:off x="9054521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0" name="Free-form: Shape 251">
                <a:extLst>
                  <a:ext uri="{FF2B5EF4-FFF2-40B4-BE49-F238E27FC236}">
                    <a16:creationId xmlns:a16="http://schemas.microsoft.com/office/drawing/2014/main" id="{CE8EDB25-EA93-DDAA-991B-39985E9A1ECB}"/>
                  </a:ext>
                </a:extLst>
              </p:cNvPr>
              <p:cNvSpPr/>
              <p:nvPr/>
            </p:nvSpPr>
            <p:spPr>
              <a:xfrm>
                <a:off x="9099653" y="1472805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1" name="Free-form: Shape 252">
                <a:extLst>
                  <a:ext uri="{FF2B5EF4-FFF2-40B4-BE49-F238E27FC236}">
                    <a16:creationId xmlns:a16="http://schemas.microsoft.com/office/drawing/2014/main" id="{74B0C0BB-047E-4CAF-AC06-0B2A05FBD241}"/>
                  </a:ext>
                </a:extLst>
              </p:cNvPr>
              <p:cNvSpPr/>
              <p:nvPr/>
            </p:nvSpPr>
            <p:spPr>
              <a:xfrm>
                <a:off x="8603192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2" name="Free-form: Shape 253">
                <a:extLst>
                  <a:ext uri="{FF2B5EF4-FFF2-40B4-BE49-F238E27FC236}">
                    <a16:creationId xmlns:a16="http://schemas.microsoft.com/office/drawing/2014/main" id="{2CE8D1CE-4677-D1EA-6709-575401021CD4}"/>
                  </a:ext>
                </a:extLst>
              </p:cNvPr>
              <p:cNvSpPr/>
              <p:nvPr/>
            </p:nvSpPr>
            <p:spPr>
              <a:xfrm>
                <a:off x="8648325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3" name="Free-form: Shape 254">
                <a:extLst>
                  <a:ext uri="{FF2B5EF4-FFF2-40B4-BE49-F238E27FC236}">
                    <a16:creationId xmlns:a16="http://schemas.microsoft.com/office/drawing/2014/main" id="{DC802904-32BF-4046-3AB8-CDD7ADCCE187}"/>
                  </a:ext>
                </a:extLst>
              </p:cNvPr>
              <p:cNvSpPr/>
              <p:nvPr/>
            </p:nvSpPr>
            <p:spPr>
              <a:xfrm>
                <a:off x="8693458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4" name="Free-form: Shape 255">
                <a:extLst>
                  <a:ext uri="{FF2B5EF4-FFF2-40B4-BE49-F238E27FC236}">
                    <a16:creationId xmlns:a16="http://schemas.microsoft.com/office/drawing/2014/main" id="{6D157A09-FEEA-A56F-4719-3C35C76FF692}"/>
                  </a:ext>
                </a:extLst>
              </p:cNvPr>
              <p:cNvSpPr/>
              <p:nvPr/>
            </p:nvSpPr>
            <p:spPr>
              <a:xfrm>
                <a:off x="8738591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5" name="Free-form: Shape 256">
                <a:extLst>
                  <a:ext uri="{FF2B5EF4-FFF2-40B4-BE49-F238E27FC236}">
                    <a16:creationId xmlns:a16="http://schemas.microsoft.com/office/drawing/2014/main" id="{CE1A4C75-1F52-3335-E4BC-DEB4F74148EB}"/>
                  </a:ext>
                </a:extLst>
              </p:cNvPr>
              <p:cNvSpPr/>
              <p:nvPr/>
            </p:nvSpPr>
            <p:spPr>
              <a:xfrm>
                <a:off x="8783724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6" name="Free-form: Shape 257">
                <a:extLst>
                  <a:ext uri="{FF2B5EF4-FFF2-40B4-BE49-F238E27FC236}">
                    <a16:creationId xmlns:a16="http://schemas.microsoft.com/office/drawing/2014/main" id="{2FA10E06-CC10-1ED2-C0A0-C5D148842273}"/>
                  </a:ext>
                </a:extLst>
              </p:cNvPr>
              <p:cNvSpPr/>
              <p:nvPr/>
            </p:nvSpPr>
            <p:spPr>
              <a:xfrm>
                <a:off x="8828856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7" name="Free-form: Shape 258">
                <a:extLst>
                  <a:ext uri="{FF2B5EF4-FFF2-40B4-BE49-F238E27FC236}">
                    <a16:creationId xmlns:a16="http://schemas.microsoft.com/office/drawing/2014/main" id="{D96AF5F3-8C51-D2DB-7AD2-F10C092609BC}"/>
                  </a:ext>
                </a:extLst>
              </p:cNvPr>
              <p:cNvSpPr/>
              <p:nvPr/>
            </p:nvSpPr>
            <p:spPr>
              <a:xfrm>
                <a:off x="8873989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8" name="Free-form: Shape 259">
                <a:extLst>
                  <a:ext uri="{FF2B5EF4-FFF2-40B4-BE49-F238E27FC236}">
                    <a16:creationId xmlns:a16="http://schemas.microsoft.com/office/drawing/2014/main" id="{0C922685-1282-5476-2EC8-04EA6EC3853C}"/>
                  </a:ext>
                </a:extLst>
              </p:cNvPr>
              <p:cNvSpPr/>
              <p:nvPr/>
            </p:nvSpPr>
            <p:spPr>
              <a:xfrm>
                <a:off x="8904842" y="1504456"/>
                <a:ext cx="45719" cy="45719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252C83">
                  <a:lumMod val="40000"/>
                  <a:lumOff val="60000"/>
                </a:srgbClr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69" name="Free-form: Shape 260">
                <a:extLst>
                  <a:ext uri="{FF2B5EF4-FFF2-40B4-BE49-F238E27FC236}">
                    <a16:creationId xmlns:a16="http://schemas.microsoft.com/office/drawing/2014/main" id="{8E92050C-E016-5763-5A9A-8794B0788BC4}"/>
                  </a:ext>
                </a:extLst>
              </p:cNvPr>
              <p:cNvSpPr/>
              <p:nvPr/>
            </p:nvSpPr>
            <p:spPr>
              <a:xfrm>
                <a:off x="8964255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0" name="Free-form: Shape 261">
                <a:extLst>
                  <a:ext uri="{FF2B5EF4-FFF2-40B4-BE49-F238E27FC236}">
                    <a16:creationId xmlns:a16="http://schemas.microsoft.com/office/drawing/2014/main" id="{6C05AC96-B210-8307-5F35-393CC45EBC1A}"/>
                  </a:ext>
                </a:extLst>
              </p:cNvPr>
              <p:cNvSpPr/>
              <p:nvPr/>
            </p:nvSpPr>
            <p:spPr>
              <a:xfrm>
                <a:off x="9009388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1" name="Free-form: Shape 262">
                <a:extLst>
                  <a:ext uri="{FF2B5EF4-FFF2-40B4-BE49-F238E27FC236}">
                    <a16:creationId xmlns:a16="http://schemas.microsoft.com/office/drawing/2014/main" id="{5B8EBB2D-F6C0-949B-5F98-6E11AF8F9D7B}"/>
                  </a:ext>
                </a:extLst>
              </p:cNvPr>
              <p:cNvSpPr/>
              <p:nvPr/>
            </p:nvSpPr>
            <p:spPr>
              <a:xfrm>
                <a:off x="9054521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2" name="Free-form: Shape 263">
                <a:extLst>
                  <a:ext uri="{FF2B5EF4-FFF2-40B4-BE49-F238E27FC236}">
                    <a16:creationId xmlns:a16="http://schemas.microsoft.com/office/drawing/2014/main" id="{B439082C-EFDC-99BA-E7CE-39DD7A6CF387}"/>
                  </a:ext>
                </a:extLst>
              </p:cNvPr>
              <p:cNvSpPr/>
              <p:nvPr/>
            </p:nvSpPr>
            <p:spPr>
              <a:xfrm>
                <a:off x="9099653" y="1517938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3" name="Free-form: Shape 264">
                <a:extLst>
                  <a:ext uri="{FF2B5EF4-FFF2-40B4-BE49-F238E27FC236}">
                    <a16:creationId xmlns:a16="http://schemas.microsoft.com/office/drawing/2014/main" id="{172A0C2F-A671-2490-BE11-EF807FA7F3F0}"/>
                  </a:ext>
                </a:extLst>
              </p:cNvPr>
              <p:cNvSpPr/>
              <p:nvPr/>
            </p:nvSpPr>
            <p:spPr>
              <a:xfrm>
                <a:off x="8603192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4" name="Free-form: Shape 265">
                <a:extLst>
                  <a:ext uri="{FF2B5EF4-FFF2-40B4-BE49-F238E27FC236}">
                    <a16:creationId xmlns:a16="http://schemas.microsoft.com/office/drawing/2014/main" id="{7CBA10E4-0962-DB0D-1D2F-ABF97C04347D}"/>
                  </a:ext>
                </a:extLst>
              </p:cNvPr>
              <p:cNvSpPr/>
              <p:nvPr/>
            </p:nvSpPr>
            <p:spPr>
              <a:xfrm>
                <a:off x="8648325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5" name="Free-form: Shape 266">
                <a:extLst>
                  <a:ext uri="{FF2B5EF4-FFF2-40B4-BE49-F238E27FC236}">
                    <a16:creationId xmlns:a16="http://schemas.microsoft.com/office/drawing/2014/main" id="{788F2486-1E57-8EFA-2387-9E9107C3FCC3}"/>
                  </a:ext>
                </a:extLst>
              </p:cNvPr>
              <p:cNvSpPr/>
              <p:nvPr/>
            </p:nvSpPr>
            <p:spPr>
              <a:xfrm>
                <a:off x="8693458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6" name="Free-form: Shape 267">
                <a:extLst>
                  <a:ext uri="{FF2B5EF4-FFF2-40B4-BE49-F238E27FC236}">
                    <a16:creationId xmlns:a16="http://schemas.microsoft.com/office/drawing/2014/main" id="{63ED4C62-2A7E-0BB2-08CB-ACCB25326FFD}"/>
                  </a:ext>
                </a:extLst>
              </p:cNvPr>
              <p:cNvSpPr/>
              <p:nvPr/>
            </p:nvSpPr>
            <p:spPr>
              <a:xfrm>
                <a:off x="8738591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7" name="Free-form: Shape 268">
                <a:extLst>
                  <a:ext uri="{FF2B5EF4-FFF2-40B4-BE49-F238E27FC236}">
                    <a16:creationId xmlns:a16="http://schemas.microsoft.com/office/drawing/2014/main" id="{9E5D9F0E-0AB6-D699-20B7-0E6ED709C5DF}"/>
                  </a:ext>
                </a:extLst>
              </p:cNvPr>
              <p:cNvSpPr/>
              <p:nvPr/>
            </p:nvSpPr>
            <p:spPr>
              <a:xfrm>
                <a:off x="8783724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8" name="Free-form: Shape 269">
                <a:extLst>
                  <a:ext uri="{FF2B5EF4-FFF2-40B4-BE49-F238E27FC236}">
                    <a16:creationId xmlns:a16="http://schemas.microsoft.com/office/drawing/2014/main" id="{311EA474-4910-DE2F-9619-F3D269EB332A}"/>
                  </a:ext>
                </a:extLst>
              </p:cNvPr>
              <p:cNvSpPr/>
              <p:nvPr/>
            </p:nvSpPr>
            <p:spPr>
              <a:xfrm>
                <a:off x="8828856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79" name="Free-form: Shape 270">
                <a:extLst>
                  <a:ext uri="{FF2B5EF4-FFF2-40B4-BE49-F238E27FC236}">
                    <a16:creationId xmlns:a16="http://schemas.microsoft.com/office/drawing/2014/main" id="{1DF01567-877A-D931-BBC9-8127C1BDD409}"/>
                  </a:ext>
                </a:extLst>
              </p:cNvPr>
              <p:cNvSpPr/>
              <p:nvPr/>
            </p:nvSpPr>
            <p:spPr>
              <a:xfrm>
                <a:off x="8873989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0" name="Free-form: Shape 271">
                <a:extLst>
                  <a:ext uri="{FF2B5EF4-FFF2-40B4-BE49-F238E27FC236}">
                    <a16:creationId xmlns:a16="http://schemas.microsoft.com/office/drawing/2014/main" id="{8187DBF3-E10F-C969-8F12-6495C4D382C2}"/>
                  </a:ext>
                </a:extLst>
              </p:cNvPr>
              <p:cNvSpPr/>
              <p:nvPr/>
            </p:nvSpPr>
            <p:spPr>
              <a:xfrm>
                <a:off x="8919122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1" name="Free-form: Shape 272">
                <a:extLst>
                  <a:ext uri="{FF2B5EF4-FFF2-40B4-BE49-F238E27FC236}">
                    <a16:creationId xmlns:a16="http://schemas.microsoft.com/office/drawing/2014/main" id="{0D8C27D2-2EC5-7F61-18EF-01CA6F20B1FF}"/>
                  </a:ext>
                </a:extLst>
              </p:cNvPr>
              <p:cNvSpPr/>
              <p:nvPr/>
            </p:nvSpPr>
            <p:spPr>
              <a:xfrm>
                <a:off x="8964255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2" name="Free-form: Shape 273">
                <a:extLst>
                  <a:ext uri="{FF2B5EF4-FFF2-40B4-BE49-F238E27FC236}">
                    <a16:creationId xmlns:a16="http://schemas.microsoft.com/office/drawing/2014/main" id="{E56F3CA6-BA7D-CC87-97C2-FE77C70CBD7C}"/>
                  </a:ext>
                </a:extLst>
              </p:cNvPr>
              <p:cNvSpPr/>
              <p:nvPr/>
            </p:nvSpPr>
            <p:spPr>
              <a:xfrm>
                <a:off x="9009388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3" name="Free-form: Shape 274">
                <a:extLst>
                  <a:ext uri="{FF2B5EF4-FFF2-40B4-BE49-F238E27FC236}">
                    <a16:creationId xmlns:a16="http://schemas.microsoft.com/office/drawing/2014/main" id="{3BDCFB70-0372-7727-5D65-4E39292DFC0E}"/>
                  </a:ext>
                </a:extLst>
              </p:cNvPr>
              <p:cNvSpPr/>
              <p:nvPr/>
            </p:nvSpPr>
            <p:spPr>
              <a:xfrm>
                <a:off x="9054521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4" name="Free-form: Shape 275">
                <a:extLst>
                  <a:ext uri="{FF2B5EF4-FFF2-40B4-BE49-F238E27FC236}">
                    <a16:creationId xmlns:a16="http://schemas.microsoft.com/office/drawing/2014/main" id="{F89B4A33-6E61-F83F-0B4C-A644E535F566}"/>
                  </a:ext>
                </a:extLst>
              </p:cNvPr>
              <p:cNvSpPr/>
              <p:nvPr/>
            </p:nvSpPr>
            <p:spPr>
              <a:xfrm>
                <a:off x="9099653" y="1563071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5" name="Free-form: Shape 276">
                <a:extLst>
                  <a:ext uri="{FF2B5EF4-FFF2-40B4-BE49-F238E27FC236}">
                    <a16:creationId xmlns:a16="http://schemas.microsoft.com/office/drawing/2014/main" id="{D911FA83-19B3-8D64-16DA-E12C7DC62CF6}"/>
                  </a:ext>
                </a:extLst>
              </p:cNvPr>
              <p:cNvSpPr/>
              <p:nvPr/>
            </p:nvSpPr>
            <p:spPr>
              <a:xfrm>
                <a:off x="8603192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6" name="Free-form: Shape 277">
                <a:extLst>
                  <a:ext uri="{FF2B5EF4-FFF2-40B4-BE49-F238E27FC236}">
                    <a16:creationId xmlns:a16="http://schemas.microsoft.com/office/drawing/2014/main" id="{507237CE-2644-41B2-4BD8-9BA1364493EF}"/>
                  </a:ext>
                </a:extLst>
              </p:cNvPr>
              <p:cNvSpPr/>
              <p:nvPr/>
            </p:nvSpPr>
            <p:spPr>
              <a:xfrm>
                <a:off x="8648325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7" name="Free-form: Shape 278">
                <a:extLst>
                  <a:ext uri="{FF2B5EF4-FFF2-40B4-BE49-F238E27FC236}">
                    <a16:creationId xmlns:a16="http://schemas.microsoft.com/office/drawing/2014/main" id="{3BEAD148-9D16-4660-0930-D8778D9BCA2A}"/>
                  </a:ext>
                </a:extLst>
              </p:cNvPr>
              <p:cNvSpPr/>
              <p:nvPr/>
            </p:nvSpPr>
            <p:spPr>
              <a:xfrm>
                <a:off x="8693458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8" name="Free-form: Shape 279">
                <a:extLst>
                  <a:ext uri="{FF2B5EF4-FFF2-40B4-BE49-F238E27FC236}">
                    <a16:creationId xmlns:a16="http://schemas.microsoft.com/office/drawing/2014/main" id="{F3FE20C6-82E4-0287-5CFE-72EAC2345E68}"/>
                  </a:ext>
                </a:extLst>
              </p:cNvPr>
              <p:cNvSpPr/>
              <p:nvPr/>
            </p:nvSpPr>
            <p:spPr>
              <a:xfrm>
                <a:off x="8731450" y="1555305"/>
                <a:ext cx="75222" cy="75222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252C83">
                  <a:lumMod val="50000"/>
                </a:srgbClr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89" name="Free-form: Shape 281">
                <a:extLst>
                  <a:ext uri="{FF2B5EF4-FFF2-40B4-BE49-F238E27FC236}">
                    <a16:creationId xmlns:a16="http://schemas.microsoft.com/office/drawing/2014/main" id="{BCC00A57-FB8B-AF60-1409-DCE425BD2627}"/>
                  </a:ext>
                </a:extLst>
              </p:cNvPr>
              <p:cNvSpPr/>
              <p:nvPr/>
            </p:nvSpPr>
            <p:spPr>
              <a:xfrm>
                <a:off x="8828856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0" name="Free-form: Shape 282">
                <a:extLst>
                  <a:ext uri="{FF2B5EF4-FFF2-40B4-BE49-F238E27FC236}">
                    <a16:creationId xmlns:a16="http://schemas.microsoft.com/office/drawing/2014/main" id="{38152A74-6750-136D-63A1-190AFEC901ED}"/>
                  </a:ext>
                </a:extLst>
              </p:cNvPr>
              <p:cNvSpPr/>
              <p:nvPr/>
            </p:nvSpPr>
            <p:spPr>
              <a:xfrm>
                <a:off x="8873989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1" name="Free-form: Shape 283">
                <a:extLst>
                  <a:ext uri="{FF2B5EF4-FFF2-40B4-BE49-F238E27FC236}">
                    <a16:creationId xmlns:a16="http://schemas.microsoft.com/office/drawing/2014/main" id="{251F799F-AD19-5D3C-32F1-A119D95914F4}"/>
                  </a:ext>
                </a:extLst>
              </p:cNvPr>
              <p:cNvSpPr/>
              <p:nvPr/>
            </p:nvSpPr>
            <p:spPr>
              <a:xfrm>
                <a:off x="8919122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2" name="Free-form: Shape 284">
                <a:extLst>
                  <a:ext uri="{FF2B5EF4-FFF2-40B4-BE49-F238E27FC236}">
                    <a16:creationId xmlns:a16="http://schemas.microsoft.com/office/drawing/2014/main" id="{833AA1C2-2B9F-87F7-11F9-85EC54AF7AAD}"/>
                  </a:ext>
                </a:extLst>
              </p:cNvPr>
              <p:cNvSpPr/>
              <p:nvPr/>
            </p:nvSpPr>
            <p:spPr>
              <a:xfrm>
                <a:off x="8964255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3" name="Free-form: Shape 285">
                <a:extLst>
                  <a:ext uri="{FF2B5EF4-FFF2-40B4-BE49-F238E27FC236}">
                    <a16:creationId xmlns:a16="http://schemas.microsoft.com/office/drawing/2014/main" id="{07283B80-73FA-23A8-B688-29655049F039}"/>
                  </a:ext>
                </a:extLst>
              </p:cNvPr>
              <p:cNvSpPr/>
              <p:nvPr/>
            </p:nvSpPr>
            <p:spPr>
              <a:xfrm>
                <a:off x="9009388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4" name="Free-form: Shape 286">
                <a:extLst>
                  <a:ext uri="{FF2B5EF4-FFF2-40B4-BE49-F238E27FC236}">
                    <a16:creationId xmlns:a16="http://schemas.microsoft.com/office/drawing/2014/main" id="{C91D3406-5A2D-4482-7232-9E5A33B71954}"/>
                  </a:ext>
                </a:extLst>
              </p:cNvPr>
              <p:cNvSpPr/>
              <p:nvPr/>
            </p:nvSpPr>
            <p:spPr>
              <a:xfrm>
                <a:off x="9054521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5" name="Free-form: Shape 287">
                <a:extLst>
                  <a:ext uri="{FF2B5EF4-FFF2-40B4-BE49-F238E27FC236}">
                    <a16:creationId xmlns:a16="http://schemas.microsoft.com/office/drawing/2014/main" id="{E13D26D0-4F38-F045-F71D-7F2547526AD2}"/>
                  </a:ext>
                </a:extLst>
              </p:cNvPr>
              <p:cNvSpPr/>
              <p:nvPr/>
            </p:nvSpPr>
            <p:spPr>
              <a:xfrm>
                <a:off x="9099653" y="1608204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6" name="Free-form: Shape 288">
                <a:extLst>
                  <a:ext uri="{FF2B5EF4-FFF2-40B4-BE49-F238E27FC236}">
                    <a16:creationId xmlns:a16="http://schemas.microsoft.com/office/drawing/2014/main" id="{0233E665-A407-B464-75C5-20FD2740BFAB}"/>
                  </a:ext>
                </a:extLst>
              </p:cNvPr>
              <p:cNvSpPr/>
              <p:nvPr/>
            </p:nvSpPr>
            <p:spPr>
              <a:xfrm>
                <a:off x="8603192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7" name="Free-form: Shape 289">
                <a:extLst>
                  <a:ext uri="{FF2B5EF4-FFF2-40B4-BE49-F238E27FC236}">
                    <a16:creationId xmlns:a16="http://schemas.microsoft.com/office/drawing/2014/main" id="{3C8595D2-01E4-3E8F-5032-0598BF040EDA}"/>
                  </a:ext>
                </a:extLst>
              </p:cNvPr>
              <p:cNvSpPr/>
              <p:nvPr/>
            </p:nvSpPr>
            <p:spPr>
              <a:xfrm>
                <a:off x="8648325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8" name="Free-form: Shape 290">
                <a:extLst>
                  <a:ext uri="{FF2B5EF4-FFF2-40B4-BE49-F238E27FC236}">
                    <a16:creationId xmlns:a16="http://schemas.microsoft.com/office/drawing/2014/main" id="{BE82A56D-5D7F-37EE-561B-7446487D72DB}"/>
                  </a:ext>
                </a:extLst>
              </p:cNvPr>
              <p:cNvSpPr/>
              <p:nvPr/>
            </p:nvSpPr>
            <p:spPr>
              <a:xfrm>
                <a:off x="8693458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199" name="Free-form: Shape 291">
                <a:extLst>
                  <a:ext uri="{FF2B5EF4-FFF2-40B4-BE49-F238E27FC236}">
                    <a16:creationId xmlns:a16="http://schemas.microsoft.com/office/drawing/2014/main" id="{03C9CC33-F9CB-CE87-C092-AB3FCF7D5A6B}"/>
                  </a:ext>
                </a:extLst>
              </p:cNvPr>
              <p:cNvSpPr/>
              <p:nvPr/>
            </p:nvSpPr>
            <p:spPr>
              <a:xfrm>
                <a:off x="8738591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0" name="Free-form: Shape 292">
                <a:extLst>
                  <a:ext uri="{FF2B5EF4-FFF2-40B4-BE49-F238E27FC236}">
                    <a16:creationId xmlns:a16="http://schemas.microsoft.com/office/drawing/2014/main" id="{5D2EB951-876A-7F45-5EA8-92E95DE3EFAB}"/>
                  </a:ext>
                </a:extLst>
              </p:cNvPr>
              <p:cNvSpPr/>
              <p:nvPr/>
            </p:nvSpPr>
            <p:spPr>
              <a:xfrm>
                <a:off x="8783724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1" name="Free-form: Shape 293">
                <a:extLst>
                  <a:ext uri="{FF2B5EF4-FFF2-40B4-BE49-F238E27FC236}">
                    <a16:creationId xmlns:a16="http://schemas.microsoft.com/office/drawing/2014/main" id="{02C4B815-9109-A928-5BB8-89964D9F0229}"/>
                  </a:ext>
                </a:extLst>
              </p:cNvPr>
              <p:cNvSpPr/>
              <p:nvPr/>
            </p:nvSpPr>
            <p:spPr>
              <a:xfrm>
                <a:off x="8828856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2" name="Free-form: Shape 294">
                <a:extLst>
                  <a:ext uri="{FF2B5EF4-FFF2-40B4-BE49-F238E27FC236}">
                    <a16:creationId xmlns:a16="http://schemas.microsoft.com/office/drawing/2014/main" id="{10140B7C-A3AE-FE5E-E165-D9BC192E1390}"/>
                  </a:ext>
                </a:extLst>
              </p:cNvPr>
              <p:cNvSpPr/>
              <p:nvPr/>
            </p:nvSpPr>
            <p:spPr>
              <a:xfrm>
                <a:off x="8873989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3" name="Free-form: Shape 295">
                <a:extLst>
                  <a:ext uri="{FF2B5EF4-FFF2-40B4-BE49-F238E27FC236}">
                    <a16:creationId xmlns:a16="http://schemas.microsoft.com/office/drawing/2014/main" id="{C8E13312-7FB9-B917-E794-B2EF6FF598AE}"/>
                  </a:ext>
                </a:extLst>
              </p:cNvPr>
              <p:cNvSpPr/>
              <p:nvPr/>
            </p:nvSpPr>
            <p:spPr>
              <a:xfrm>
                <a:off x="8919122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4" name="Free-form: Shape 296">
                <a:extLst>
                  <a:ext uri="{FF2B5EF4-FFF2-40B4-BE49-F238E27FC236}">
                    <a16:creationId xmlns:a16="http://schemas.microsoft.com/office/drawing/2014/main" id="{B7996E5F-2820-E65A-597E-68050888C3A1}"/>
                  </a:ext>
                </a:extLst>
              </p:cNvPr>
              <p:cNvSpPr/>
              <p:nvPr/>
            </p:nvSpPr>
            <p:spPr>
              <a:xfrm>
                <a:off x="8964255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5" name="Free-form: Shape 297">
                <a:extLst>
                  <a:ext uri="{FF2B5EF4-FFF2-40B4-BE49-F238E27FC236}">
                    <a16:creationId xmlns:a16="http://schemas.microsoft.com/office/drawing/2014/main" id="{DBBE2581-B3CA-00C8-3013-857842B66272}"/>
                  </a:ext>
                </a:extLst>
              </p:cNvPr>
              <p:cNvSpPr/>
              <p:nvPr/>
            </p:nvSpPr>
            <p:spPr>
              <a:xfrm>
                <a:off x="9009388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6" name="Free-form: Shape 298">
                <a:extLst>
                  <a:ext uri="{FF2B5EF4-FFF2-40B4-BE49-F238E27FC236}">
                    <a16:creationId xmlns:a16="http://schemas.microsoft.com/office/drawing/2014/main" id="{634B39FD-978C-E730-8182-7877140DFB10}"/>
                  </a:ext>
                </a:extLst>
              </p:cNvPr>
              <p:cNvSpPr/>
              <p:nvPr/>
            </p:nvSpPr>
            <p:spPr>
              <a:xfrm>
                <a:off x="9039183" y="1637099"/>
                <a:ext cx="45719" cy="45719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252C83">
                  <a:lumMod val="60000"/>
                  <a:lumOff val="40000"/>
                </a:srgbClr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7" name="Free-form: Shape 299">
                <a:extLst>
                  <a:ext uri="{FF2B5EF4-FFF2-40B4-BE49-F238E27FC236}">
                    <a16:creationId xmlns:a16="http://schemas.microsoft.com/office/drawing/2014/main" id="{5D0FB955-8B2C-2766-EEE8-E8532FCC41E1}"/>
                  </a:ext>
                </a:extLst>
              </p:cNvPr>
              <p:cNvSpPr/>
              <p:nvPr/>
            </p:nvSpPr>
            <p:spPr>
              <a:xfrm>
                <a:off x="9099653" y="1653337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8" name="Free-form: Shape 300">
                <a:extLst>
                  <a:ext uri="{FF2B5EF4-FFF2-40B4-BE49-F238E27FC236}">
                    <a16:creationId xmlns:a16="http://schemas.microsoft.com/office/drawing/2014/main" id="{E8952A88-6DDD-9489-73EF-640C37BD9A69}"/>
                  </a:ext>
                </a:extLst>
              </p:cNvPr>
              <p:cNvSpPr/>
              <p:nvPr/>
            </p:nvSpPr>
            <p:spPr>
              <a:xfrm>
                <a:off x="8603192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09" name="Free-form: Shape 301">
                <a:extLst>
                  <a:ext uri="{FF2B5EF4-FFF2-40B4-BE49-F238E27FC236}">
                    <a16:creationId xmlns:a16="http://schemas.microsoft.com/office/drawing/2014/main" id="{BDDC3A42-20FC-E3BB-F951-0C8CF3923213}"/>
                  </a:ext>
                </a:extLst>
              </p:cNvPr>
              <p:cNvSpPr/>
              <p:nvPr/>
            </p:nvSpPr>
            <p:spPr>
              <a:xfrm>
                <a:off x="8648325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0" name="Free-form: Shape 302">
                <a:extLst>
                  <a:ext uri="{FF2B5EF4-FFF2-40B4-BE49-F238E27FC236}">
                    <a16:creationId xmlns:a16="http://schemas.microsoft.com/office/drawing/2014/main" id="{ACF4F1D9-2F82-00D2-BEFB-1BFE6648C826}"/>
                  </a:ext>
                </a:extLst>
              </p:cNvPr>
              <p:cNvSpPr/>
              <p:nvPr/>
            </p:nvSpPr>
            <p:spPr>
              <a:xfrm>
                <a:off x="8693458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1" name="Free-form: Shape 303">
                <a:extLst>
                  <a:ext uri="{FF2B5EF4-FFF2-40B4-BE49-F238E27FC236}">
                    <a16:creationId xmlns:a16="http://schemas.microsoft.com/office/drawing/2014/main" id="{5B7315DC-178E-A01B-4B01-02E3876E82A5}"/>
                  </a:ext>
                </a:extLst>
              </p:cNvPr>
              <p:cNvSpPr/>
              <p:nvPr/>
            </p:nvSpPr>
            <p:spPr>
              <a:xfrm>
                <a:off x="8738591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2" name="Free-form: Shape 304">
                <a:extLst>
                  <a:ext uri="{FF2B5EF4-FFF2-40B4-BE49-F238E27FC236}">
                    <a16:creationId xmlns:a16="http://schemas.microsoft.com/office/drawing/2014/main" id="{388A323E-9D56-079B-FB92-09A8E8B9CEF0}"/>
                  </a:ext>
                </a:extLst>
              </p:cNvPr>
              <p:cNvSpPr/>
              <p:nvPr/>
            </p:nvSpPr>
            <p:spPr>
              <a:xfrm>
                <a:off x="8783724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3" name="Free-form: Shape 305">
                <a:extLst>
                  <a:ext uri="{FF2B5EF4-FFF2-40B4-BE49-F238E27FC236}">
                    <a16:creationId xmlns:a16="http://schemas.microsoft.com/office/drawing/2014/main" id="{5F343214-B9A6-592C-D7C1-188535FD86C9}"/>
                  </a:ext>
                </a:extLst>
              </p:cNvPr>
              <p:cNvSpPr/>
              <p:nvPr/>
            </p:nvSpPr>
            <p:spPr>
              <a:xfrm>
                <a:off x="8828856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4" name="Free-form: Shape 306">
                <a:extLst>
                  <a:ext uri="{FF2B5EF4-FFF2-40B4-BE49-F238E27FC236}">
                    <a16:creationId xmlns:a16="http://schemas.microsoft.com/office/drawing/2014/main" id="{AD2FAA21-D418-F85B-C16B-34E84B895C7A}"/>
                  </a:ext>
                </a:extLst>
              </p:cNvPr>
              <p:cNvSpPr/>
              <p:nvPr/>
            </p:nvSpPr>
            <p:spPr>
              <a:xfrm>
                <a:off x="8873989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5" name="Free-form: Shape 307">
                <a:extLst>
                  <a:ext uri="{FF2B5EF4-FFF2-40B4-BE49-F238E27FC236}">
                    <a16:creationId xmlns:a16="http://schemas.microsoft.com/office/drawing/2014/main" id="{895ACF6D-129F-9894-5FAB-924F95FEB576}"/>
                  </a:ext>
                </a:extLst>
              </p:cNvPr>
              <p:cNvSpPr/>
              <p:nvPr/>
            </p:nvSpPr>
            <p:spPr>
              <a:xfrm>
                <a:off x="8919122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6" name="Free-form: Shape 308">
                <a:extLst>
                  <a:ext uri="{FF2B5EF4-FFF2-40B4-BE49-F238E27FC236}">
                    <a16:creationId xmlns:a16="http://schemas.microsoft.com/office/drawing/2014/main" id="{10F74324-8755-6B83-60A3-3CD9A62CDA8D}"/>
                  </a:ext>
                </a:extLst>
              </p:cNvPr>
              <p:cNvSpPr/>
              <p:nvPr/>
            </p:nvSpPr>
            <p:spPr>
              <a:xfrm>
                <a:off x="8964255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7" name="Free-form: Shape 309">
                <a:extLst>
                  <a:ext uri="{FF2B5EF4-FFF2-40B4-BE49-F238E27FC236}">
                    <a16:creationId xmlns:a16="http://schemas.microsoft.com/office/drawing/2014/main" id="{8557A23B-6899-0F3E-DCC9-CC01209290F0}"/>
                  </a:ext>
                </a:extLst>
              </p:cNvPr>
              <p:cNvSpPr/>
              <p:nvPr/>
            </p:nvSpPr>
            <p:spPr>
              <a:xfrm>
                <a:off x="9009388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8" name="Free-form: Shape 310">
                <a:extLst>
                  <a:ext uri="{FF2B5EF4-FFF2-40B4-BE49-F238E27FC236}">
                    <a16:creationId xmlns:a16="http://schemas.microsoft.com/office/drawing/2014/main" id="{A57848E0-BE10-1DD4-2A72-38D7C1CC56C6}"/>
                  </a:ext>
                </a:extLst>
              </p:cNvPr>
              <p:cNvSpPr/>
              <p:nvPr/>
            </p:nvSpPr>
            <p:spPr>
              <a:xfrm>
                <a:off x="9054521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219" name="Free-form: Shape 311">
                <a:extLst>
                  <a:ext uri="{FF2B5EF4-FFF2-40B4-BE49-F238E27FC236}">
                    <a16:creationId xmlns:a16="http://schemas.microsoft.com/office/drawing/2014/main" id="{64585D45-3010-A1ED-9EBA-648ECF25EF4C}"/>
                  </a:ext>
                </a:extLst>
              </p:cNvPr>
              <p:cNvSpPr/>
              <p:nvPr/>
            </p:nvSpPr>
            <p:spPr>
              <a:xfrm>
                <a:off x="9099653" y="1698469"/>
                <a:ext cx="15044" cy="15044"/>
              </a:xfrm>
              <a:custGeom>
                <a:avLst/>
                <a:gdLst>
                  <a:gd name="connsiteX0" fmla="*/ 0 w 15044"/>
                  <a:gd name="connsiteY0" fmla="*/ 0 h 15044"/>
                  <a:gd name="connsiteX1" fmla="*/ 15044 w 15044"/>
                  <a:gd name="connsiteY1" fmla="*/ 0 h 15044"/>
                  <a:gd name="connsiteX2" fmla="*/ 15044 w 15044"/>
                  <a:gd name="connsiteY2" fmla="*/ 15044 h 15044"/>
                  <a:gd name="connsiteX3" fmla="*/ 0 w 15044"/>
                  <a:gd name="connsiteY3" fmla="*/ 15044 h 15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44" h="15044">
                    <a:moveTo>
                      <a:pt x="0" y="0"/>
                    </a:moveTo>
                    <a:lnTo>
                      <a:pt x="15044" y="0"/>
                    </a:lnTo>
                    <a:lnTo>
                      <a:pt x="15044" y="15044"/>
                    </a:lnTo>
                    <a:lnTo>
                      <a:pt x="0" y="15044"/>
                    </a:lnTo>
                    <a:close/>
                  </a:path>
                </a:pathLst>
              </a:custGeom>
              <a:solidFill>
                <a:srgbClr val="737373"/>
              </a:solidFill>
              <a:ln w="14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</p:grpSp>
        <p:grpSp>
          <p:nvGrpSpPr>
            <p:cNvPr id="69" name="Group 162">
              <a:extLst>
                <a:ext uri="{FF2B5EF4-FFF2-40B4-BE49-F238E27FC236}">
                  <a16:creationId xmlns:a16="http://schemas.microsoft.com/office/drawing/2014/main" id="{04889CFD-067A-36AE-960E-F6D3906068B4}"/>
                </a:ext>
              </a:extLst>
            </p:cNvPr>
            <p:cNvGrpSpPr/>
            <p:nvPr/>
          </p:nvGrpSpPr>
          <p:grpSpPr>
            <a:xfrm>
              <a:off x="8604595" y="1053360"/>
              <a:ext cx="514566" cy="85761"/>
              <a:chOff x="8604595" y="1053360"/>
              <a:chExt cx="514566" cy="85761"/>
            </a:xfrm>
          </p:grpSpPr>
          <p:sp>
            <p:nvSpPr>
              <p:cNvPr id="74" name="Free-form: Shape 159">
                <a:extLst>
                  <a:ext uri="{FF2B5EF4-FFF2-40B4-BE49-F238E27FC236}">
                    <a16:creationId xmlns:a16="http://schemas.microsoft.com/office/drawing/2014/main" id="{1544C8EC-4FE0-F71F-1008-1DB4358F8DE2}"/>
                  </a:ext>
                </a:extLst>
              </p:cNvPr>
              <p:cNvSpPr/>
              <p:nvPr/>
            </p:nvSpPr>
            <p:spPr>
              <a:xfrm>
                <a:off x="8604595" y="1053360"/>
                <a:ext cx="85761" cy="85761"/>
              </a:xfrm>
              <a:custGeom>
                <a:avLst/>
                <a:gdLst>
                  <a:gd name="connsiteX0" fmla="*/ 85761 w 85761"/>
                  <a:gd name="connsiteY0" fmla="*/ 42881 h 85761"/>
                  <a:gd name="connsiteX1" fmla="*/ 42881 w 85761"/>
                  <a:gd name="connsiteY1" fmla="*/ 85761 h 85761"/>
                  <a:gd name="connsiteX2" fmla="*/ 0 w 85761"/>
                  <a:gd name="connsiteY2" fmla="*/ 42881 h 85761"/>
                  <a:gd name="connsiteX3" fmla="*/ 42881 w 85761"/>
                  <a:gd name="connsiteY3" fmla="*/ 0 h 85761"/>
                  <a:gd name="connsiteX4" fmla="*/ 85761 w 85761"/>
                  <a:gd name="connsiteY4" fmla="*/ 42881 h 8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61" h="85761">
                    <a:moveTo>
                      <a:pt x="85761" y="42881"/>
                    </a:moveTo>
                    <a:cubicBezTo>
                      <a:pt x="85761" y="66563"/>
                      <a:pt x="66563" y="85761"/>
                      <a:pt x="42881" y="85761"/>
                    </a:cubicBezTo>
                    <a:cubicBezTo>
                      <a:pt x="19198" y="85761"/>
                      <a:pt x="0" y="66563"/>
                      <a:pt x="0" y="42881"/>
                    </a:cubicBezTo>
                    <a:cubicBezTo>
                      <a:pt x="0" y="19198"/>
                      <a:pt x="19198" y="0"/>
                      <a:pt x="42881" y="0"/>
                    </a:cubicBezTo>
                    <a:cubicBezTo>
                      <a:pt x="66563" y="0"/>
                      <a:pt x="85761" y="19198"/>
                      <a:pt x="85761" y="42881"/>
                    </a:cubicBezTo>
                    <a:close/>
                  </a:path>
                </a:pathLst>
              </a:custGeom>
              <a:solidFill>
                <a:srgbClr val="00843B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75" name="Free-form: Shape 160">
                <a:extLst>
                  <a:ext uri="{FF2B5EF4-FFF2-40B4-BE49-F238E27FC236}">
                    <a16:creationId xmlns:a16="http://schemas.microsoft.com/office/drawing/2014/main" id="{5CD8480C-A628-2C84-9545-65A5D1E49BC9}"/>
                  </a:ext>
                </a:extLst>
              </p:cNvPr>
              <p:cNvSpPr/>
              <p:nvPr/>
            </p:nvSpPr>
            <p:spPr>
              <a:xfrm>
                <a:off x="8818997" y="1053360"/>
                <a:ext cx="85761" cy="85761"/>
              </a:xfrm>
              <a:custGeom>
                <a:avLst/>
                <a:gdLst>
                  <a:gd name="connsiteX0" fmla="*/ 85761 w 85761"/>
                  <a:gd name="connsiteY0" fmla="*/ 42881 h 85761"/>
                  <a:gd name="connsiteX1" fmla="*/ 42881 w 85761"/>
                  <a:gd name="connsiteY1" fmla="*/ 85761 h 85761"/>
                  <a:gd name="connsiteX2" fmla="*/ 0 w 85761"/>
                  <a:gd name="connsiteY2" fmla="*/ 42881 h 85761"/>
                  <a:gd name="connsiteX3" fmla="*/ 42881 w 85761"/>
                  <a:gd name="connsiteY3" fmla="*/ 0 h 85761"/>
                  <a:gd name="connsiteX4" fmla="*/ 85761 w 85761"/>
                  <a:gd name="connsiteY4" fmla="*/ 42881 h 8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61" h="85761">
                    <a:moveTo>
                      <a:pt x="85761" y="42881"/>
                    </a:moveTo>
                    <a:cubicBezTo>
                      <a:pt x="85761" y="66563"/>
                      <a:pt x="66563" y="85761"/>
                      <a:pt x="42881" y="85761"/>
                    </a:cubicBezTo>
                    <a:cubicBezTo>
                      <a:pt x="19198" y="85761"/>
                      <a:pt x="0" y="66563"/>
                      <a:pt x="0" y="42881"/>
                    </a:cubicBezTo>
                    <a:cubicBezTo>
                      <a:pt x="0" y="19198"/>
                      <a:pt x="19198" y="0"/>
                      <a:pt x="42881" y="0"/>
                    </a:cubicBezTo>
                    <a:cubicBezTo>
                      <a:pt x="66563" y="0"/>
                      <a:pt x="85761" y="19198"/>
                      <a:pt x="85761" y="42881"/>
                    </a:cubicBezTo>
                    <a:close/>
                  </a:path>
                </a:pathLst>
              </a:custGeom>
              <a:solidFill>
                <a:srgbClr val="DA005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76" name="Free-form: Shape 161">
                <a:extLst>
                  <a:ext uri="{FF2B5EF4-FFF2-40B4-BE49-F238E27FC236}">
                    <a16:creationId xmlns:a16="http://schemas.microsoft.com/office/drawing/2014/main" id="{F152EA75-405A-99EF-9623-AD7D3FA9365A}"/>
                  </a:ext>
                </a:extLst>
              </p:cNvPr>
              <p:cNvSpPr/>
              <p:nvPr/>
            </p:nvSpPr>
            <p:spPr>
              <a:xfrm>
                <a:off x="9033400" y="1053360"/>
                <a:ext cx="85761" cy="85761"/>
              </a:xfrm>
              <a:custGeom>
                <a:avLst/>
                <a:gdLst>
                  <a:gd name="connsiteX0" fmla="*/ 85761 w 85761"/>
                  <a:gd name="connsiteY0" fmla="*/ 42881 h 85761"/>
                  <a:gd name="connsiteX1" fmla="*/ 42881 w 85761"/>
                  <a:gd name="connsiteY1" fmla="*/ 85761 h 85761"/>
                  <a:gd name="connsiteX2" fmla="*/ 0 w 85761"/>
                  <a:gd name="connsiteY2" fmla="*/ 42881 h 85761"/>
                  <a:gd name="connsiteX3" fmla="*/ 42881 w 85761"/>
                  <a:gd name="connsiteY3" fmla="*/ 0 h 85761"/>
                  <a:gd name="connsiteX4" fmla="*/ 85761 w 85761"/>
                  <a:gd name="connsiteY4" fmla="*/ 42881 h 8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61" h="85761">
                    <a:moveTo>
                      <a:pt x="85761" y="42881"/>
                    </a:moveTo>
                    <a:cubicBezTo>
                      <a:pt x="85761" y="66563"/>
                      <a:pt x="66563" y="85761"/>
                      <a:pt x="42881" y="85761"/>
                    </a:cubicBezTo>
                    <a:cubicBezTo>
                      <a:pt x="19198" y="85761"/>
                      <a:pt x="0" y="66563"/>
                      <a:pt x="0" y="42881"/>
                    </a:cubicBezTo>
                    <a:cubicBezTo>
                      <a:pt x="0" y="19198"/>
                      <a:pt x="19198" y="0"/>
                      <a:pt x="42881" y="0"/>
                    </a:cubicBezTo>
                    <a:cubicBezTo>
                      <a:pt x="66563" y="0"/>
                      <a:pt x="85761" y="19198"/>
                      <a:pt x="85761" y="42881"/>
                    </a:cubicBezTo>
                    <a:close/>
                  </a:path>
                </a:pathLst>
              </a:custGeom>
              <a:solidFill>
                <a:srgbClr val="FFC00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</p:grpSp>
        <p:grpSp>
          <p:nvGrpSpPr>
            <p:cNvPr id="70" name="Group 163">
              <a:extLst>
                <a:ext uri="{FF2B5EF4-FFF2-40B4-BE49-F238E27FC236}">
                  <a16:creationId xmlns:a16="http://schemas.microsoft.com/office/drawing/2014/main" id="{46F044E4-BD16-C926-73C0-B86AC3F0EF06}"/>
                </a:ext>
              </a:extLst>
            </p:cNvPr>
            <p:cNvGrpSpPr/>
            <p:nvPr/>
          </p:nvGrpSpPr>
          <p:grpSpPr>
            <a:xfrm rot="5400000">
              <a:off x="8239710" y="1393485"/>
              <a:ext cx="514566" cy="85761"/>
              <a:chOff x="8604595" y="1053360"/>
              <a:chExt cx="514566" cy="85761"/>
            </a:xfrm>
          </p:grpSpPr>
          <p:sp>
            <p:nvSpPr>
              <p:cNvPr id="71" name="Free-form: Shape 164">
                <a:extLst>
                  <a:ext uri="{FF2B5EF4-FFF2-40B4-BE49-F238E27FC236}">
                    <a16:creationId xmlns:a16="http://schemas.microsoft.com/office/drawing/2014/main" id="{411BC525-5DE6-D934-647E-CB469A4AB786}"/>
                  </a:ext>
                </a:extLst>
              </p:cNvPr>
              <p:cNvSpPr/>
              <p:nvPr/>
            </p:nvSpPr>
            <p:spPr>
              <a:xfrm>
                <a:off x="8604595" y="1053360"/>
                <a:ext cx="85761" cy="85761"/>
              </a:xfrm>
              <a:custGeom>
                <a:avLst/>
                <a:gdLst>
                  <a:gd name="connsiteX0" fmla="*/ 85761 w 85761"/>
                  <a:gd name="connsiteY0" fmla="*/ 42881 h 85761"/>
                  <a:gd name="connsiteX1" fmla="*/ 42881 w 85761"/>
                  <a:gd name="connsiteY1" fmla="*/ 85761 h 85761"/>
                  <a:gd name="connsiteX2" fmla="*/ 0 w 85761"/>
                  <a:gd name="connsiteY2" fmla="*/ 42881 h 85761"/>
                  <a:gd name="connsiteX3" fmla="*/ 42881 w 85761"/>
                  <a:gd name="connsiteY3" fmla="*/ 0 h 85761"/>
                  <a:gd name="connsiteX4" fmla="*/ 85761 w 85761"/>
                  <a:gd name="connsiteY4" fmla="*/ 42881 h 8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61" h="85761">
                    <a:moveTo>
                      <a:pt x="85761" y="42881"/>
                    </a:moveTo>
                    <a:cubicBezTo>
                      <a:pt x="85761" y="66563"/>
                      <a:pt x="66563" y="85761"/>
                      <a:pt x="42881" y="85761"/>
                    </a:cubicBezTo>
                    <a:cubicBezTo>
                      <a:pt x="19198" y="85761"/>
                      <a:pt x="0" y="66563"/>
                      <a:pt x="0" y="42881"/>
                    </a:cubicBezTo>
                    <a:cubicBezTo>
                      <a:pt x="0" y="19198"/>
                      <a:pt x="19198" y="0"/>
                      <a:pt x="42881" y="0"/>
                    </a:cubicBezTo>
                    <a:cubicBezTo>
                      <a:pt x="66563" y="0"/>
                      <a:pt x="85761" y="19198"/>
                      <a:pt x="85761" y="42881"/>
                    </a:cubicBezTo>
                    <a:close/>
                  </a:path>
                </a:pathLst>
              </a:custGeom>
              <a:solidFill>
                <a:srgbClr val="00843B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72" name="Free-form: Shape 165">
                <a:extLst>
                  <a:ext uri="{FF2B5EF4-FFF2-40B4-BE49-F238E27FC236}">
                    <a16:creationId xmlns:a16="http://schemas.microsoft.com/office/drawing/2014/main" id="{9FB912F3-CDE2-231D-2232-C7E35EFDB761}"/>
                  </a:ext>
                </a:extLst>
              </p:cNvPr>
              <p:cNvSpPr/>
              <p:nvPr/>
            </p:nvSpPr>
            <p:spPr>
              <a:xfrm>
                <a:off x="8818997" y="1053360"/>
                <a:ext cx="85761" cy="85761"/>
              </a:xfrm>
              <a:custGeom>
                <a:avLst/>
                <a:gdLst>
                  <a:gd name="connsiteX0" fmla="*/ 85761 w 85761"/>
                  <a:gd name="connsiteY0" fmla="*/ 42881 h 85761"/>
                  <a:gd name="connsiteX1" fmla="*/ 42881 w 85761"/>
                  <a:gd name="connsiteY1" fmla="*/ 85761 h 85761"/>
                  <a:gd name="connsiteX2" fmla="*/ 0 w 85761"/>
                  <a:gd name="connsiteY2" fmla="*/ 42881 h 85761"/>
                  <a:gd name="connsiteX3" fmla="*/ 42881 w 85761"/>
                  <a:gd name="connsiteY3" fmla="*/ 0 h 85761"/>
                  <a:gd name="connsiteX4" fmla="*/ 85761 w 85761"/>
                  <a:gd name="connsiteY4" fmla="*/ 42881 h 8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61" h="85761">
                    <a:moveTo>
                      <a:pt x="85761" y="42881"/>
                    </a:moveTo>
                    <a:cubicBezTo>
                      <a:pt x="85761" y="66563"/>
                      <a:pt x="66563" y="85761"/>
                      <a:pt x="42881" y="85761"/>
                    </a:cubicBezTo>
                    <a:cubicBezTo>
                      <a:pt x="19198" y="85761"/>
                      <a:pt x="0" y="66563"/>
                      <a:pt x="0" y="42881"/>
                    </a:cubicBezTo>
                    <a:cubicBezTo>
                      <a:pt x="0" y="19198"/>
                      <a:pt x="19198" y="0"/>
                      <a:pt x="42881" y="0"/>
                    </a:cubicBezTo>
                    <a:cubicBezTo>
                      <a:pt x="66563" y="0"/>
                      <a:pt x="85761" y="19198"/>
                      <a:pt x="85761" y="42881"/>
                    </a:cubicBezTo>
                    <a:close/>
                  </a:path>
                </a:pathLst>
              </a:custGeom>
              <a:solidFill>
                <a:srgbClr val="DA005F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  <p:sp>
            <p:nvSpPr>
              <p:cNvPr id="73" name="Free-form: Shape 166">
                <a:extLst>
                  <a:ext uri="{FF2B5EF4-FFF2-40B4-BE49-F238E27FC236}">
                    <a16:creationId xmlns:a16="http://schemas.microsoft.com/office/drawing/2014/main" id="{E86046D6-281B-CA93-EE85-B95F3F5DD086}"/>
                  </a:ext>
                </a:extLst>
              </p:cNvPr>
              <p:cNvSpPr/>
              <p:nvPr/>
            </p:nvSpPr>
            <p:spPr>
              <a:xfrm>
                <a:off x="9033400" y="1053360"/>
                <a:ext cx="85761" cy="85761"/>
              </a:xfrm>
              <a:custGeom>
                <a:avLst/>
                <a:gdLst>
                  <a:gd name="connsiteX0" fmla="*/ 85761 w 85761"/>
                  <a:gd name="connsiteY0" fmla="*/ 42881 h 85761"/>
                  <a:gd name="connsiteX1" fmla="*/ 42881 w 85761"/>
                  <a:gd name="connsiteY1" fmla="*/ 85761 h 85761"/>
                  <a:gd name="connsiteX2" fmla="*/ 0 w 85761"/>
                  <a:gd name="connsiteY2" fmla="*/ 42881 h 85761"/>
                  <a:gd name="connsiteX3" fmla="*/ 42881 w 85761"/>
                  <a:gd name="connsiteY3" fmla="*/ 0 h 85761"/>
                  <a:gd name="connsiteX4" fmla="*/ 85761 w 85761"/>
                  <a:gd name="connsiteY4" fmla="*/ 42881 h 85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61" h="85761">
                    <a:moveTo>
                      <a:pt x="85761" y="42881"/>
                    </a:moveTo>
                    <a:cubicBezTo>
                      <a:pt x="85761" y="66563"/>
                      <a:pt x="66563" y="85761"/>
                      <a:pt x="42881" y="85761"/>
                    </a:cubicBezTo>
                    <a:cubicBezTo>
                      <a:pt x="19198" y="85761"/>
                      <a:pt x="0" y="66563"/>
                      <a:pt x="0" y="42881"/>
                    </a:cubicBezTo>
                    <a:cubicBezTo>
                      <a:pt x="0" y="19198"/>
                      <a:pt x="19198" y="0"/>
                      <a:pt x="42881" y="0"/>
                    </a:cubicBezTo>
                    <a:cubicBezTo>
                      <a:pt x="66563" y="0"/>
                      <a:pt x="85761" y="19198"/>
                      <a:pt x="85761" y="42881"/>
                    </a:cubicBezTo>
                    <a:close/>
                  </a:path>
                </a:pathLst>
              </a:custGeom>
              <a:solidFill>
                <a:srgbClr val="FFC000"/>
              </a:solidFill>
              <a:ln w="714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dirty="0">
                  <a:ln>
                    <a:noFill/>
                  </a:ln>
                  <a:solidFill>
                    <a:srgbClr val="3F3F3F"/>
                  </a:solidFill>
                  <a:effectLst/>
                  <a:uLnTx/>
                  <a:uFillTx/>
                  <a:latin typeface="Tenorite" panose="00000500000000000000" pitchFamily="2" charset="0"/>
                </a:endParaRPr>
              </a:p>
            </p:txBody>
          </p:sp>
        </p:grpSp>
      </p:grpSp>
      <p:cxnSp>
        <p:nvCxnSpPr>
          <p:cNvPr id="220" name="Straight Arrow Connector 313">
            <a:extLst>
              <a:ext uri="{FF2B5EF4-FFF2-40B4-BE49-F238E27FC236}">
                <a16:creationId xmlns:a16="http://schemas.microsoft.com/office/drawing/2014/main" id="{F8180C3B-BF40-2020-26CD-7DEB1195FE45}"/>
              </a:ext>
            </a:extLst>
          </p:cNvPr>
          <p:cNvCxnSpPr/>
          <p:nvPr/>
        </p:nvCxnSpPr>
        <p:spPr>
          <a:xfrm>
            <a:off x="10016388" y="5160265"/>
            <a:ext cx="197798" cy="0"/>
          </a:xfrm>
          <a:prstGeom prst="straightConnector1">
            <a:avLst/>
          </a:prstGeom>
          <a:noFill/>
          <a:ln w="6350" cap="flat" cmpd="sng" algn="ctr">
            <a:solidFill>
              <a:srgbClr val="005EA7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1" name="TextBox 318">
            <a:extLst>
              <a:ext uri="{FF2B5EF4-FFF2-40B4-BE49-F238E27FC236}">
                <a16:creationId xmlns:a16="http://schemas.microsoft.com/office/drawing/2014/main" id="{3E5F3FC8-7638-2323-AB52-6D54211F7D3E}"/>
              </a:ext>
            </a:extLst>
          </p:cNvPr>
          <p:cNvSpPr txBox="1"/>
          <p:nvPr/>
        </p:nvSpPr>
        <p:spPr>
          <a:xfrm>
            <a:off x="10281295" y="5040631"/>
            <a:ext cx="1254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3F3F3F"/>
                </a:solidFill>
              </a:rPr>
              <a:t>Objectives?</a:t>
            </a:r>
          </a:p>
        </p:txBody>
      </p:sp>
      <p:sp>
        <p:nvSpPr>
          <p:cNvPr id="223" name="Rectangle 26">
            <a:extLst>
              <a:ext uri="{FF2B5EF4-FFF2-40B4-BE49-F238E27FC236}">
                <a16:creationId xmlns:a16="http://schemas.microsoft.com/office/drawing/2014/main" id="{2A9B2A07-F9CF-8A94-73E1-AC220C5E298D}"/>
              </a:ext>
            </a:extLst>
          </p:cNvPr>
          <p:cNvSpPr/>
          <p:nvPr/>
        </p:nvSpPr>
        <p:spPr>
          <a:xfrm>
            <a:off x="1883137" y="2246274"/>
            <a:ext cx="2853463" cy="38336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Sources</a:t>
            </a:r>
            <a:endParaRPr kumimoji="0" lang="en-GB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4" name="Rectangle 26">
            <a:extLst>
              <a:ext uri="{FF2B5EF4-FFF2-40B4-BE49-F238E27FC236}">
                <a16:creationId xmlns:a16="http://schemas.microsoft.com/office/drawing/2014/main" id="{FBB203D4-7961-2901-0DD9-73469C52175E}"/>
              </a:ext>
            </a:extLst>
          </p:cNvPr>
          <p:cNvSpPr/>
          <p:nvPr/>
        </p:nvSpPr>
        <p:spPr>
          <a:xfrm>
            <a:off x="4930839" y="2246274"/>
            <a:ext cx="2853463" cy="383364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Selection</a:t>
            </a:r>
            <a:endParaRPr kumimoji="0" lang="en-GB" sz="12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5CE7552D-5287-07D8-3D78-33768A020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444" y="2870172"/>
            <a:ext cx="1502413" cy="40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- Wikipedia">
            <a:extLst>
              <a:ext uri="{FF2B5EF4-FFF2-40B4-BE49-F238E27FC236}">
                <a16:creationId xmlns:a16="http://schemas.microsoft.com/office/drawing/2014/main" id="{0035801D-B1D4-C2CD-FA5E-E09CF04A8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85" y="4242548"/>
            <a:ext cx="1480472" cy="50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0B3A9E08-68BE-C6BE-C0B5-90CB6F8C4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16"/>
          <a:stretch/>
        </p:blipFill>
        <p:spPr bwMode="auto">
          <a:xfrm>
            <a:off x="2583783" y="4881126"/>
            <a:ext cx="1483733" cy="39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DF84EC32-7A03-3954-156A-40318269A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6187" y="3510660"/>
            <a:ext cx="1502413" cy="4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6" name="Rectangle 22">
            <a:extLst>
              <a:ext uri="{FF2B5EF4-FFF2-40B4-BE49-F238E27FC236}">
                <a16:creationId xmlns:a16="http://schemas.microsoft.com/office/drawing/2014/main" id="{3934102F-3E05-61E9-A4C6-95F470F7995D}"/>
              </a:ext>
            </a:extLst>
          </p:cNvPr>
          <p:cNvSpPr/>
          <p:nvPr/>
        </p:nvSpPr>
        <p:spPr>
          <a:xfrm>
            <a:off x="4928634" y="2686607"/>
            <a:ext cx="2853463" cy="2901693"/>
          </a:xfrm>
          <a:prstGeom prst="rect">
            <a:avLst/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200" b="1" i="0" u="none" strike="noStrike" kern="0" cap="none" spc="0" normalizeH="0" baseline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</a:rPr>
              <a:t>Actual „CISO“ Advertisements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3F3F3F"/>
                </a:solidFill>
              </a:rPr>
              <a:t>Organisation-wide responsibility for InfoSec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3F3F3F"/>
                </a:solidFill>
              </a:rPr>
              <a:t>Manual Selection</a:t>
            </a:r>
          </a:p>
          <a:p>
            <a:pPr marL="171450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b="1" kern="0" dirty="0">
                <a:solidFill>
                  <a:srgbClr val="3F3F3F"/>
                </a:solidFill>
              </a:rPr>
              <a:t>07/2023 to 09/2023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3F3F3F"/>
                </a:solidFill>
              </a:rPr>
              <a:t>459 in total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3F3F3F"/>
                </a:solidFill>
              </a:rPr>
              <a:t>186 (July) 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3F3F3F"/>
                </a:solidFill>
              </a:rPr>
              <a:t>135 (August)</a:t>
            </a:r>
          </a:p>
          <a:p>
            <a:pPr marL="628650" lvl="1" indent="-171450">
              <a:spcAft>
                <a:spcPts val="1200"/>
              </a:spcAft>
              <a:buFont typeface="Wingdings" panose="05000000000000000000" pitchFamily="2" charset="2"/>
              <a:buChar char="§"/>
              <a:defRPr/>
            </a:pPr>
            <a:r>
              <a:rPr lang="en-GB" sz="1200" kern="0" dirty="0">
                <a:solidFill>
                  <a:srgbClr val="3F3F3F"/>
                </a:solidFill>
              </a:rPr>
              <a:t>138 (September)</a:t>
            </a:r>
          </a:p>
        </p:txBody>
      </p:sp>
      <p:sp>
        <p:nvSpPr>
          <p:cNvPr id="227" name="Arrow: Pentagon 29">
            <a:extLst>
              <a:ext uri="{FF2B5EF4-FFF2-40B4-BE49-F238E27FC236}">
                <a16:creationId xmlns:a16="http://schemas.microsoft.com/office/drawing/2014/main" id="{B170C76C-585D-F15C-DE7F-A7CF32E998D8}"/>
              </a:ext>
            </a:extLst>
          </p:cNvPr>
          <p:cNvSpPr/>
          <p:nvPr/>
        </p:nvSpPr>
        <p:spPr>
          <a:xfrm>
            <a:off x="4709625" y="3861712"/>
            <a:ext cx="149832" cy="287333"/>
          </a:xfrm>
          <a:prstGeom prst="homePlate">
            <a:avLst>
              <a:gd name="adj" fmla="val 10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 panose="00000500000000000000" pitchFamily="2" charset="0"/>
              <a:ea typeface="+mn-ea"/>
              <a:cs typeface="+mn-cs"/>
            </a:endParaRPr>
          </a:p>
        </p:txBody>
      </p:sp>
      <p:sp>
        <p:nvSpPr>
          <p:cNvPr id="228" name="Arrow: Pentagon 29">
            <a:extLst>
              <a:ext uri="{FF2B5EF4-FFF2-40B4-BE49-F238E27FC236}">
                <a16:creationId xmlns:a16="http://schemas.microsoft.com/office/drawing/2014/main" id="{9BD4D271-1839-B78A-AE0A-31C0E05AE00D}"/>
              </a:ext>
            </a:extLst>
          </p:cNvPr>
          <p:cNvSpPr/>
          <p:nvPr/>
        </p:nvSpPr>
        <p:spPr>
          <a:xfrm>
            <a:off x="7781995" y="3863598"/>
            <a:ext cx="149832" cy="287333"/>
          </a:xfrm>
          <a:prstGeom prst="homePlate">
            <a:avLst>
              <a:gd name="adj" fmla="val 100000"/>
            </a:avLst>
          </a:prstGeom>
          <a:solidFill>
            <a:srgbClr val="F2F2F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enorite" panose="00000500000000000000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6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Ellipse 38">
            <a:extLst>
              <a:ext uri="{FF2B5EF4-FFF2-40B4-BE49-F238E27FC236}">
                <a16:creationId xmlns:a16="http://schemas.microsoft.com/office/drawing/2014/main" id="{2139E3F7-F4CD-4CA4-F05A-31669B8DC8FD}"/>
              </a:ext>
            </a:extLst>
          </p:cNvPr>
          <p:cNvSpPr/>
          <p:nvPr/>
        </p:nvSpPr>
        <p:spPr>
          <a:xfrm>
            <a:off x="1973179" y="2773279"/>
            <a:ext cx="138363" cy="13836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5B2CB86-2E57-C32E-6DCC-8D3D96A2C8C2}"/>
              </a:ext>
            </a:extLst>
          </p:cNvPr>
          <p:cNvSpPr/>
          <p:nvPr/>
        </p:nvSpPr>
        <p:spPr>
          <a:xfrm>
            <a:off x="5108309" y="2773278"/>
            <a:ext cx="138363" cy="1383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2DE76AB-A020-39EC-CC37-F5470266B7A7}"/>
              </a:ext>
            </a:extLst>
          </p:cNvPr>
          <p:cNvSpPr/>
          <p:nvPr/>
        </p:nvSpPr>
        <p:spPr>
          <a:xfrm>
            <a:off x="8243439" y="2773277"/>
            <a:ext cx="138363" cy="13836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F0D0EE-93B8-A7F5-F950-B3795656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4212863" cy="657882"/>
          </a:xfrm>
        </p:spPr>
        <p:txBody>
          <a:bodyPr/>
          <a:lstStyle/>
          <a:p>
            <a:r>
              <a:rPr lang="de-DE" dirty="0"/>
              <a:t>Data Analysis: Coding and </a:t>
            </a:r>
            <a:r>
              <a:rPr lang="de-DE" dirty="0" err="1"/>
              <a:t>Categorization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29E6A-042B-7AA5-99D3-F955D1D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264B-52D7-D13C-0CBA-5DD4709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pPr rtl="0"/>
              <a:t>7</a:t>
            </a:fld>
            <a:endParaRPr lang="de-DE" noProof="0"/>
          </a:p>
        </p:txBody>
      </p:sp>
      <p:sp>
        <p:nvSpPr>
          <p:cNvPr id="5" name="Rectangle 26">
            <a:extLst>
              <a:ext uri="{FF2B5EF4-FFF2-40B4-BE49-F238E27FC236}">
                <a16:creationId xmlns:a16="http://schemas.microsoft.com/office/drawing/2014/main" id="{62676BCA-7B14-254E-3D66-BF9F345F919D}"/>
              </a:ext>
            </a:extLst>
          </p:cNvPr>
          <p:cNvSpPr/>
          <p:nvPr/>
        </p:nvSpPr>
        <p:spPr>
          <a:xfrm>
            <a:off x="1883137" y="2384637"/>
            <a:ext cx="2959574" cy="47286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Qualifications</a:t>
            </a: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 and </a:t>
            </a: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Requirements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tangle 26">
            <a:extLst>
              <a:ext uri="{FF2B5EF4-FFF2-40B4-BE49-F238E27FC236}">
                <a16:creationId xmlns:a16="http://schemas.microsoft.com/office/drawing/2014/main" id="{A487582D-801C-4820-2FCC-B572EBE33C55}"/>
              </a:ext>
            </a:extLst>
          </p:cNvPr>
          <p:cNvSpPr/>
          <p:nvPr/>
        </p:nvSpPr>
        <p:spPr>
          <a:xfrm>
            <a:off x="5018268" y="2384637"/>
            <a:ext cx="2959574" cy="472863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Roles</a:t>
            </a: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 and </a:t>
            </a: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Responsibilities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E4F64E15-4EB9-F46D-611C-4BA75335EE79}"/>
              </a:ext>
            </a:extLst>
          </p:cNvPr>
          <p:cNvSpPr/>
          <p:nvPr/>
        </p:nvSpPr>
        <p:spPr>
          <a:xfrm>
            <a:off x="8153400" y="2384637"/>
            <a:ext cx="2959574" cy="472863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+mn-cs"/>
              </a:rPr>
              <a:t>Ressources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C6876D22-490F-095D-657E-004981EE725C}"/>
              </a:ext>
            </a:extLst>
          </p:cNvPr>
          <p:cNvSpPr/>
          <p:nvPr/>
        </p:nvSpPr>
        <p:spPr>
          <a:xfrm>
            <a:off x="2353987" y="2967389"/>
            <a:ext cx="2488724" cy="47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Values &amp; </a:t>
            </a: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Ethical</a:t>
            </a: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 Conduct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3" name="Rectangle 26">
            <a:extLst>
              <a:ext uri="{FF2B5EF4-FFF2-40B4-BE49-F238E27FC236}">
                <a16:creationId xmlns:a16="http://schemas.microsoft.com/office/drawing/2014/main" id="{1D5EF577-90C4-3A44-BE39-0FE7F53844F8}"/>
              </a:ext>
            </a:extLst>
          </p:cNvPr>
          <p:cNvSpPr/>
          <p:nvPr/>
        </p:nvSpPr>
        <p:spPr>
          <a:xfrm>
            <a:off x="2353987" y="3550141"/>
            <a:ext cx="2488724" cy="47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Technical &amp; Professional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4" name="Rectangle 26">
            <a:extLst>
              <a:ext uri="{FF2B5EF4-FFF2-40B4-BE49-F238E27FC236}">
                <a16:creationId xmlns:a16="http://schemas.microsoft.com/office/drawing/2014/main" id="{35819320-2C13-C9F2-81A9-D29BDDBA294B}"/>
              </a:ext>
            </a:extLst>
          </p:cNvPr>
          <p:cNvSpPr/>
          <p:nvPr/>
        </p:nvSpPr>
        <p:spPr>
          <a:xfrm>
            <a:off x="2353987" y="4132893"/>
            <a:ext cx="2488724" cy="47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Management &amp; Leadership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5" name="Rectangle 26">
            <a:extLst>
              <a:ext uri="{FF2B5EF4-FFF2-40B4-BE49-F238E27FC236}">
                <a16:creationId xmlns:a16="http://schemas.microsoft.com/office/drawing/2014/main" id="{7083E4B6-565E-00DB-A9FE-38FD505907E8}"/>
              </a:ext>
            </a:extLst>
          </p:cNvPr>
          <p:cNvSpPr/>
          <p:nvPr/>
        </p:nvSpPr>
        <p:spPr>
          <a:xfrm>
            <a:off x="2353987" y="4715645"/>
            <a:ext cx="2488724" cy="47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Education &amp; Work Experience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Rectangle 26">
            <a:extLst>
              <a:ext uri="{FF2B5EF4-FFF2-40B4-BE49-F238E27FC236}">
                <a16:creationId xmlns:a16="http://schemas.microsoft.com/office/drawing/2014/main" id="{7F920E0D-E194-9F9A-9FD0-2350EBD39E6B}"/>
              </a:ext>
            </a:extLst>
          </p:cNvPr>
          <p:cNvSpPr/>
          <p:nvPr/>
        </p:nvSpPr>
        <p:spPr>
          <a:xfrm>
            <a:off x="2353987" y="5298398"/>
            <a:ext cx="2488724" cy="4728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Certifications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16261A20-C68D-384F-8CD7-CCE963DAB94D}"/>
              </a:ext>
            </a:extLst>
          </p:cNvPr>
          <p:cNvSpPr/>
          <p:nvPr/>
        </p:nvSpPr>
        <p:spPr>
          <a:xfrm>
            <a:off x="5489118" y="2967389"/>
            <a:ext cx="2488724" cy="47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Responsibilities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Rectangle 26">
            <a:extLst>
              <a:ext uri="{FF2B5EF4-FFF2-40B4-BE49-F238E27FC236}">
                <a16:creationId xmlns:a16="http://schemas.microsoft.com/office/drawing/2014/main" id="{7CDAAC71-71F1-68B0-6091-8BE27125A562}"/>
              </a:ext>
            </a:extLst>
          </p:cNvPr>
          <p:cNvSpPr/>
          <p:nvPr/>
        </p:nvSpPr>
        <p:spPr>
          <a:xfrm>
            <a:off x="5489118" y="3550141"/>
            <a:ext cx="2488724" cy="472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Reporting Lines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Rectangle 26">
            <a:extLst>
              <a:ext uri="{FF2B5EF4-FFF2-40B4-BE49-F238E27FC236}">
                <a16:creationId xmlns:a16="http://schemas.microsoft.com/office/drawing/2014/main" id="{0A9BC355-34D5-A1ED-B0ED-6327514419B5}"/>
              </a:ext>
            </a:extLst>
          </p:cNvPr>
          <p:cNvSpPr/>
          <p:nvPr/>
        </p:nvSpPr>
        <p:spPr>
          <a:xfrm>
            <a:off x="8624250" y="2967389"/>
            <a:ext cx="2488724" cy="472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0" dirty="0">
                <a:solidFill>
                  <a:schemeClr val="tx2"/>
                </a:solidFill>
              </a:rPr>
              <a:t>Team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3" name="Rectangle 26">
            <a:extLst>
              <a:ext uri="{FF2B5EF4-FFF2-40B4-BE49-F238E27FC236}">
                <a16:creationId xmlns:a16="http://schemas.microsoft.com/office/drawing/2014/main" id="{F1287873-4B07-D872-8FCB-56BBCAAA4637}"/>
              </a:ext>
            </a:extLst>
          </p:cNvPr>
          <p:cNvSpPr/>
          <p:nvPr/>
        </p:nvSpPr>
        <p:spPr>
          <a:xfrm>
            <a:off x="8624250" y="3550141"/>
            <a:ext cx="2488724" cy="472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Budget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4" name="Rectangle 26">
            <a:extLst>
              <a:ext uri="{FF2B5EF4-FFF2-40B4-BE49-F238E27FC236}">
                <a16:creationId xmlns:a16="http://schemas.microsoft.com/office/drawing/2014/main" id="{D234AF34-C160-CF25-2F06-1921B9E8B612}"/>
              </a:ext>
            </a:extLst>
          </p:cNvPr>
          <p:cNvSpPr/>
          <p:nvPr/>
        </p:nvSpPr>
        <p:spPr>
          <a:xfrm>
            <a:off x="8624250" y="4132892"/>
            <a:ext cx="2488724" cy="472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Individual </a:t>
            </a:r>
            <a:r>
              <a:rPr kumimoji="0" lang="de-DE" sz="1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  <a:cs typeface="+mn-cs"/>
              </a:rPr>
              <a:t>Ressources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2FA26055-2B5A-5A28-9D9C-EEDC3EFA8740}"/>
              </a:ext>
            </a:extLst>
          </p:cNvPr>
          <p:cNvCxnSpPr>
            <a:cxnSpLocks/>
            <a:stCxn id="39" idx="4"/>
            <a:endCxn id="16" idx="1"/>
          </p:cNvCxnSpPr>
          <p:nvPr/>
        </p:nvCxnSpPr>
        <p:spPr>
          <a:xfrm rot="16200000" flipH="1">
            <a:off x="886580" y="4067423"/>
            <a:ext cx="2623188" cy="31162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88571317-BD21-E3EB-87DE-96680672676E}"/>
              </a:ext>
            </a:extLst>
          </p:cNvPr>
          <p:cNvCxnSpPr>
            <a:cxnSpLocks/>
            <a:stCxn id="39" idx="4"/>
            <a:endCxn id="15" idx="1"/>
          </p:cNvCxnSpPr>
          <p:nvPr/>
        </p:nvCxnSpPr>
        <p:spPr>
          <a:xfrm rot="16200000" flipH="1">
            <a:off x="1177957" y="3776046"/>
            <a:ext cx="2040435" cy="31162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358AE81A-7581-6E8F-BFB7-DA8DD0ABD12D}"/>
              </a:ext>
            </a:extLst>
          </p:cNvPr>
          <p:cNvCxnSpPr>
            <a:cxnSpLocks/>
            <a:stCxn id="39" idx="4"/>
            <a:endCxn id="14" idx="1"/>
          </p:cNvCxnSpPr>
          <p:nvPr/>
        </p:nvCxnSpPr>
        <p:spPr>
          <a:xfrm rot="16200000" flipH="1">
            <a:off x="1469333" y="3484670"/>
            <a:ext cx="1457683" cy="31162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E07E6BF6-0F31-F30F-F642-213FE9F62CFE}"/>
              </a:ext>
            </a:extLst>
          </p:cNvPr>
          <p:cNvCxnSpPr>
            <a:cxnSpLocks/>
            <a:stCxn id="39" idx="4"/>
            <a:endCxn id="13" idx="1"/>
          </p:cNvCxnSpPr>
          <p:nvPr/>
        </p:nvCxnSpPr>
        <p:spPr>
          <a:xfrm rot="16200000" flipH="1">
            <a:off x="1760709" y="3193294"/>
            <a:ext cx="874931" cy="31162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3F7329C9-E10B-8880-8946-BBFD57425EE8}"/>
              </a:ext>
            </a:extLst>
          </p:cNvPr>
          <p:cNvCxnSpPr>
            <a:cxnSpLocks/>
            <a:stCxn id="39" idx="4"/>
            <a:endCxn id="12" idx="1"/>
          </p:cNvCxnSpPr>
          <p:nvPr/>
        </p:nvCxnSpPr>
        <p:spPr>
          <a:xfrm rot="16200000" flipH="1">
            <a:off x="2052085" y="2901918"/>
            <a:ext cx="292179" cy="31162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Verbinder: gewinkelt 46">
            <a:extLst>
              <a:ext uri="{FF2B5EF4-FFF2-40B4-BE49-F238E27FC236}">
                <a16:creationId xmlns:a16="http://schemas.microsoft.com/office/drawing/2014/main" id="{815A262D-2831-9EB0-B5F3-4EAB06448002}"/>
              </a:ext>
            </a:extLst>
          </p:cNvPr>
          <p:cNvCxnSpPr>
            <a:cxnSpLocks/>
            <a:stCxn id="45" idx="4"/>
            <a:endCxn id="17" idx="1"/>
          </p:cNvCxnSpPr>
          <p:nvPr/>
        </p:nvCxnSpPr>
        <p:spPr>
          <a:xfrm rot="16200000" flipH="1">
            <a:off x="5187214" y="2901917"/>
            <a:ext cx="292180" cy="31162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207FFD97-9267-EEBE-7F96-0EEB6733BD95}"/>
              </a:ext>
            </a:extLst>
          </p:cNvPr>
          <p:cNvCxnSpPr>
            <a:cxnSpLocks/>
            <a:stCxn id="45" idx="4"/>
            <a:endCxn id="18" idx="1"/>
          </p:cNvCxnSpPr>
          <p:nvPr/>
        </p:nvCxnSpPr>
        <p:spPr>
          <a:xfrm rot="16200000" flipH="1">
            <a:off x="4895838" y="3193293"/>
            <a:ext cx="874932" cy="311627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Verbinder: gewinkelt 53">
            <a:extLst>
              <a:ext uri="{FF2B5EF4-FFF2-40B4-BE49-F238E27FC236}">
                <a16:creationId xmlns:a16="http://schemas.microsoft.com/office/drawing/2014/main" id="{371EE394-2594-8233-EA64-78288C256405}"/>
              </a:ext>
            </a:extLst>
          </p:cNvPr>
          <p:cNvCxnSpPr>
            <a:cxnSpLocks/>
            <a:stCxn id="46" idx="4"/>
            <a:endCxn id="23" idx="1"/>
          </p:cNvCxnSpPr>
          <p:nvPr/>
        </p:nvCxnSpPr>
        <p:spPr>
          <a:xfrm rot="16200000" flipH="1">
            <a:off x="8030969" y="3193291"/>
            <a:ext cx="874933" cy="31162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Verbinder: gewinkelt 54">
            <a:extLst>
              <a:ext uri="{FF2B5EF4-FFF2-40B4-BE49-F238E27FC236}">
                <a16:creationId xmlns:a16="http://schemas.microsoft.com/office/drawing/2014/main" id="{5B284D41-DC9B-E9FB-7634-1A9F612F8FBA}"/>
              </a:ext>
            </a:extLst>
          </p:cNvPr>
          <p:cNvCxnSpPr>
            <a:cxnSpLocks/>
            <a:stCxn id="46" idx="4"/>
            <a:endCxn id="22" idx="1"/>
          </p:cNvCxnSpPr>
          <p:nvPr/>
        </p:nvCxnSpPr>
        <p:spPr>
          <a:xfrm rot="16200000" flipH="1">
            <a:off x="8322345" y="2901915"/>
            <a:ext cx="292181" cy="31162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598A3EF3-1481-B028-9F1F-EC909BEB736D}"/>
              </a:ext>
            </a:extLst>
          </p:cNvPr>
          <p:cNvCxnSpPr>
            <a:cxnSpLocks/>
            <a:stCxn id="46" idx="4"/>
            <a:endCxn id="24" idx="1"/>
          </p:cNvCxnSpPr>
          <p:nvPr/>
        </p:nvCxnSpPr>
        <p:spPr>
          <a:xfrm rot="16200000" flipH="1">
            <a:off x="7739593" y="3484667"/>
            <a:ext cx="1457684" cy="31162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26">
            <a:extLst>
              <a:ext uri="{FF2B5EF4-FFF2-40B4-BE49-F238E27FC236}">
                <a16:creationId xmlns:a16="http://schemas.microsoft.com/office/drawing/2014/main" id="{E0339CAE-4215-F745-8DDC-0ED39EF17244}"/>
              </a:ext>
            </a:extLst>
          </p:cNvPr>
          <p:cNvSpPr/>
          <p:nvPr/>
        </p:nvSpPr>
        <p:spPr>
          <a:xfrm>
            <a:off x="5823897" y="4658693"/>
            <a:ext cx="1990615" cy="47286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0" dirty="0">
                <a:solidFill>
                  <a:schemeClr val="tx2"/>
                </a:solidFill>
              </a:rPr>
              <a:t>„</a:t>
            </a:r>
            <a:r>
              <a:rPr lang="de-DE" sz="1200" b="1" kern="0" dirty="0" err="1">
                <a:solidFill>
                  <a:schemeClr val="tx2"/>
                </a:solidFill>
              </a:rPr>
              <a:t>Directly</a:t>
            </a:r>
            <a:r>
              <a:rPr lang="de-DE" sz="1200" b="1" kern="0" dirty="0">
                <a:solidFill>
                  <a:schemeClr val="tx2"/>
                </a:solidFill>
              </a:rPr>
              <a:t> Reports </a:t>
            </a:r>
            <a:r>
              <a:rPr lang="de-DE" sz="1200" b="1" kern="0" dirty="0" err="1">
                <a:solidFill>
                  <a:schemeClr val="tx2"/>
                </a:solidFill>
              </a:rPr>
              <a:t>to</a:t>
            </a:r>
            <a:r>
              <a:rPr lang="de-DE" sz="1200" b="1" kern="0" dirty="0">
                <a:solidFill>
                  <a:schemeClr val="tx2"/>
                </a:solidFill>
              </a:rPr>
              <a:t> Top-Management“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ectangle 26">
            <a:extLst>
              <a:ext uri="{FF2B5EF4-FFF2-40B4-BE49-F238E27FC236}">
                <a16:creationId xmlns:a16="http://schemas.microsoft.com/office/drawing/2014/main" id="{14F42516-EAC4-0D4C-01EF-DDED8E33FEF3}"/>
              </a:ext>
            </a:extLst>
          </p:cNvPr>
          <p:cNvSpPr/>
          <p:nvPr/>
        </p:nvSpPr>
        <p:spPr>
          <a:xfrm>
            <a:off x="5823896" y="5298398"/>
            <a:ext cx="1990615" cy="47286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1" kern="0" dirty="0">
                <a:solidFill>
                  <a:schemeClr val="tx2"/>
                </a:solidFill>
              </a:rPr>
              <a:t>„Reports </a:t>
            </a:r>
            <a:r>
              <a:rPr lang="de-DE" sz="1200" b="1" kern="0" dirty="0" err="1">
                <a:solidFill>
                  <a:schemeClr val="tx2"/>
                </a:solidFill>
              </a:rPr>
              <a:t>to</a:t>
            </a:r>
            <a:r>
              <a:rPr lang="de-DE" sz="1200" b="1" kern="0" dirty="0">
                <a:solidFill>
                  <a:schemeClr val="tx2"/>
                </a:solidFill>
              </a:rPr>
              <a:t> IT/Digital </a:t>
            </a:r>
            <a:r>
              <a:rPr lang="de-DE" sz="1200" b="1" kern="0" dirty="0" err="1">
                <a:solidFill>
                  <a:schemeClr val="tx2"/>
                </a:solidFill>
              </a:rPr>
              <a:t>Function</a:t>
            </a:r>
            <a:r>
              <a:rPr lang="de-DE" sz="1200" b="1" kern="0" dirty="0">
                <a:solidFill>
                  <a:schemeClr val="tx2"/>
                </a:solidFill>
              </a:rPr>
              <a:t>“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cxnSp>
        <p:nvCxnSpPr>
          <p:cNvPr id="67" name="Verbinder: gewinkelt 66">
            <a:extLst>
              <a:ext uri="{FF2B5EF4-FFF2-40B4-BE49-F238E27FC236}">
                <a16:creationId xmlns:a16="http://schemas.microsoft.com/office/drawing/2014/main" id="{D2202D43-B9B8-1B8E-1901-C44618CB3FDC}"/>
              </a:ext>
            </a:extLst>
          </p:cNvPr>
          <p:cNvCxnSpPr>
            <a:cxnSpLocks/>
            <a:stCxn id="78" idx="4"/>
            <a:endCxn id="65" idx="1"/>
          </p:cNvCxnSpPr>
          <p:nvPr/>
        </p:nvCxnSpPr>
        <p:spPr>
          <a:xfrm rot="16200000" flipH="1">
            <a:off x="5338731" y="4409959"/>
            <a:ext cx="802940" cy="167391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Verbinder: gewinkelt 69">
            <a:extLst>
              <a:ext uri="{FF2B5EF4-FFF2-40B4-BE49-F238E27FC236}">
                <a16:creationId xmlns:a16="http://schemas.microsoft.com/office/drawing/2014/main" id="{C590C56E-1573-82AD-03BB-624A418EC14D}"/>
              </a:ext>
            </a:extLst>
          </p:cNvPr>
          <p:cNvCxnSpPr>
            <a:cxnSpLocks/>
            <a:stCxn id="78" idx="4"/>
            <a:endCxn id="66" idx="1"/>
          </p:cNvCxnSpPr>
          <p:nvPr/>
        </p:nvCxnSpPr>
        <p:spPr>
          <a:xfrm rot="16200000" flipH="1">
            <a:off x="5018879" y="4729812"/>
            <a:ext cx="1442645" cy="167390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9767EFE7-B499-D1AE-E1BD-BD3E34C5477B}"/>
              </a:ext>
            </a:extLst>
          </p:cNvPr>
          <p:cNvSpPr/>
          <p:nvPr/>
        </p:nvSpPr>
        <p:spPr>
          <a:xfrm>
            <a:off x="5587324" y="3953822"/>
            <a:ext cx="138363" cy="13836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468D33DD-B8BD-4439-B53C-4352ACFAB67B}"/>
              </a:ext>
            </a:extLst>
          </p:cNvPr>
          <p:cNvSpPr/>
          <p:nvPr/>
        </p:nvSpPr>
        <p:spPr>
          <a:xfrm>
            <a:off x="5489119" y="4256450"/>
            <a:ext cx="2488724" cy="1630022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 err="1">
                <a:solidFill>
                  <a:schemeClr val="tx2"/>
                </a:solidFill>
              </a:rPr>
              <a:t>Example</a:t>
            </a:r>
            <a:r>
              <a:rPr lang="de-DE" sz="800" dirty="0">
                <a:solidFill>
                  <a:schemeClr val="tx2"/>
                </a:solidFill>
              </a:rPr>
              <a:t>: Sub-</a:t>
            </a:r>
            <a:r>
              <a:rPr lang="de-DE" sz="800" dirty="0" err="1">
                <a:solidFill>
                  <a:schemeClr val="tx2"/>
                </a:solidFill>
              </a:rPr>
              <a:t>Categories</a:t>
            </a:r>
            <a:endParaRPr lang="de-DE" sz="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0D0EE-93B8-A7F5-F950-B3795656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5907310" cy="657882"/>
          </a:xfrm>
        </p:spPr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 </a:t>
            </a:r>
            <a:r>
              <a:rPr lang="de-DE" dirty="0" err="1"/>
              <a:t>Ressources</a:t>
            </a:r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29E6A-042B-7AA5-99D3-F955D1D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264B-52D7-D13C-0CBA-5DD4709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pPr rtl="0"/>
              <a:t>8</a:t>
            </a:fld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A4CAC06-473A-4651-8F15-23F9A8C0FB03}"/>
              </a:ext>
            </a:extLst>
          </p:cNvPr>
          <p:cNvSpPr/>
          <p:nvPr/>
        </p:nvSpPr>
        <p:spPr>
          <a:xfrm>
            <a:off x="7255042" y="2353992"/>
            <a:ext cx="4098758" cy="3529203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B0376-EC08-24B4-6B83-9FC6E4D25611}"/>
              </a:ext>
            </a:extLst>
          </p:cNvPr>
          <p:cNvSpPr txBox="1"/>
          <p:nvPr/>
        </p:nvSpPr>
        <p:spPr>
          <a:xfrm>
            <a:off x="1883137" y="2302404"/>
            <a:ext cx="4419165" cy="3072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Mismatch between range of expertise and workload vs. resources provided by the company</a:t>
            </a:r>
          </a:p>
          <a:p>
            <a:pPr marL="742950" lvl="1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Budget</a:t>
            </a:r>
          </a:p>
          <a:p>
            <a:pPr marL="742950" lvl="1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Security Team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Lack of authority to enforce decisions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No free </a:t>
            </a: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coffee?</a:t>
            </a:r>
            <a:endParaRPr lang="de-DE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839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F0D0EE-93B8-A7F5-F950-B3795656C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6899916" cy="657882"/>
          </a:xfrm>
        </p:spPr>
        <p:txBody>
          <a:bodyPr/>
          <a:lstStyle/>
          <a:p>
            <a:r>
              <a:rPr lang="de-DE" dirty="0"/>
              <a:t>Key </a:t>
            </a:r>
            <a:r>
              <a:rPr lang="de-DE" dirty="0" err="1"/>
              <a:t>Findings</a:t>
            </a:r>
            <a:r>
              <a:rPr lang="de-DE" dirty="0"/>
              <a:t>: </a:t>
            </a:r>
            <a:r>
              <a:rPr lang="de-DE" dirty="0" err="1"/>
              <a:t>Role</a:t>
            </a:r>
            <a:r>
              <a:rPr lang="de-DE" dirty="0"/>
              <a:t> and </a:t>
            </a:r>
            <a:r>
              <a:rPr lang="de-DE" dirty="0" err="1"/>
              <a:t>Responsibility</a:t>
            </a:r>
            <a:r>
              <a:rPr lang="de-DE" dirty="0"/>
              <a:t> 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729E6A-042B-7AA5-99D3-F955D1D8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noProof="0"/>
              <a:t>Exploring Discrepancies in CISO Job Advertisements</a:t>
            </a:r>
            <a:endParaRPr lang="de-DE" noProof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B0B264B-52D7-D13C-0CBA-5DD4709B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18D65601-5AE2-46FC-B138-694DDD2B510D}" type="slidenum">
              <a:rPr lang="de-DE" noProof="0" smtClean="0"/>
              <a:pPr rtl="0"/>
              <a:t>9</a:t>
            </a:fld>
            <a:endParaRPr lang="de-DE" noProof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0F55FAB-B7A1-A3E0-7080-9CBB1C9E4B29}"/>
              </a:ext>
            </a:extLst>
          </p:cNvPr>
          <p:cNvSpPr/>
          <p:nvPr/>
        </p:nvSpPr>
        <p:spPr>
          <a:xfrm>
            <a:off x="1883137" y="2353992"/>
            <a:ext cx="4098758" cy="3529203"/>
          </a:xfrm>
          <a:prstGeom prst="rect">
            <a:avLst/>
          </a:prstGeom>
          <a:pattFill prst="wdUpDiag">
            <a:fgClr>
              <a:schemeClr val="tx2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2"/>
                </a:solidFill>
              </a:rPr>
              <a:t># Update Data #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24CEC1-DA7A-B5A2-9641-EC671385989C}"/>
              </a:ext>
            </a:extLst>
          </p:cNvPr>
          <p:cNvSpPr txBox="1"/>
          <p:nvPr/>
        </p:nvSpPr>
        <p:spPr>
          <a:xfrm>
            <a:off x="6467168" y="2302404"/>
            <a:ext cx="4419165" cy="3005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Role and Responsibility vs. Qualification and Requirements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Are we really looking for a </a:t>
            </a:r>
            <a:r>
              <a:rPr lang="en-US" sz="2800" b="1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en-US" sz="1800" dirty="0">
                <a:effectLst/>
                <a:ea typeface="Calibri" panose="020F0502020204030204" pitchFamily="34" charset="0"/>
                <a:cs typeface="Arial" panose="020B0604020202020204" pitchFamily="34" charset="0"/>
              </a:rPr>
              <a:t>ISO?</a:t>
            </a:r>
          </a:p>
          <a:p>
            <a:pPr marL="285750" indent="-285750" algn="just">
              <a:lnSpc>
                <a:spcPct val="107000"/>
              </a:lnSpc>
              <a:spcAft>
                <a:spcPts val="1800"/>
              </a:spcAft>
              <a:buFont typeface="Symbol" panose="05050102010706020507" pitchFamily="18" charset="2"/>
              <a:buChar char="-"/>
            </a:pPr>
            <a:r>
              <a:rPr lang="en-US" dirty="0">
                <a:ea typeface="Calibri" panose="020F0502020204030204" pitchFamily="34" charset="0"/>
                <a:cs typeface="Arial" panose="020B0604020202020204" pitchFamily="34" charset="0"/>
              </a:rPr>
              <a:t>Conflicting interests in both line of reporting and professional responsibilities</a:t>
            </a:r>
            <a:endParaRPr lang="en-US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1800"/>
              </a:spcAft>
            </a:pPr>
            <a:endParaRPr lang="de-DE" sz="1800" dirty="0">
              <a:effectLst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35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difesa - dark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44294"/>
      </a:accent1>
      <a:accent2>
        <a:srgbClr val="3A71B7"/>
      </a:accent2>
      <a:accent3>
        <a:srgbClr val="AC559C"/>
      </a:accent3>
      <a:accent4>
        <a:srgbClr val="E84C19"/>
      </a:accent4>
      <a:accent5>
        <a:srgbClr val="FCBD28"/>
      </a:accent5>
      <a:accent6>
        <a:srgbClr val="304A9A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8958502_TF78544816_Win32" id="{F57269D2-08D6-4861-B8AD-A6A3ACB7D5FF}" vid="{43D95F4E-5413-463C-AFB1-91B080414A40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CA7FF401985924ABCE7CFD8680EBFE5" ma:contentTypeVersion="3" ma:contentTypeDescription="Ein neues Dokument erstellen." ma:contentTypeScope="" ma:versionID="fe8f947212702eb1bff10f5afa00795b">
  <xsd:schema xmlns:xsd="http://www.w3.org/2001/XMLSchema" xmlns:xs="http://www.w3.org/2001/XMLSchema" xmlns:p="http://schemas.microsoft.com/office/2006/metadata/properties" xmlns:ns2="d383904d-021f-42b2-bf5e-ca0a3c2bec6f" targetNamespace="http://schemas.microsoft.com/office/2006/metadata/properties" ma:root="true" ma:fieldsID="440446f49291a7844aff4d1962eebff4" ns2:_="">
    <xsd:import namespace="d383904d-021f-42b2-bf5e-ca0a3c2bec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83904d-021f-42b2-bf5e-ca0a3c2bec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9B3369-3F0F-499C-9EE7-8EC46B6E8A79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d383904d-021f-42b2-bf5e-ca0a3c2bec6f"/>
    <ds:schemaRef ds:uri="http://schemas.microsoft.com/office/2006/metadata/properties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F6946E8-C02A-406B-ACA8-EDC6500E17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83904d-021f-42b2-bf5e-ca0a3c2bec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Moderne Konferenzpräsentation</Template>
  <TotalTime>0</TotalTime>
  <Words>520</Words>
  <Application>Microsoft Office PowerPoint</Application>
  <PresentationFormat>Breitbild</PresentationFormat>
  <Paragraphs>120</Paragraphs>
  <Slides>13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Calibri</vt:lpstr>
      <vt:lpstr>Symbol</vt:lpstr>
      <vt:lpstr>Tenorite</vt:lpstr>
      <vt:lpstr>Tisa Offc Serif Pro</vt:lpstr>
      <vt:lpstr>Univers Light</vt:lpstr>
      <vt:lpstr>Univers LT Std 45 Light</vt:lpstr>
      <vt:lpstr>Wingdings</vt:lpstr>
      <vt:lpstr>Office-Design</vt:lpstr>
      <vt:lpstr>Exploring Discrepancies in CISO Job Advertisements:  A Comparative Content Analysis</vt:lpstr>
      <vt:lpstr>Agenda</vt:lpstr>
      <vt:lpstr>Introduction</vt:lpstr>
      <vt:lpstr>The CISO</vt:lpstr>
      <vt:lpstr>Motivation &amp; Objectives</vt:lpstr>
      <vt:lpstr>Qualitative Content Analysis</vt:lpstr>
      <vt:lpstr>Data Analysis: Coding and Categorization</vt:lpstr>
      <vt:lpstr>Key Findings: Ressources</vt:lpstr>
      <vt:lpstr>Key Findings: Role and Responsibility </vt:lpstr>
      <vt:lpstr>Key Findings: Qualifications and Requirements</vt:lpstr>
      <vt:lpstr>Code Relations &amp; Mapping</vt:lpstr>
      <vt:lpstr>Conclusion &amp; Remarks</vt:lpstr>
      <vt:lpstr>Thank You For Your Attention! 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Konferenzpräsentation</dc:title>
  <dc:creator>Daniel Fall</dc:creator>
  <cp:lastModifiedBy>Daniel Fall</cp:lastModifiedBy>
  <cp:revision>8</cp:revision>
  <dcterms:created xsi:type="dcterms:W3CDTF">2023-09-27T06:09:58Z</dcterms:created>
  <dcterms:modified xsi:type="dcterms:W3CDTF">2023-10-04T09:12:40Z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0x010100CCA7FF401985924ABCE7CFD8680EBFE5</vt:lpwstr>
  </property>
  <property fmtid="{D5CDD505-2E9C-101B-9397-08002B2CF9AE}" pid="3" name="MediaServiceImageTags">
    <vt:lpwstr/>
  </property>
</Properties>
</file>