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83" r:id="rId2"/>
    <p:sldId id="256" r:id="rId3"/>
    <p:sldId id="257" r:id="rId4"/>
    <p:sldId id="258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E6A76-CFD0-604F-9872-47DF72D1787D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8A32-1F2C-7A4C-B4A5-1E9B166E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0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48A32-1F2C-7A4C-B4A5-1E9B166E77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2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5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6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9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2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5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6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4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1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16E07-E48A-5E43-82E6-0853211FA135}" type="datetimeFigureOut">
              <a:rPr lang="en-US" smtClean="0"/>
              <a:t>07.11.17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696DA-EA73-704B-9B09-B350187F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4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</a:t>
            </a:r>
            <a:r>
              <a:rPr lang="en-US" dirty="0" err="1" smtClean="0"/>
              <a:t>Reber</a:t>
            </a:r>
            <a:r>
              <a:rPr lang="en-US" dirty="0" smtClean="0"/>
              <a:t> Grammar</a:t>
            </a:r>
            <a:endParaRPr lang="en-US" dirty="0"/>
          </a:p>
        </p:txBody>
      </p:sp>
      <p:pic>
        <p:nvPicPr>
          <p:cNvPr id="3" name="Picture 2" descr="Capture d’écran 2017-11-07 à 22.52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755" y="2769740"/>
            <a:ext cx="4907213" cy="2620698"/>
          </a:xfrm>
          <a:prstGeom prst="rect">
            <a:avLst/>
          </a:prstGeom>
        </p:spPr>
      </p:pic>
      <p:pic>
        <p:nvPicPr>
          <p:cNvPr id="4" name="Picture 3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2" y="2465798"/>
            <a:ext cx="3993984" cy="3176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407" y="3710757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2842" y="3710757"/>
            <a:ext cx="2973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3255" y="1689071"/>
            <a:ext cx="169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Reber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78534" y="1713729"/>
            <a:ext cx="119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Embedded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9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76645" y="877755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64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75143" y="4635700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84287" y="4015732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36935" y="680491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3693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1969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7409" y="4635700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255296" y="4635700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4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2785" y="147742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4895" y="106269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489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7409" y="4635700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2604" y="5321631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73831" y="4039310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4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45185" y="69282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4518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73843" y="4637923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73000" y="5329649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526136" y="5339900"/>
            <a:ext cx="331908" cy="369331"/>
          </a:xfrm>
          <a:prstGeom prst="ellipse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7507861" y="4035912"/>
            <a:ext cx="392059" cy="397674"/>
          </a:xfrm>
          <a:prstGeom prst="mathMultiply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1193353" y="4027944"/>
            <a:ext cx="392059" cy="397674"/>
          </a:xfrm>
          <a:prstGeom prst="mathMultiply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26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Capture d’écran 2017-11-07 à 15.3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01035" y="1491808"/>
            <a:ext cx="234041" cy="44795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9314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45163" y="5182483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20503" y="4047434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73843" y="4545200"/>
            <a:ext cx="1205852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1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apture d’écran 2017-11-07 à 15.3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61325" y="147742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53435" y="106269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343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0461" y="3505741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24657" y="2987141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12596" y="3610527"/>
            <a:ext cx="616485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87959" y="4052994"/>
            <a:ext cx="331908" cy="369331"/>
          </a:xfrm>
          <a:prstGeom prst="ellipse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6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09285" y="147742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01395" y="106269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0139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90461" y="3505741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24657" y="2987141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12596" y="3610527"/>
            <a:ext cx="616485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93106" y="3006408"/>
            <a:ext cx="331908" cy="369331"/>
          </a:xfrm>
          <a:prstGeom prst="ellipse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8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7245" y="184729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1685" y="127228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168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85078" y="4001048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75406" y="4638353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18179" y="3610527"/>
            <a:ext cx="616485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47802" y="3499835"/>
            <a:ext cx="331908" cy="369331"/>
          </a:xfrm>
          <a:prstGeom prst="ellipse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3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09645" y="877755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0964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83994" y="4658266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81257" y="4571115"/>
            <a:ext cx="616485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52293" y="4016007"/>
            <a:ext cx="331908" cy="369331"/>
          </a:xfrm>
          <a:prstGeom prst="ellipse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8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57605" y="106269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5760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83994" y="4635700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75789" y="5329649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42995" y="4546154"/>
            <a:ext cx="331908" cy="369331"/>
          </a:xfrm>
          <a:prstGeom prst="ellipse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5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3865" y="147742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5975" y="106269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597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7409" y="4635700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92604" y="5321631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73831" y="4039310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1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17895" y="877755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1789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269017" y="4662515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588119" y="5345504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25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78185" y="69282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7818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69017" y="4662515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3643" y="4662515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82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6"/>
          <p:cNvCxnSpPr/>
          <p:nvPr/>
        </p:nvCxnSpPr>
        <p:spPr>
          <a:xfrm rot="10800000">
            <a:off x="3035297" y="2921001"/>
            <a:ext cx="889000" cy="787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0" y="2222500"/>
            <a:ext cx="100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~60*  `X´</a:t>
            </a:r>
            <a:endParaRPr lang="en-US" dirty="0"/>
          </a:p>
        </p:txBody>
      </p:sp>
      <p:pic>
        <p:nvPicPr>
          <p:cNvPr id="14" name="Picture 13" descr="Capture d’écran 2017-11-06 à 15.42.3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28"/>
          <a:stretch/>
        </p:blipFill>
        <p:spPr>
          <a:xfrm>
            <a:off x="12700" y="2348040"/>
            <a:ext cx="2882896" cy="2178894"/>
          </a:xfrm>
          <a:prstGeom prst="rect">
            <a:avLst/>
          </a:prstGeom>
        </p:spPr>
      </p:pic>
      <p:pic>
        <p:nvPicPr>
          <p:cNvPr id="15" name="Picture 14" descr="Capture d’écran 2017-11-06 à 15.42.3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0" r="2"/>
          <a:stretch/>
        </p:blipFill>
        <p:spPr>
          <a:xfrm>
            <a:off x="4013201" y="2348040"/>
            <a:ext cx="5256650" cy="21788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4914" y="401331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47905" y="332190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46233" y="266872"/>
            <a:ext cx="8229600" cy="1143000"/>
          </a:xfrm>
        </p:spPr>
        <p:txBody>
          <a:bodyPr/>
          <a:lstStyle/>
          <a:p>
            <a:r>
              <a:rPr lang="en-US" dirty="0" smtClean="0"/>
              <a:t>Long Term </a:t>
            </a:r>
            <a:r>
              <a:rPr lang="en-US" dirty="0" err="1" smtClean="0"/>
              <a:t>Depdendency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0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23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43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729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106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64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3930" y="692820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3930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63281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50796" y="532964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73843" y="4637923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73831" y="4039310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4500000" flipV="1">
            <a:off x="789680" y="519024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694067" y="508942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4500000" flipV="1">
            <a:off x="7201087" y="516900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956064" y="5157825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537743" y="4047327"/>
            <a:ext cx="331908" cy="369331"/>
          </a:xfrm>
          <a:prstGeom prst="ellipse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7507861" y="5329823"/>
            <a:ext cx="392059" cy="397674"/>
          </a:xfrm>
          <a:prstGeom prst="mathMultiply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1219959" y="5336216"/>
            <a:ext cx="392059" cy="397674"/>
          </a:xfrm>
          <a:prstGeom prst="mathMultiply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4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9785" y="1471259"/>
            <a:ext cx="234041" cy="48904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422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073843" y="4545200"/>
            <a:ext cx="1205852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30375" y="4040117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38042" y="5228152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8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0075" y="1687017"/>
            <a:ext cx="234041" cy="44829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218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00266" y="5523803"/>
            <a:ext cx="616485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09870" y="6191328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95669" y="5782957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00289" y="5218581"/>
            <a:ext cx="331908" cy="369331"/>
          </a:xfrm>
          <a:prstGeom prst="ellipse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9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60145" y="1679139"/>
            <a:ext cx="241931" cy="45617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014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600266" y="5523803"/>
            <a:ext cx="616485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09870" y="6191328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95669" y="5782957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772880" y="6222924"/>
            <a:ext cx="331908" cy="369331"/>
          </a:xfrm>
          <a:prstGeom prst="ellipse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20435" y="1062689"/>
            <a:ext cx="241931" cy="49076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2043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001186" y="5536548"/>
            <a:ext cx="616485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82618" y="5200049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09429" y="4641998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30352" y="5782957"/>
            <a:ext cx="331908" cy="369331"/>
          </a:xfrm>
          <a:prstGeom prst="ellipse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80725" y="877755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8072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67565" y="4546408"/>
            <a:ext cx="542507" cy="4936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66272" y="4639938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52534" y="5218997"/>
            <a:ext cx="331908" cy="369331"/>
          </a:xfrm>
          <a:prstGeom prst="ellipse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e d’écran 2017-11-04 à 17.4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474764"/>
            <a:ext cx="9144000" cy="20280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36575" y="1477424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8685" y="2135313"/>
            <a:ext cx="241931" cy="30822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8340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0796" y="4032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44357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34397" y="463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3208" y="463570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18986" y="4333316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4500000" flipV="1">
            <a:off x="1667229" y="4423131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15452" y="4416659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4500000" flipV="1">
            <a:off x="7929226" y="4491533"/>
            <a:ext cx="348552" cy="21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apture d’écran 2017-11-07 à 15.3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00" y="2914386"/>
            <a:ext cx="4623632" cy="367706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3865" y="4635700"/>
            <a:ext cx="43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76334" y="4032386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73521" y="4636361"/>
            <a:ext cx="241931" cy="4009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30666" y="4473180"/>
            <a:ext cx="331908" cy="369331"/>
          </a:xfrm>
          <a:prstGeom prst="ellipse">
            <a:avLst/>
          </a:prstGeom>
          <a:noFill/>
          <a:ln w="381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2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148</Words>
  <Application>Microsoft Macintosh PowerPoint</Application>
  <PresentationFormat>On-screen Show (4:3)</PresentationFormat>
  <Paragraphs>138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Embedded Reber 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Long Term Depdendency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S.</dc:creator>
  <cp:lastModifiedBy>Brian S.</cp:lastModifiedBy>
  <cp:revision>22</cp:revision>
  <dcterms:created xsi:type="dcterms:W3CDTF">2017-11-06T11:15:29Z</dcterms:created>
  <dcterms:modified xsi:type="dcterms:W3CDTF">2017-11-07T21:57:03Z</dcterms:modified>
</cp:coreProperties>
</file>