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3" r:id="rId2"/>
    <p:sldId id="256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6A76-CFD0-604F-9872-47DF72D1787D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8A32-1F2C-7A4C-B4A5-1E9B166E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48A32-1F2C-7A4C-B4A5-1E9B166E77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pic>
        <p:nvPicPr>
          <p:cNvPr id="3" name="Picture 2" descr="Capture d’écran 2017-11-07 à 22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55" y="2769740"/>
            <a:ext cx="4907213" cy="2620698"/>
          </a:xfrm>
          <a:prstGeom prst="rect">
            <a:avLst/>
          </a:prstGeom>
        </p:spPr>
      </p:pic>
      <p:pic>
        <p:nvPicPr>
          <p:cNvPr id="4" name="Picture 3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2" y="2465798"/>
            <a:ext cx="3993984" cy="3176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407" y="371075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2842" y="3710757"/>
            <a:ext cx="297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3255" y="1689071"/>
            <a:ext cx="16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8534" y="1713729"/>
            <a:ext cx="119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9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143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84287" y="4015732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6935" y="680491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69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1969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5296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7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48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4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2604" y="532163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5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5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3843" y="463792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73000" y="53296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26136" y="5339900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7507861" y="4035912"/>
            <a:ext cx="392059" cy="397674"/>
          </a:xfrm>
          <a:prstGeom prst="mathMultiply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193353" y="4027944"/>
            <a:ext cx="392059" cy="397674"/>
          </a:xfrm>
          <a:prstGeom prst="mathMultiply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1035" y="1491808"/>
            <a:ext cx="234041" cy="4479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3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45163" y="518248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20503" y="4047434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73843" y="4545200"/>
            <a:ext cx="1205852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pture d’écran 2017-11-07 à 15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32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343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3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0461" y="35057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4657" y="29871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12596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7959" y="4052994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092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013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13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0461" y="35057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24657" y="29871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12596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3106" y="3006408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7245" y="184729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1685" y="127228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85078" y="400104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5406" y="463835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18179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47802" y="3499835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9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9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83994" y="4658266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81257" y="4571115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2293" y="4016007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760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760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83994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75789" y="53296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42995" y="4496838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86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97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7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2604" y="532163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9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7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69017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88119" y="5345504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8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8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9017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643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2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 rot="10800000">
            <a:off x="3035297" y="2921001"/>
            <a:ext cx="889000" cy="78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2222500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~60*  `X´</a:t>
            </a:r>
            <a:endParaRPr lang="en-US" dirty="0"/>
          </a:p>
        </p:txBody>
      </p:sp>
      <p:pic>
        <p:nvPicPr>
          <p:cNvPr id="14" name="Picture 13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8"/>
          <a:stretch/>
        </p:blipFill>
        <p:spPr>
          <a:xfrm>
            <a:off x="12700" y="2348040"/>
            <a:ext cx="2882896" cy="2178894"/>
          </a:xfrm>
          <a:prstGeom prst="rect">
            <a:avLst/>
          </a:prstGeom>
        </p:spPr>
      </p:pic>
      <p:pic>
        <p:nvPicPr>
          <p:cNvPr id="15" name="Picture 14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0" r="2"/>
          <a:stretch/>
        </p:blipFill>
        <p:spPr>
          <a:xfrm>
            <a:off x="4013201" y="2348040"/>
            <a:ext cx="5256650" cy="2178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4914" y="401331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47905" y="332190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46233" y="266872"/>
            <a:ext cx="8229600" cy="1143000"/>
          </a:xfrm>
        </p:spPr>
        <p:txBody>
          <a:bodyPr/>
          <a:lstStyle/>
          <a:p>
            <a:r>
              <a:rPr lang="en-US" dirty="0" smtClean="0"/>
              <a:t>Long Term </a:t>
            </a:r>
            <a:r>
              <a:rPr lang="en-US" dirty="0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2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43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72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10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930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930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3843" y="463792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37743" y="4034998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7507861" y="5329823"/>
            <a:ext cx="392059" cy="397674"/>
          </a:xfrm>
          <a:prstGeom prst="mathMultiply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1219959" y="5336216"/>
            <a:ext cx="392059" cy="397674"/>
          </a:xfrm>
          <a:prstGeom prst="mathMultiply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785" y="1471259"/>
            <a:ext cx="234041" cy="4890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73843" y="4545200"/>
            <a:ext cx="1205852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30375" y="404011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38042" y="5228152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0075" y="1687017"/>
            <a:ext cx="234041" cy="448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2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00266" y="5523803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09870" y="619132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5669" y="578295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289" y="5218581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0145" y="1679139"/>
            <a:ext cx="241931" cy="4561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0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00266" y="5523803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09870" y="619132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669" y="578295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72880" y="6222924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0435" y="1062689"/>
            <a:ext cx="241931" cy="4907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20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01186" y="5536548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82618" y="52000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9429" y="464199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30352" y="5782957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072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07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67565" y="4546408"/>
            <a:ext cx="542507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66272" y="463993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2534" y="5218997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657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8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76334" y="4032386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73521" y="463636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30666" y="4473180"/>
            <a:ext cx="331908" cy="36933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148</Words>
  <Application>Microsoft Macintosh PowerPoint</Application>
  <PresentationFormat>On-screen Show (4:3)</PresentationFormat>
  <Paragraphs>138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Embedded Reber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Term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S.</dc:creator>
  <cp:lastModifiedBy>Brian S.</cp:lastModifiedBy>
  <cp:revision>24</cp:revision>
  <dcterms:created xsi:type="dcterms:W3CDTF">2017-11-06T11:15:29Z</dcterms:created>
  <dcterms:modified xsi:type="dcterms:W3CDTF">2017-11-08T09:36:25Z</dcterms:modified>
</cp:coreProperties>
</file>