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6A76-CFD0-604F-9872-47DF72D1787D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8A32-1F2C-7A4C-B4A5-1E9B166E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48A32-1F2C-7A4C-B4A5-1E9B166E77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6E07-E48A-5E43-82E6-0853211FA135}" type="datetimeFigureOut">
              <a:rPr lang="en-US" smtClean="0"/>
              <a:t>06.11.17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86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97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7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6935" y="680491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69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7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48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4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5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5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1035" y="1491808"/>
            <a:ext cx="234041" cy="4479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3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32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343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3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092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013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13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7245" y="184729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1685" y="127228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9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9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760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760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9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7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930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930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8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8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 rot="10800000">
            <a:off x="3035297" y="2921001"/>
            <a:ext cx="889000" cy="78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2222500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~60*  `X´</a:t>
            </a:r>
            <a:endParaRPr lang="en-US" dirty="0"/>
          </a:p>
        </p:txBody>
      </p:sp>
      <p:pic>
        <p:nvPicPr>
          <p:cNvPr id="14" name="Picture 13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8"/>
          <a:stretch/>
        </p:blipFill>
        <p:spPr>
          <a:xfrm>
            <a:off x="12700" y="2348040"/>
            <a:ext cx="2882896" cy="2178894"/>
          </a:xfrm>
          <a:prstGeom prst="rect">
            <a:avLst/>
          </a:prstGeom>
        </p:spPr>
      </p:pic>
      <p:pic>
        <p:nvPicPr>
          <p:cNvPr id="15" name="Picture 14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0" r="2"/>
          <a:stretch/>
        </p:blipFill>
        <p:spPr>
          <a:xfrm>
            <a:off x="4013201" y="2348040"/>
            <a:ext cx="5256650" cy="2178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4914" y="401331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47905" y="332190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46233" y="266872"/>
            <a:ext cx="8229600" cy="1143000"/>
          </a:xfrm>
        </p:spPr>
        <p:txBody>
          <a:bodyPr/>
          <a:lstStyle/>
          <a:p>
            <a:r>
              <a:rPr lang="en-US" dirty="0" smtClean="0"/>
              <a:t>Long Term </a:t>
            </a:r>
            <a:r>
              <a:rPr lang="en-US" dirty="0" err="1" smtClean="0"/>
              <a:t>Depdendency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2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43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72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10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785" y="1471259"/>
            <a:ext cx="234041" cy="4890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0075" y="1687017"/>
            <a:ext cx="234041" cy="448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2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0145" y="1679139"/>
            <a:ext cx="241931" cy="4561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0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0435" y="1062689"/>
            <a:ext cx="241931" cy="4907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20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072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07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657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8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</Words>
  <Application>Microsoft Macintosh PowerPoint</Application>
  <PresentationFormat>On-screen Show (4:3)</PresentationFormat>
  <Paragraphs>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Term Depdendency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S.</dc:creator>
  <cp:lastModifiedBy>Brian S.</cp:lastModifiedBy>
  <cp:revision>10</cp:revision>
  <dcterms:created xsi:type="dcterms:W3CDTF">2017-11-06T11:15:29Z</dcterms:created>
  <dcterms:modified xsi:type="dcterms:W3CDTF">2017-11-06T14:47:22Z</dcterms:modified>
</cp:coreProperties>
</file>