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BBD7EE-2679-43D3-BC8A-6690CCC69932}" v="15" dt="2024-04-28T22:05:40.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56" d="100"/>
          <a:sy n="56" d="100"/>
        </p:scale>
        <p:origin x="1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Hudson" userId="53cb24dd8bdc75de" providerId="LiveId" clId="{63BBD7EE-2679-43D3-BC8A-6690CCC69932}"/>
    <pc:docChg chg="undo custSel addSld modSld">
      <pc:chgData name="Molly Hudson" userId="53cb24dd8bdc75de" providerId="LiveId" clId="{63BBD7EE-2679-43D3-BC8A-6690CCC69932}" dt="2024-04-28T22:09:49.390" v="5015" actId="20577"/>
      <pc:docMkLst>
        <pc:docMk/>
      </pc:docMkLst>
      <pc:sldChg chg="addSp delSp modSp mod modMedia setBg delAnim">
        <pc:chgData name="Molly Hudson" userId="53cb24dd8bdc75de" providerId="LiveId" clId="{63BBD7EE-2679-43D3-BC8A-6690CCC69932}" dt="2024-04-28T21:49:22.621" v="4945" actId="2711"/>
        <pc:sldMkLst>
          <pc:docMk/>
          <pc:sldMk cId="1367014225" sldId="256"/>
        </pc:sldMkLst>
        <pc:spChg chg="mod">
          <ac:chgData name="Molly Hudson" userId="53cb24dd8bdc75de" providerId="LiveId" clId="{63BBD7EE-2679-43D3-BC8A-6690CCC69932}" dt="2024-04-28T21:49:22.621" v="4945" actId="2711"/>
          <ac:spMkLst>
            <pc:docMk/>
            <pc:sldMk cId="1367014225" sldId="256"/>
            <ac:spMk id="2" creationId="{30D6B718-AE98-CD43-EF08-1FCF04881DB6}"/>
          </ac:spMkLst>
        </pc:spChg>
        <pc:spChg chg="mod">
          <ac:chgData name="Molly Hudson" userId="53cb24dd8bdc75de" providerId="LiveId" clId="{63BBD7EE-2679-43D3-BC8A-6690CCC69932}" dt="2024-04-28T21:48:06.519" v="4942" actId="2711"/>
          <ac:spMkLst>
            <pc:docMk/>
            <pc:sldMk cId="1367014225" sldId="256"/>
            <ac:spMk id="3" creationId="{43891674-CF33-3775-32D8-BF519D784F94}"/>
          </ac:spMkLst>
        </pc:spChg>
        <pc:spChg chg="add del">
          <ac:chgData name="Molly Hudson" userId="53cb24dd8bdc75de" providerId="LiveId" clId="{63BBD7EE-2679-43D3-BC8A-6690CCC69932}" dt="2024-04-28T21:35:13.760" v="4876" actId="26606"/>
          <ac:spMkLst>
            <pc:docMk/>
            <pc:sldMk cId="1367014225" sldId="256"/>
            <ac:spMk id="6" creationId="{9715DAF0-AE1B-46C9-8A6B-DB2AA05AB91D}"/>
          </ac:spMkLst>
        </pc:spChg>
        <pc:spChg chg="add del">
          <ac:chgData name="Molly Hudson" userId="53cb24dd8bdc75de" providerId="LiveId" clId="{63BBD7EE-2679-43D3-BC8A-6690CCC69932}" dt="2024-04-28T21:35:13.760" v="4876" actId="26606"/>
          <ac:spMkLst>
            <pc:docMk/>
            <pc:sldMk cId="1367014225" sldId="256"/>
            <ac:spMk id="8" creationId="{6F5A5072-7B47-4D32-B52A-4EBBF590B8A5}"/>
          </ac:spMkLst>
        </pc:spChg>
        <pc:spChg chg="add del">
          <ac:chgData name="Molly Hudson" userId="53cb24dd8bdc75de" providerId="LiveId" clId="{63BBD7EE-2679-43D3-BC8A-6690CCC69932}" dt="2024-04-28T21:34:20.789" v="4872" actId="26606"/>
          <ac:spMkLst>
            <pc:docMk/>
            <pc:sldMk cId="1367014225" sldId="256"/>
            <ac:spMk id="9" creationId="{6F828D28-8E09-41CC-8229-3070B5467A96}"/>
          </ac:spMkLst>
        </pc:spChg>
        <pc:spChg chg="add del">
          <ac:chgData name="Molly Hudson" userId="53cb24dd8bdc75de" providerId="LiveId" clId="{63BBD7EE-2679-43D3-BC8A-6690CCC69932}" dt="2024-04-28T21:34:33.458" v="4874" actId="26606"/>
          <ac:spMkLst>
            <pc:docMk/>
            <pc:sldMk cId="1367014225" sldId="256"/>
            <ac:spMk id="10" creationId="{A3363022-C969-41E9-8EB2-E4C94908C1FA}"/>
          </ac:spMkLst>
        </pc:spChg>
        <pc:spChg chg="add del">
          <ac:chgData name="Molly Hudson" userId="53cb24dd8bdc75de" providerId="LiveId" clId="{63BBD7EE-2679-43D3-BC8A-6690CCC69932}" dt="2024-04-28T21:34:20.789" v="4872" actId="26606"/>
          <ac:spMkLst>
            <pc:docMk/>
            <pc:sldMk cId="1367014225" sldId="256"/>
            <ac:spMk id="11" creationId="{D5B012D8-7F27-4758-9AC6-C889B154BD73}"/>
          </ac:spMkLst>
        </pc:spChg>
        <pc:spChg chg="add del">
          <ac:chgData name="Molly Hudson" userId="53cb24dd8bdc75de" providerId="LiveId" clId="{63BBD7EE-2679-43D3-BC8A-6690CCC69932}" dt="2024-04-28T21:34:33.458" v="4874" actId="26606"/>
          <ac:spMkLst>
            <pc:docMk/>
            <pc:sldMk cId="1367014225" sldId="256"/>
            <ac:spMk id="12" creationId="{8D1AD6B3-BE88-4CEB-BA17-790657CC4729}"/>
          </ac:spMkLst>
        </pc:spChg>
        <pc:spChg chg="add del">
          <ac:chgData name="Molly Hudson" userId="53cb24dd8bdc75de" providerId="LiveId" clId="{63BBD7EE-2679-43D3-BC8A-6690CCC69932}" dt="2024-04-28T21:34:20.789" v="4872" actId="26606"/>
          <ac:spMkLst>
            <pc:docMk/>
            <pc:sldMk cId="1367014225" sldId="256"/>
            <ac:spMk id="13" creationId="{4063B759-00FC-46D1-9898-8E8625268FAF}"/>
          </ac:spMkLst>
        </pc:spChg>
        <pc:spChg chg="add del">
          <ac:chgData name="Molly Hudson" userId="53cb24dd8bdc75de" providerId="LiveId" clId="{63BBD7EE-2679-43D3-BC8A-6690CCC69932}" dt="2024-04-28T21:33:57.537" v="4869" actId="26606"/>
          <ac:spMkLst>
            <pc:docMk/>
            <pc:sldMk cId="1367014225" sldId="256"/>
            <ac:spMk id="18" creationId="{8555C5B3-193A-4749-9AFD-682E53CDDE8F}"/>
          </ac:spMkLst>
        </pc:spChg>
        <pc:spChg chg="add del">
          <ac:chgData name="Molly Hudson" userId="53cb24dd8bdc75de" providerId="LiveId" clId="{63BBD7EE-2679-43D3-BC8A-6690CCC69932}" dt="2024-04-28T21:35:13.760" v="4876" actId="26606"/>
          <ac:spMkLst>
            <pc:docMk/>
            <pc:sldMk cId="1367014225" sldId="256"/>
            <ac:spMk id="19" creationId="{6016219D-510E-4184-9090-6D5578A87BD1}"/>
          </ac:spMkLst>
        </pc:spChg>
        <pc:spChg chg="add del">
          <ac:chgData name="Molly Hudson" userId="53cb24dd8bdc75de" providerId="LiveId" clId="{63BBD7EE-2679-43D3-BC8A-6690CCC69932}" dt="2024-04-28T21:33:57.537" v="4869" actId="26606"/>
          <ac:spMkLst>
            <pc:docMk/>
            <pc:sldMk cId="1367014225" sldId="256"/>
            <ac:spMk id="20" creationId="{2EAE06A6-F76A-41C9-827A-C561B004485C}"/>
          </ac:spMkLst>
        </pc:spChg>
        <pc:spChg chg="add del">
          <ac:chgData name="Molly Hudson" userId="53cb24dd8bdc75de" providerId="LiveId" clId="{63BBD7EE-2679-43D3-BC8A-6690CCC69932}" dt="2024-04-28T21:35:13.760" v="4876" actId="26606"/>
          <ac:spMkLst>
            <pc:docMk/>
            <pc:sldMk cId="1367014225" sldId="256"/>
            <ac:spMk id="21" creationId="{AFF4A713-7B75-4B21-90D7-5AB19547C728}"/>
          </ac:spMkLst>
        </pc:spChg>
        <pc:spChg chg="add del">
          <ac:chgData name="Molly Hudson" userId="53cb24dd8bdc75de" providerId="LiveId" clId="{63BBD7EE-2679-43D3-BC8A-6690CCC69932}" dt="2024-04-28T21:33:57.537" v="4869" actId="26606"/>
          <ac:spMkLst>
            <pc:docMk/>
            <pc:sldMk cId="1367014225" sldId="256"/>
            <ac:spMk id="22" creationId="{89F9D4E8-0639-444B-949B-9518585061AF}"/>
          </ac:spMkLst>
        </pc:spChg>
        <pc:spChg chg="add del">
          <ac:chgData name="Molly Hudson" userId="53cb24dd8bdc75de" providerId="LiveId" clId="{63BBD7EE-2679-43D3-BC8A-6690CCC69932}" dt="2024-04-28T21:35:13.760" v="4876" actId="26606"/>
          <ac:spMkLst>
            <pc:docMk/>
            <pc:sldMk cId="1367014225" sldId="256"/>
            <ac:spMk id="23" creationId="{DC631C0B-6DA6-4E57-8231-CE32B3434A7E}"/>
          </ac:spMkLst>
        </pc:spChg>
        <pc:spChg chg="add del">
          <ac:chgData name="Molly Hudson" userId="53cb24dd8bdc75de" providerId="LiveId" clId="{63BBD7EE-2679-43D3-BC8A-6690CCC69932}" dt="2024-04-28T21:33:57.537" v="4869" actId="26606"/>
          <ac:spMkLst>
            <pc:docMk/>
            <pc:sldMk cId="1367014225" sldId="256"/>
            <ac:spMk id="24" creationId="{7E3DA7A2-ED70-4BBA-AB72-00AD461FA405}"/>
          </ac:spMkLst>
        </pc:spChg>
        <pc:spChg chg="add del">
          <ac:chgData name="Molly Hudson" userId="53cb24dd8bdc75de" providerId="LiveId" clId="{63BBD7EE-2679-43D3-BC8A-6690CCC69932}" dt="2024-04-28T21:35:13.760" v="4876" actId="26606"/>
          <ac:spMkLst>
            <pc:docMk/>
            <pc:sldMk cId="1367014225" sldId="256"/>
            <ac:spMk id="25" creationId="{C29501E6-A978-4A61-9689-9085AF97A53A}"/>
          </ac:spMkLst>
        </pc:spChg>
        <pc:spChg chg="add del">
          <ac:chgData name="Molly Hudson" userId="53cb24dd8bdc75de" providerId="LiveId" clId="{63BBD7EE-2679-43D3-BC8A-6690CCC69932}" dt="2024-04-28T21:33:57.537" v="4869" actId="26606"/>
          <ac:spMkLst>
            <pc:docMk/>
            <pc:sldMk cId="1367014225" sldId="256"/>
            <ac:spMk id="26" creationId="{FC485432-3647-4218-B5D3-15D3FA222B13}"/>
          </ac:spMkLst>
        </pc:spChg>
        <pc:spChg chg="add del">
          <ac:chgData name="Molly Hudson" userId="53cb24dd8bdc75de" providerId="LiveId" clId="{63BBD7EE-2679-43D3-BC8A-6690CCC69932}" dt="2024-04-28T21:33:57.537" v="4869" actId="26606"/>
          <ac:spMkLst>
            <pc:docMk/>
            <pc:sldMk cId="1367014225" sldId="256"/>
            <ac:spMk id="28" creationId="{F4AFDDCA-6ABA-4D23-8A5C-1BF0F4308148}"/>
          </ac:spMkLst>
        </pc:spChg>
        <pc:spChg chg="add del">
          <ac:chgData name="Molly Hudson" userId="53cb24dd8bdc75de" providerId="LiveId" clId="{63BBD7EE-2679-43D3-BC8A-6690CCC69932}" dt="2024-04-28T21:34:20.439" v="4871" actId="26606"/>
          <ac:spMkLst>
            <pc:docMk/>
            <pc:sldMk cId="1367014225" sldId="256"/>
            <ac:spMk id="30" creationId="{A8384FB5-9ADC-4DDC-881B-597D56F5B15D}"/>
          </ac:spMkLst>
        </pc:spChg>
        <pc:spChg chg="add del">
          <ac:chgData name="Molly Hudson" userId="53cb24dd8bdc75de" providerId="LiveId" clId="{63BBD7EE-2679-43D3-BC8A-6690CCC69932}" dt="2024-04-28T21:34:20.439" v="4871" actId="26606"/>
          <ac:spMkLst>
            <pc:docMk/>
            <pc:sldMk cId="1367014225" sldId="256"/>
            <ac:spMk id="31" creationId="{1199E1B1-A8C0-4FE8-A5A8-1CB41D69F857}"/>
          </ac:spMkLst>
        </pc:spChg>
        <pc:spChg chg="add del">
          <ac:chgData name="Molly Hudson" userId="53cb24dd8bdc75de" providerId="LiveId" clId="{63BBD7EE-2679-43D3-BC8A-6690CCC69932}" dt="2024-04-28T21:34:20.439" v="4871" actId="26606"/>
          <ac:spMkLst>
            <pc:docMk/>
            <pc:sldMk cId="1367014225" sldId="256"/>
            <ac:spMk id="32" creationId="{84A8DE83-DE75-4B41-9DB4-A7EC0B0DEC0B}"/>
          </ac:spMkLst>
        </pc:spChg>
        <pc:spChg chg="add del">
          <ac:chgData name="Molly Hudson" userId="53cb24dd8bdc75de" providerId="LiveId" clId="{63BBD7EE-2679-43D3-BC8A-6690CCC69932}" dt="2024-04-28T21:34:20.439" v="4871" actId="26606"/>
          <ac:spMkLst>
            <pc:docMk/>
            <pc:sldMk cId="1367014225" sldId="256"/>
            <ac:spMk id="33" creationId="{A7009A0A-BEF5-4EAC-AF15-E4F9F002E239}"/>
          </ac:spMkLst>
        </pc:spChg>
        <pc:grpChg chg="add del">
          <ac:chgData name="Molly Hudson" userId="53cb24dd8bdc75de" providerId="LiveId" clId="{63BBD7EE-2679-43D3-BC8A-6690CCC69932}" dt="2024-04-28T21:34:33.458" v="4874" actId="26606"/>
          <ac:grpSpMkLst>
            <pc:docMk/>
            <pc:sldMk cId="1367014225" sldId="256"/>
            <ac:grpSpMk id="14" creationId="{89D1390B-7E13-4B4F-9CB2-391063412E54}"/>
          </ac:grpSpMkLst>
        </pc:grpChg>
        <pc:picChg chg="add del mod ord">
          <ac:chgData name="Molly Hudson" userId="53cb24dd8bdc75de" providerId="LiveId" clId="{63BBD7EE-2679-43D3-BC8A-6690CCC69932}" dt="2024-04-28T21:34:20.789" v="4872" actId="26606"/>
          <ac:picMkLst>
            <pc:docMk/>
            <pc:sldMk cId="1367014225" sldId="256"/>
            <ac:picMk id="5" creationId="{3EB1E733-5190-1580-0315-C3725BAF349A}"/>
          </ac:picMkLst>
        </pc:picChg>
        <pc:picChg chg="add del">
          <ac:chgData name="Molly Hudson" userId="53cb24dd8bdc75de" providerId="LiveId" clId="{63BBD7EE-2679-43D3-BC8A-6690CCC69932}" dt="2024-04-28T21:34:33.458" v="4874" actId="26606"/>
          <ac:picMkLst>
            <pc:docMk/>
            <pc:sldMk cId="1367014225" sldId="256"/>
            <ac:picMk id="7" creationId="{00AF3DD8-1901-6FBE-9493-353B1CB3D555}"/>
          </ac:picMkLst>
        </pc:picChg>
        <pc:picChg chg="add mod">
          <ac:chgData name="Molly Hudson" userId="53cb24dd8bdc75de" providerId="LiveId" clId="{63BBD7EE-2679-43D3-BC8A-6690CCC69932}" dt="2024-04-28T21:44:16.420" v="4937" actId="1076"/>
          <ac:picMkLst>
            <pc:docMk/>
            <pc:sldMk cId="1367014225" sldId="256"/>
            <ac:picMk id="1026" creationId="{8BABAB76-FEB7-8A52-435B-96B6ADCE3543}"/>
          </ac:picMkLst>
        </pc:picChg>
      </pc:sldChg>
      <pc:sldChg chg="modSp mod">
        <pc:chgData name="Molly Hudson" userId="53cb24dd8bdc75de" providerId="LiveId" clId="{63BBD7EE-2679-43D3-BC8A-6690CCC69932}" dt="2024-04-28T21:47:53.559" v="4940" actId="2711"/>
        <pc:sldMkLst>
          <pc:docMk/>
          <pc:sldMk cId="1776188828" sldId="257"/>
        </pc:sldMkLst>
        <pc:spChg chg="mod">
          <ac:chgData name="Molly Hudson" userId="53cb24dd8bdc75de" providerId="LiveId" clId="{63BBD7EE-2679-43D3-BC8A-6690CCC69932}" dt="2024-04-28T21:47:53.559" v="4940" actId="2711"/>
          <ac:spMkLst>
            <pc:docMk/>
            <pc:sldMk cId="1776188828" sldId="257"/>
            <ac:spMk id="2" creationId="{40858FF6-7F30-F5C3-2498-BC9A4F4A8810}"/>
          </ac:spMkLst>
        </pc:spChg>
        <pc:spChg chg="mod">
          <ac:chgData name="Molly Hudson" userId="53cb24dd8bdc75de" providerId="LiveId" clId="{63BBD7EE-2679-43D3-BC8A-6690CCC69932}" dt="2024-04-28T21:47:47.617" v="4939" actId="2711"/>
          <ac:spMkLst>
            <pc:docMk/>
            <pc:sldMk cId="1776188828" sldId="257"/>
            <ac:spMk id="3" creationId="{24A43C44-5F07-0EED-16CC-00FA4C21643C}"/>
          </ac:spMkLst>
        </pc:spChg>
      </pc:sldChg>
      <pc:sldChg chg="modSp mod">
        <pc:chgData name="Molly Hudson" userId="53cb24dd8bdc75de" providerId="LiveId" clId="{63BBD7EE-2679-43D3-BC8A-6690CCC69932}" dt="2024-04-28T22:06:20.912" v="5005" actId="1076"/>
        <pc:sldMkLst>
          <pc:docMk/>
          <pc:sldMk cId="3729827889" sldId="258"/>
        </pc:sldMkLst>
        <pc:spChg chg="mod">
          <ac:chgData name="Molly Hudson" userId="53cb24dd8bdc75de" providerId="LiveId" clId="{63BBD7EE-2679-43D3-BC8A-6690CCC69932}" dt="2024-04-28T22:06:20.912" v="5005" actId="1076"/>
          <ac:spMkLst>
            <pc:docMk/>
            <pc:sldMk cId="3729827889" sldId="258"/>
            <ac:spMk id="2" creationId="{8AE96E84-9D61-2FF4-5ACC-C0E2E8C240B7}"/>
          </ac:spMkLst>
        </pc:spChg>
      </pc:sldChg>
      <pc:sldChg chg="modSp mod">
        <pc:chgData name="Molly Hudson" userId="53cb24dd8bdc75de" providerId="LiveId" clId="{63BBD7EE-2679-43D3-BC8A-6690CCC69932}" dt="2024-04-28T20:29:16.774" v="4" actId="20577"/>
        <pc:sldMkLst>
          <pc:docMk/>
          <pc:sldMk cId="1763243818" sldId="262"/>
        </pc:sldMkLst>
        <pc:spChg chg="mod">
          <ac:chgData name="Molly Hudson" userId="53cb24dd8bdc75de" providerId="LiveId" clId="{63BBD7EE-2679-43D3-BC8A-6690CCC69932}" dt="2024-04-28T20:29:16.774" v="4" actId="20577"/>
          <ac:spMkLst>
            <pc:docMk/>
            <pc:sldMk cId="1763243818" sldId="262"/>
            <ac:spMk id="3" creationId="{070CC244-6381-5507-08D1-35263555F59A}"/>
          </ac:spMkLst>
        </pc:spChg>
      </pc:sldChg>
      <pc:sldChg chg="modSp add mod">
        <pc:chgData name="Molly Hudson" userId="53cb24dd8bdc75de" providerId="LiveId" clId="{63BBD7EE-2679-43D3-BC8A-6690CCC69932}" dt="2024-04-28T20:44:43.154" v="900" actId="6549"/>
        <pc:sldMkLst>
          <pc:docMk/>
          <pc:sldMk cId="3185453776" sldId="263"/>
        </pc:sldMkLst>
        <pc:spChg chg="mod">
          <ac:chgData name="Molly Hudson" userId="53cb24dd8bdc75de" providerId="LiveId" clId="{63BBD7EE-2679-43D3-BC8A-6690CCC69932}" dt="2024-04-28T20:30:04.979" v="21" actId="20577"/>
          <ac:spMkLst>
            <pc:docMk/>
            <pc:sldMk cId="3185453776" sldId="263"/>
            <ac:spMk id="2" creationId="{3BED6138-611D-2CAB-3CA6-276A5FD2C104}"/>
          </ac:spMkLst>
        </pc:spChg>
        <pc:spChg chg="mod">
          <ac:chgData name="Molly Hudson" userId="53cb24dd8bdc75de" providerId="LiveId" clId="{63BBD7EE-2679-43D3-BC8A-6690CCC69932}" dt="2024-04-28T20:44:43.154" v="900" actId="6549"/>
          <ac:spMkLst>
            <pc:docMk/>
            <pc:sldMk cId="3185453776" sldId="263"/>
            <ac:spMk id="3" creationId="{070CC244-6381-5507-08D1-35263555F59A}"/>
          </ac:spMkLst>
        </pc:spChg>
      </pc:sldChg>
      <pc:sldChg chg="modSp new mod">
        <pc:chgData name="Molly Hudson" userId="53cb24dd8bdc75de" providerId="LiveId" clId="{63BBD7EE-2679-43D3-BC8A-6690CCC69932}" dt="2024-04-28T21:40:22.784" v="4924" actId="20577"/>
        <pc:sldMkLst>
          <pc:docMk/>
          <pc:sldMk cId="2931794786" sldId="264"/>
        </pc:sldMkLst>
        <pc:spChg chg="mod">
          <ac:chgData name="Molly Hudson" userId="53cb24dd8bdc75de" providerId="LiveId" clId="{63BBD7EE-2679-43D3-BC8A-6690CCC69932}" dt="2024-04-28T20:45:23.746" v="907" actId="20577"/>
          <ac:spMkLst>
            <pc:docMk/>
            <pc:sldMk cId="2931794786" sldId="264"/>
            <ac:spMk id="2" creationId="{19121917-63EE-7CB1-C130-A9FBB0BF81BE}"/>
          </ac:spMkLst>
        </pc:spChg>
        <pc:spChg chg="mod">
          <ac:chgData name="Molly Hudson" userId="53cb24dd8bdc75de" providerId="LiveId" clId="{63BBD7EE-2679-43D3-BC8A-6690CCC69932}" dt="2024-04-28T21:40:22.784" v="4924" actId="20577"/>
          <ac:spMkLst>
            <pc:docMk/>
            <pc:sldMk cId="2931794786" sldId="264"/>
            <ac:spMk id="3" creationId="{14BC1145-B4D7-B7CD-61E7-85BC818B22A7}"/>
          </ac:spMkLst>
        </pc:spChg>
      </pc:sldChg>
      <pc:sldChg chg="modSp new mod">
        <pc:chgData name="Molly Hudson" userId="53cb24dd8bdc75de" providerId="LiveId" clId="{63BBD7EE-2679-43D3-BC8A-6690CCC69932}" dt="2024-04-28T22:09:49.390" v="5015" actId="20577"/>
        <pc:sldMkLst>
          <pc:docMk/>
          <pc:sldMk cId="1499098562" sldId="265"/>
        </pc:sldMkLst>
        <pc:spChg chg="mod">
          <ac:chgData name="Molly Hudson" userId="53cb24dd8bdc75de" providerId="LiveId" clId="{63BBD7EE-2679-43D3-BC8A-6690CCC69932}" dt="2024-04-28T21:11:19.889" v="2435" actId="404"/>
          <ac:spMkLst>
            <pc:docMk/>
            <pc:sldMk cId="1499098562" sldId="265"/>
            <ac:spMk id="2" creationId="{9D8F3E8C-24A1-D0C9-94FE-497CD4F120C3}"/>
          </ac:spMkLst>
        </pc:spChg>
        <pc:spChg chg="mod">
          <ac:chgData name="Molly Hudson" userId="53cb24dd8bdc75de" providerId="LiveId" clId="{63BBD7EE-2679-43D3-BC8A-6690CCC69932}" dt="2024-04-28T22:09:49.390" v="5015" actId="20577"/>
          <ac:spMkLst>
            <pc:docMk/>
            <pc:sldMk cId="1499098562" sldId="265"/>
            <ac:spMk id="3" creationId="{592EE3D5-D784-C5C7-7F3E-0CF4A1CC6BC1}"/>
          </ac:spMkLst>
        </pc:spChg>
      </pc:sldChg>
      <pc:sldChg chg="modSp new mod">
        <pc:chgData name="Molly Hudson" userId="53cb24dd8bdc75de" providerId="LiveId" clId="{63BBD7EE-2679-43D3-BC8A-6690CCC69932}" dt="2024-04-28T21:30:30.383" v="4790" actId="20577"/>
        <pc:sldMkLst>
          <pc:docMk/>
          <pc:sldMk cId="1543540729" sldId="266"/>
        </pc:sldMkLst>
        <pc:spChg chg="mod">
          <ac:chgData name="Molly Hudson" userId="53cb24dd8bdc75de" providerId="LiveId" clId="{63BBD7EE-2679-43D3-BC8A-6690CCC69932}" dt="2024-04-28T21:21:28.576" v="3531" actId="20577"/>
          <ac:spMkLst>
            <pc:docMk/>
            <pc:sldMk cId="1543540729" sldId="266"/>
            <ac:spMk id="2" creationId="{ADCB6C7C-9B11-C290-33FA-873918423FA0}"/>
          </ac:spMkLst>
        </pc:spChg>
        <pc:spChg chg="mod">
          <ac:chgData name="Molly Hudson" userId="53cb24dd8bdc75de" providerId="LiveId" clId="{63BBD7EE-2679-43D3-BC8A-6690CCC69932}" dt="2024-04-28T21:30:30.383" v="4790" actId="20577"/>
          <ac:spMkLst>
            <pc:docMk/>
            <pc:sldMk cId="1543540729" sldId="266"/>
            <ac:spMk id="3" creationId="{D50414B6-08F4-4D23-D3CC-53DB93504A0D}"/>
          </ac:spMkLst>
        </pc:spChg>
      </pc:sldChg>
      <pc:sldChg chg="addSp delSp modSp new mod">
        <pc:chgData name="Molly Hudson" userId="53cb24dd8bdc75de" providerId="LiveId" clId="{63BBD7EE-2679-43D3-BC8A-6690CCC69932}" dt="2024-04-28T22:08:51.791" v="5014" actId="255"/>
        <pc:sldMkLst>
          <pc:docMk/>
          <pc:sldMk cId="2505405043" sldId="267"/>
        </pc:sldMkLst>
        <pc:spChg chg="mod">
          <ac:chgData name="Molly Hudson" userId="53cb24dd8bdc75de" providerId="LiveId" clId="{63BBD7EE-2679-43D3-BC8A-6690CCC69932}" dt="2024-04-28T21:50:18.447" v="4953" actId="20577"/>
          <ac:spMkLst>
            <pc:docMk/>
            <pc:sldMk cId="2505405043" sldId="267"/>
            <ac:spMk id="2" creationId="{CCBD0C61-32F1-1037-E9EE-40BC7697ECC3}"/>
          </ac:spMkLst>
        </pc:spChg>
        <pc:spChg chg="add del mod">
          <ac:chgData name="Molly Hudson" userId="53cb24dd8bdc75de" providerId="LiveId" clId="{63BBD7EE-2679-43D3-BC8A-6690CCC69932}" dt="2024-04-28T22:08:51.791" v="5014" actId="255"/>
          <ac:spMkLst>
            <pc:docMk/>
            <pc:sldMk cId="2505405043" sldId="267"/>
            <ac:spMk id="3" creationId="{5191C3B5-E4FE-F6CF-D8B4-D4C5165C28AD}"/>
          </ac:spMkLst>
        </pc:spChg>
        <pc:spChg chg="add mod">
          <ac:chgData name="Molly Hudson" userId="53cb24dd8bdc75de" providerId="LiveId" clId="{63BBD7EE-2679-43D3-BC8A-6690CCC69932}" dt="2024-04-28T21:53:11.717" v="4956"/>
          <ac:spMkLst>
            <pc:docMk/>
            <pc:sldMk cId="2505405043" sldId="267"/>
            <ac:spMk id="4" creationId="{00DE2881-15AD-0A31-19B8-B944AAE8FDE6}"/>
          </ac:spMkLst>
        </pc:spChg>
        <pc:spChg chg="add mod">
          <ac:chgData name="Molly Hudson" userId="53cb24dd8bdc75de" providerId="LiveId" clId="{63BBD7EE-2679-43D3-BC8A-6690CCC69932}" dt="2024-04-28T21:53:16.151" v="4958"/>
          <ac:spMkLst>
            <pc:docMk/>
            <pc:sldMk cId="2505405043" sldId="267"/>
            <ac:spMk id="5" creationId="{4F507A27-9E79-39DD-223C-AB6252D54E64}"/>
          </ac:spMkLst>
        </pc:spChg>
        <pc:spChg chg="add">
          <ac:chgData name="Molly Hudson" userId="53cb24dd8bdc75de" providerId="LiveId" clId="{63BBD7EE-2679-43D3-BC8A-6690CCC69932}" dt="2024-04-28T21:53:17.980" v="4960"/>
          <ac:spMkLst>
            <pc:docMk/>
            <pc:sldMk cId="2505405043" sldId="267"/>
            <ac:spMk id="6" creationId="{6D62F3CF-7D16-6AFB-9ADB-508032C350B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ED4C9-73F0-4F37-BC55-E1641A49FA68}"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6EDC3-A39D-4978-A251-B6A73FBE9F3D}" type="slidenum">
              <a:rPr lang="en-US" smtClean="0"/>
              <a:t>‹#›</a:t>
            </a:fld>
            <a:endParaRPr lang="en-US"/>
          </a:p>
        </p:txBody>
      </p:sp>
    </p:spTree>
    <p:extLst>
      <p:ext uri="{BB962C8B-B14F-4D97-AF65-F5344CB8AC3E}">
        <p14:creationId xmlns:p14="http://schemas.microsoft.com/office/powerpoint/2010/main" val="174857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B6EDC3-A39D-4978-A251-B6A73FBE9F3D}" type="slidenum">
              <a:rPr lang="en-US" smtClean="0"/>
              <a:t>1</a:t>
            </a:fld>
            <a:endParaRPr lang="en-US"/>
          </a:p>
        </p:txBody>
      </p:sp>
    </p:spTree>
    <p:extLst>
      <p:ext uri="{BB962C8B-B14F-4D97-AF65-F5344CB8AC3E}">
        <p14:creationId xmlns:p14="http://schemas.microsoft.com/office/powerpoint/2010/main" val="2556669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756D-64F3-E2A5-ACAF-FFCC4D4A03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F8E31A-848A-0459-3A72-5A3B5E4E89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CA521C-FA82-35BE-1F22-7CF80780141A}"/>
              </a:ext>
            </a:extLst>
          </p:cNvPr>
          <p:cNvSpPr>
            <a:spLocks noGrp="1"/>
          </p:cNvSpPr>
          <p:nvPr>
            <p:ph type="dt" sz="half" idx="10"/>
          </p:nvPr>
        </p:nvSpPr>
        <p:spPr/>
        <p:txBody>
          <a:bodyPr/>
          <a:lstStyle/>
          <a:p>
            <a:fld id="{303EEA91-BACB-4392-8F1B-3225607A1B33}" type="datetimeFigureOut">
              <a:rPr lang="en-US" smtClean="0"/>
              <a:t>4/28/2024</a:t>
            </a:fld>
            <a:endParaRPr lang="en-US"/>
          </a:p>
        </p:txBody>
      </p:sp>
      <p:sp>
        <p:nvSpPr>
          <p:cNvPr id="5" name="Footer Placeholder 4">
            <a:extLst>
              <a:ext uri="{FF2B5EF4-FFF2-40B4-BE49-F238E27FC236}">
                <a16:creationId xmlns:a16="http://schemas.microsoft.com/office/drawing/2014/main" id="{12EE613A-9570-F239-A5E5-8DDE685F3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6A3D2-718B-58C2-3028-459F2CDA6980}"/>
              </a:ext>
            </a:extLst>
          </p:cNvPr>
          <p:cNvSpPr>
            <a:spLocks noGrp="1"/>
          </p:cNvSpPr>
          <p:nvPr>
            <p:ph type="sldNum" sz="quarter" idx="12"/>
          </p:nvPr>
        </p:nvSpPr>
        <p:spPr/>
        <p:txBody>
          <a:bodyPr/>
          <a:lstStyle/>
          <a:p>
            <a:fld id="{A852C1DB-55A2-4DB2-82FB-9CAE42DB2E09}" type="slidenum">
              <a:rPr lang="en-US" smtClean="0"/>
              <a:t>‹#›</a:t>
            </a:fld>
            <a:endParaRPr lang="en-US"/>
          </a:p>
        </p:txBody>
      </p:sp>
    </p:spTree>
    <p:extLst>
      <p:ext uri="{BB962C8B-B14F-4D97-AF65-F5344CB8AC3E}">
        <p14:creationId xmlns:p14="http://schemas.microsoft.com/office/powerpoint/2010/main" val="42980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A009-9FC6-76A1-F279-CA19F8FC6C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8CBC80-5EFB-31AD-8857-EF123D0F60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E04DD-A8E0-8BD5-E56C-5A9BA1010601}"/>
              </a:ext>
            </a:extLst>
          </p:cNvPr>
          <p:cNvSpPr>
            <a:spLocks noGrp="1"/>
          </p:cNvSpPr>
          <p:nvPr>
            <p:ph type="dt" sz="half" idx="10"/>
          </p:nvPr>
        </p:nvSpPr>
        <p:spPr/>
        <p:txBody>
          <a:bodyPr/>
          <a:lstStyle/>
          <a:p>
            <a:fld id="{303EEA91-BACB-4392-8F1B-3225607A1B33}" type="datetimeFigureOut">
              <a:rPr lang="en-US" smtClean="0"/>
              <a:t>4/28/2024</a:t>
            </a:fld>
            <a:endParaRPr lang="en-US"/>
          </a:p>
        </p:txBody>
      </p:sp>
      <p:sp>
        <p:nvSpPr>
          <p:cNvPr id="5" name="Footer Placeholder 4">
            <a:extLst>
              <a:ext uri="{FF2B5EF4-FFF2-40B4-BE49-F238E27FC236}">
                <a16:creationId xmlns:a16="http://schemas.microsoft.com/office/drawing/2014/main" id="{85C98A65-9568-1576-CFD9-D9EE6C02D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1C134-67B5-6CE0-B2FC-0C02F693E65A}"/>
              </a:ext>
            </a:extLst>
          </p:cNvPr>
          <p:cNvSpPr>
            <a:spLocks noGrp="1"/>
          </p:cNvSpPr>
          <p:nvPr>
            <p:ph type="sldNum" sz="quarter" idx="12"/>
          </p:nvPr>
        </p:nvSpPr>
        <p:spPr/>
        <p:txBody>
          <a:bodyPr/>
          <a:lstStyle/>
          <a:p>
            <a:fld id="{A852C1DB-55A2-4DB2-82FB-9CAE42DB2E09}" type="slidenum">
              <a:rPr lang="en-US" smtClean="0"/>
              <a:t>‹#›</a:t>
            </a:fld>
            <a:endParaRPr lang="en-US"/>
          </a:p>
        </p:txBody>
      </p:sp>
    </p:spTree>
    <p:extLst>
      <p:ext uri="{BB962C8B-B14F-4D97-AF65-F5344CB8AC3E}">
        <p14:creationId xmlns:p14="http://schemas.microsoft.com/office/powerpoint/2010/main" val="326604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90DE9E-B66D-6D41-D964-84AD619EA6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92F197-63FA-516F-AF62-C4F13C5EC8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9DF6C-15D8-8BE1-5B9D-4B4299D2ADA2}"/>
              </a:ext>
            </a:extLst>
          </p:cNvPr>
          <p:cNvSpPr>
            <a:spLocks noGrp="1"/>
          </p:cNvSpPr>
          <p:nvPr>
            <p:ph type="dt" sz="half" idx="10"/>
          </p:nvPr>
        </p:nvSpPr>
        <p:spPr/>
        <p:txBody>
          <a:bodyPr/>
          <a:lstStyle/>
          <a:p>
            <a:fld id="{303EEA91-BACB-4392-8F1B-3225607A1B33}" type="datetimeFigureOut">
              <a:rPr lang="en-US" smtClean="0"/>
              <a:t>4/28/2024</a:t>
            </a:fld>
            <a:endParaRPr lang="en-US"/>
          </a:p>
        </p:txBody>
      </p:sp>
      <p:sp>
        <p:nvSpPr>
          <p:cNvPr id="5" name="Footer Placeholder 4">
            <a:extLst>
              <a:ext uri="{FF2B5EF4-FFF2-40B4-BE49-F238E27FC236}">
                <a16:creationId xmlns:a16="http://schemas.microsoft.com/office/drawing/2014/main" id="{34578BA6-7433-06A8-24D0-5AC582B73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A25C1-717F-4406-5D1C-EDCBB524B822}"/>
              </a:ext>
            </a:extLst>
          </p:cNvPr>
          <p:cNvSpPr>
            <a:spLocks noGrp="1"/>
          </p:cNvSpPr>
          <p:nvPr>
            <p:ph type="sldNum" sz="quarter" idx="12"/>
          </p:nvPr>
        </p:nvSpPr>
        <p:spPr/>
        <p:txBody>
          <a:bodyPr/>
          <a:lstStyle/>
          <a:p>
            <a:fld id="{A852C1DB-55A2-4DB2-82FB-9CAE42DB2E09}" type="slidenum">
              <a:rPr lang="en-US" smtClean="0"/>
              <a:t>‹#›</a:t>
            </a:fld>
            <a:endParaRPr lang="en-US"/>
          </a:p>
        </p:txBody>
      </p:sp>
    </p:spTree>
    <p:extLst>
      <p:ext uri="{BB962C8B-B14F-4D97-AF65-F5344CB8AC3E}">
        <p14:creationId xmlns:p14="http://schemas.microsoft.com/office/powerpoint/2010/main" val="200066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744-C199-3A82-4DCD-3BFFF0ABE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D67DE-72A6-0CD3-DB15-A1D0BCC6B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521D0-72D2-B037-5715-ADFBD4853799}"/>
              </a:ext>
            </a:extLst>
          </p:cNvPr>
          <p:cNvSpPr>
            <a:spLocks noGrp="1"/>
          </p:cNvSpPr>
          <p:nvPr>
            <p:ph type="dt" sz="half" idx="10"/>
          </p:nvPr>
        </p:nvSpPr>
        <p:spPr/>
        <p:txBody>
          <a:bodyPr/>
          <a:lstStyle/>
          <a:p>
            <a:fld id="{303EEA91-BACB-4392-8F1B-3225607A1B33}" type="datetimeFigureOut">
              <a:rPr lang="en-US" smtClean="0"/>
              <a:t>4/28/2024</a:t>
            </a:fld>
            <a:endParaRPr lang="en-US"/>
          </a:p>
        </p:txBody>
      </p:sp>
      <p:sp>
        <p:nvSpPr>
          <p:cNvPr id="5" name="Footer Placeholder 4">
            <a:extLst>
              <a:ext uri="{FF2B5EF4-FFF2-40B4-BE49-F238E27FC236}">
                <a16:creationId xmlns:a16="http://schemas.microsoft.com/office/drawing/2014/main" id="{19797809-3E15-C0C6-BE5F-068CCF9CC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81133-CB45-3353-56BC-DBA637D752EF}"/>
              </a:ext>
            </a:extLst>
          </p:cNvPr>
          <p:cNvSpPr>
            <a:spLocks noGrp="1"/>
          </p:cNvSpPr>
          <p:nvPr>
            <p:ph type="sldNum" sz="quarter" idx="12"/>
          </p:nvPr>
        </p:nvSpPr>
        <p:spPr/>
        <p:txBody>
          <a:bodyPr/>
          <a:lstStyle/>
          <a:p>
            <a:fld id="{A852C1DB-55A2-4DB2-82FB-9CAE42DB2E09}" type="slidenum">
              <a:rPr lang="en-US" smtClean="0"/>
              <a:t>‹#›</a:t>
            </a:fld>
            <a:endParaRPr lang="en-US"/>
          </a:p>
        </p:txBody>
      </p:sp>
    </p:spTree>
    <p:extLst>
      <p:ext uri="{BB962C8B-B14F-4D97-AF65-F5344CB8AC3E}">
        <p14:creationId xmlns:p14="http://schemas.microsoft.com/office/powerpoint/2010/main" val="6669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E480-5136-9920-E802-B91635BA9F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951E35-F727-5F9B-96A4-013BE6A658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F7F821-8630-07BB-1A91-982FD58E3087}"/>
              </a:ext>
            </a:extLst>
          </p:cNvPr>
          <p:cNvSpPr>
            <a:spLocks noGrp="1"/>
          </p:cNvSpPr>
          <p:nvPr>
            <p:ph type="dt" sz="half" idx="10"/>
          </p:nvPr>
        </p:nvSpPr>
        <p:spPr/>
        <p:txBody>
          <a:bodyPr/>
          <a:lstStyle/>
          <a:p>
            <a:fld id="{303EEA91-BACB-4392-8F1B-3225607A1B33}" type="datetimeFigureOut">
              <a:rPr lang="en-US" smtClean="0"/>
              <a:t>4/28/2024</a:t>
            </a:fld>
            <a:endParaRPr lang="en-US"/>
          </a:p>
        </p:txBody>
      </p:sp>
      <p:sp>
        <p:nvSpPr>
          <p:cNvPr id="5" name="Footer Placeholder 4">
            <a:extLst>
              <a:ext uri="{FF2B5EF4-FFF2-40B4-BE49-F238E27FC236}">
                <a16:creationId xmlns:a16="http://schemas.microsoft.com/office/drawing/2014/main" id="{650DD610-EBEB-79DE-6FDE-EDF72C373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3C7A4-D46D-8582-1845-FE8FAF5FD40A}"/>
              </a:ext>
            </a:extLst>
          </p:cNvPr>
          <p:cNvSpPr>
            <a:spLocks noGrp="1"/>
          </p:cNvSpPr>
          <p:nvPr>
            <p:ph type="sldNum" sz="quarter" idx="12"/>
          </p:nvPr>
        </p:nvSpPr>
        <p:spPr/>
        <p:txBody>
          <a:bodyPr/>
          <a:lstStyle/>
          <a:p>
            <a:fld id="{A852C1DB-55A2-4DB2-82FB-9CAE42DB2E09}" type="slidenum">
              <a:rPr lang="en-US" smtClean="0"/>
              <a:t>‹#›</a:t>
            </a:fld>
            <a:endParaRPr lang="en-US"/>
          </a:p>
        </p:txBody>
      </p:sp>
    </p:spTree>
    <p:extLst>
      <p:ext uri="{BB962C8B-B14F-4D97-AF65-F5344CB8AC3E}">
        <p14:creationId xmlns:p14="http://schemas.microsoft.com/office/powerpoint/2010/main" val="246742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BDA6-1A1E-803E-3206-C8EB6A6825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8050DE-2827-7A00-909A-6B8E189514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D0F354-8F9B-FE3E-17E4-13B1813ECF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CA18A3-C672-19D7-0670-EA57DD35EB7C}"/>
              </a:ext>
            </a:extLst>
          </p:cNvPr>
          <p:cNvSpPr>
            <a:spLocks noGrp="1"/>
          </p:cNvSpPr>
          <p:nvPr>
            <p:ph type="dt" sz="half" idx="10"/>
          </p:nvPr>
        </p:nvSpPr>
        <p:spPr/>
        <p:txBody>
          <a:bodyPr/>
          <a:lstStyle/>
          <a:p>
            <a:fld id="{303EEA91-BACB-4392-8F1B-3225607A1B33}" type="datetimeFigureOut">
              <a:rPr lang="en-US" smtClean="0"/>
              <a:t>4/28/2024</a:t>
            </a:fld>
            <a:endParaRPr lang="en-US"/>
          </a:p>
        </p:txBody>
      </p:sp>
      <p:sp>
        <p:nvSpPr>
          <p:cNvPr id="6" name="Footer Placeholder 5">
            <a:extLst>
              <a:ext uri="{FF2B5EF4-FFF2-40B4-BE49-F238E27FC236}">
                <a16:creationId xmlns:a16="http://schemas.microsoft.com/office/drawing/2014/main" id="{B4755E51-C130-6C0D-6BC7-BC68ACEE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410E56-BC78-4DC5-571B-C05903B2122F}"/>
              </a:ext>
            </a:extLst>
          </p:cNvPr>
          <p:cNvSpPr>
            <a:spLocks noGrp="1"/>
          </p:cNvSpPr>
          <p:nvPr>
            <p:ph type="sldNum" sz="quarter" idx="12"/>
          </p:nvPr>
        </p:nvSpPr>
        <p:spPr/>
        <p:txBody>
          <a:bodyPr/>
          <a:lstStyle/>
          <a:p>
            <a:fld id="{A852C1DB-55A2-4DB2-82FB-9CAE42DB2E09}" type="slidenum">
              <a:rPr lang="en-US" smtClean="0"/>
              <a:t>‹#›</a:t>
            </a:fld>
            <a:endParaRPr lang="en-US"/>
          </a:p>
        </p:txBody>
      </p:sp>
    </p:spTree>
    <p:extLst>
      <p:ext uri="{BB962C8B-B14F-4D97-AF65-F5344CB8AC3E}">
        <p14:creationId xmlns:p14="http://schemas.microsoft.com/office/powerpoint/2010/main" val="3772624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E72E-801C-EAA9-2BE5-3A5ED31562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C74EC4-29A2-CC80-3E3E-CF588B42E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5CF358-023C-D45A-DA03-8138C90D9C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E667C4-FADB-8E98-9F77-B0066472E3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FA420F-E91F-1673-3D88-E60CC01CA7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2F4DB6-1B3F-2484-AF49-CB35240ABE90}"/>
              </a:ext>
            </a:extLst>
          </p:cNvPr>
          <p:cNvSpPr>
            <a:spLocks noGrp="1"/>
          </p:cNvSpPr>
          <p:nvPr>
            <p:ph type="dt" sz="half" idx="10"/>
          </p:nvPr>
        </p:nvSpPr>
        <p:spPr/>
        <p:txBody>
          <a:bodyPr/>
          <a:lstStyle/>
          <a:p>
            <a:fld id="{303EEA91-BACB-4392-8F1B-3225607A1B33}" type="datetimeFigureOut">
              <a:rPr lang="en-US" smtClean="0"/>
              <a:t>4/28/2024</a:t>
            </a:fld>
            <a:endParaRPr lang="en-US"/>
          </a:p>
        </p:txBody>
      </p:sp>
      <p:sp>
        <p:nvSpPr>
          <p:cNvPr id="8" name="Footer Placeholder 7">
            <a:extLst>
              <a:ext uri="{FF2B5EF4-FFF2-40B4-BE49-F238E27FC236}">
                <a16:creationId xmlns:a16="http://schemas.microsoft.com/office/drawing/2014/main" id="{1C8182CD-0B70-ED23-D113-50D5E8E149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BF1148-B5C9-B644-81FE-83E443767FFD}"/>
              </a:ext>
            </a:extLst>
          </p:cNvPr>
          <p:cNvSpPr>
            <a:spLocks noGrp="1"/>
          </p:cNvSpPr>
          <p:nvPr>
            <p:ph type="sldNum" sz="quarter" idx="12"/>
          </p:nvPr>
        </p:nvSpPr>
        <p:spPr/>
        <p:txBody>
          <a:bodyPr/>
          <a:lstStyle/>
          <a:p>
            <a:fld id="{A852C1DB-55A2-4DB2-82FB-9CAE42DB2E09}" type="slidenum">
              <a:rPr lang="en-US" smtClean="0"/>
              <a:t>‹#›</a:t>
            </a:fld>
            <a:endParaRPr lang="en-US"/>
          </a:p>
        </p:txBody>
      </p:sp>
    </p:spTree>
    <p:extLst>
      <p:ext uri="{BB962C8B-B14F-4D97-AF65-F5344CB8AC3E}">
        <p14:creationId xmlns:p14="http://schemas.microsoft.com/office/powerpoint/2010/main" val="199056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7D4B-CFD3-6D5D-113A-C4ED964483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4AF8DC-7383-8C85-3BA6-C3BCBCAE913B}"/>
              </a:ext>
            </a:extLst>
          </p:cNvPr>
          <p:cNvSpPr>
            <a:spLocks noGrp="1"/>
          </p:cNvSpPr>
          <p:nvPr>
            <p:ph type="dt" sz="half" idx="10"/>
          </p:nvPr>
        </p:nvSpPr>
        <p:spPr/>
        <p:txBody>
          <a:bodyPr/>
          <a:lstStyle/>
          <a:p>
            <a:fld id="{303EEA91-BACB-4392-8F1B-3225607A1B33}" type="datetimeFigureOut">
              <a:rPr lang="en-US" smtClean="0"/>
              <a:t>4/28/2024</a:t>
            </a:fld>
            <a:endParaRPr lang="en-US"/>
          </a:p>
        </p:txBody>
      </p:sp>
      <p:sp>
        <p:nvSpPr>
          <p:cNvPr id="4" name="Footer Placeholder 3">
            <a:extLst>
              <a:ext uri="{FF2B5EF4-FFF2-40B4-BE49-F238E27FC236}">
                <a16:creationId xmlns:a16="http://schemas.microsoft.com/office/drawing/2014/main" id="{81C7A15A-CF60-D383-3696-1CE6F53305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0BCBB4-31E9-AEFD-01A0-0213BBCBC2FB}"/>
              </a:ext>
            </a:extLst>
          </p:cNvPr>
          <p:cNvSpPr>
            <a:spLocks noGrp="1"/>
          </p:cNvSpPr>
          <p:nvPr>
            <p:ph type="sldNum" sz="quarter" idx="12"/>
          </p:nvPr>
        </p:nvSpPr>
        <p:spPr/>
        <p:txBody>
          <a:bodyPr/>
          <a:lstStyle/>
          <a:p>
            <a:fld id="{A852C1DB-55A2-4DB2-82FB-9CAE42DB2E09}" type="slidenum">
              <a:rPr lang="en-US" smtClean="0"/>
              <a:t>‹#›</a:t>
            </a:fld>
            <a:endParaRPr lang="en-US"/>
          </a:p>
        </p:txBody>
      </p:sp>
    </p:spTree>
    <p:extLst>
      <p:ext uri="{BB962C8B-B14F-4D97-AF65-F5344CB8AC3E}">
        <p14:creationId xmlns:p14="http://schemas.microsoft.com/office/powerpoint/2010/main" val="1031977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AB65B2-507B-EB5E-EEED-ECC054129D55}"/>
              </a:ext>
            </a:extLst>
          </p:cNvPr>
          <p:cNvSpPr>
            <a:spLocks noGrp="1"/>
          </p:cNvSpPr>
          <p:nvPr>
            <p:ph type="dt" sz="half" idx="10"/>
          </p:nvPr>
        </p:nvSpPr>
        <p:spPr/>
        <p:txBody>
          <a:bodyPr/>
          <a:lstStyle/>
          <a:p>
            <a:fld id="{303EEA91-BACB-4392-8F1B-3225607A1B33}" type="datetimeFigureOut">
              <a:rPr lang="en-US" smtClean="0"/>
              <a:t>4/28/2024</a:t>
            </a:fld>
            <a:endParaRPr lang="en-US"/>
          </a:p>
        </p:txBody>
      </p:sp>
      <p:sp>
        <p:nvSpPr>
          <p:cNvPr id="3" name="Footer Placeholder 2">
            <a:extLst>
              <a:ext uri="{FF2B5EF4-FFF2-40B4-BE49-F238E27FC236}">
                <a16:creationId xmlns:a16="http://schemas.microsoft.com/office/drawing/2014/main" id="{A50EF3FC-796D-45BA-908E-35658D4994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AA17CD-08F9-72AB-0160-28727D954D7D}"/>
              </a:ext>
            </a:extLst>
          </p:cNvPr>
          <p:cNvSpPr>
            <a:spLocks noGrp="1"/>
          </p:cNvSpPr>
          <p:nvPr>
            <p:ph type="sldNum" sz="quarter" idx="12"/>
          </p:nvPr>
        </p:nvSpPr>
        <p:spPr/>
        <p:txBody>
          <a:bodyPr/>
          <a:lstStyle/>
          <a:p>
            <a:fld id="{A852C1DB-55A2-4DB2-82FB-9CAE42DB2E09}" type="slidenum">
              <a:rPr lang="en-US" smtClean="0"/>
              <a:t>‹#›</a:t>
            </a:fld>
            <a:endParaRPr lang="en-US"/>
          </a:p>
        </p:txBody>
      </p:sp>
    </p:spTree>
    <p:extLst>
      <p:ext uri="{BB962C8B-B14F-4D97-AF65-F5344CB8AC3E}">
        <p14:creationId xmlns:p14="http://schemas.microsoft.com/office/powerpoint/2010/main" val="359146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04A0-07AE-AC75-44F9-818240F80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084E3A-504E-654F-C11E-1080AEFEB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802342-1C0B-281F-B5DC-F12FB2B1F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E0CBA-723A-6679-89F7-9D1DA94A9F84}"/>
              </a:ext>
            </a:extLst>
          </p:cNvPr>
          <p:cNvSpPr>
            <a:spLocks noGrp="1"/>
          </p:cNvSpPr>
          <p:nvPr>
            <p:ph type="dt" sz="half" idx="10"/>
          </p:nvPr>
        </p:nvSpPr>
        <p:spPr/>
        <p:txBody>
          <a:bodyPr/>
          <a:lstStyle/>
          <a:p>
            <a:fld id="{303EEA91-BACB-4392-8F1B-3225607A1B33}" type="datetimeFigureOut">
              <a:rPr lang="en-US" smtClean="0"/>
              <a:t>4/28/2024</a:t>
            </a:fld>
            <a:endParaRPr lang="en-US"/>
          </a:p>
        </p:txBody>
      </p:sp>
      <p:sp>
        <p:nvSpPr>
          <p:cNvPr id="6" name="Footer Placeholder 5">
            <a:extLst>
              <a:ext uri="{FF2B5EF4-FFF2-40B4-BE49-F238E27FC236}">
                <a16:creationId xmlns:a16="http://schemas.microsoft.com/office/drawing/2014/main" id="{86B77D7C-0B6F-91B8-0CEE-CEC4F8E61A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2CB23-31C0-FFB7-DBA2-7220E048D6B5}"/>
              </a:ext>
            </a:extLst>
          </p:cNvPr>
          <p:cNvSpPr>
            <a:spLocks noGrp="1"/>
          </p:cNvSpPr>
          <p:nvPr>
            <p:ph type="sldNum" sz="quarter" idx="12"/>
          </p:nvPr>
        </p:nvSpPr>
        <p:spPr/>
        <p:txBody>
          <a:bodyPr/>
          <a:lstStyle/>
          <a:p>
            <a:fld id="{A852C1DB-55A2-4DB2-82FB-9CAE42DB2E09}" type="slidenum">
              <a:rPr lang="en-US" smtClean="0"/>
              <a:t>‹#›</a:t>
            </a:fld>
            <a:endParaRPr lang="en-US"/>
          </a:p>
        </p:txBody>
      </p:sp>
    </p:spTree>
    <p:extLst>
      <p:ext uri="{BB962C8B-B14F-4D97-AF65-F5344CB8AC3E}">
        <p14:creationId xmlns:p14="http://schemas.microsoft.com/office/powerpoint/2010/main" val="49070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7DF6-91AA-3EF5-DAEE-38638B946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DEFB3A-A7F4-7CEE-5B59-AEFA5C57DF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55B7BC-1A80-B568-CF98-5A2ABCFF1E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80A02E-F0B4-6BD4-C8E4-5FEB3149C5D2}"/>
              </a:ext>
            </a:extLst>
          </p:cNvPr>
          <p:cNvSpPr>
            <a:spLocks noGrp="1"/>
          </p:cNvSpPr>
          <p:nvPr>
            <p:ph type="dt" sz="half" idx="10"/>
          </p:nvPr>
        </p:nvSpPr>
        <p:spPr/>
        <p:txBody>
          <a:bodyPr/>
          <a:lstStyle/>
          <a:p>
            <a:fld id="{303EEA91-BACB-4392-8F1B-3225607A1B33}" type="datetimeFigureOut">
              <a:rPr lang="en-US" smtClean="0"/>
              <a:t>4/28/2024</a:t>
            </a:fld>
            <a:endParaRPr lang="en-US"/>
          </a:p>
        </p:txBody>
      </p:sp>
      <p:sp>
        <p:nvSpPr>
          <p:cNvPr id="6" name="Footer Placeholder 5">
            <a:extLst>
              <a:ext uri="{FF2B5EF4-FFF2-40B4-BE49-F238E27FC236}">
                <a16:creationId xmlns:a16="http://schemas.microsoft.com/office/drawing/2014/main" id="{47931898-CB8D-76CB-EA89-B5AE983F2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C04EE-C0E6-098E-569C-3E58EAEF64FA}"/>
              </a:ext>
            </a:extLst>
          </p:cNvPr>
          <p:cNvSpPr>
            <a:spLocks noGrp="1"/>
          </p:cNvSpPr>
          <p:nvPr>
            <p:ph type="sldNum" sz="quarter" idx="12"/>
          </p:nvPr>
        </p:nvSpPr>
        <p:spPr/>
        <p:txBody>
          <a:bodyPr/>
          <a:lstStyle/>
          <a:p>
            <a:fld id="{A852C1DB-55A2-4DB2-82FB-9CAE42DB2E09}" type="slidenum">
              <a:rPr lang="en-US" smtClean="0"/>
              <a:t>‹#›</a:t>
            </a:fld>
            <a:endParaRPr lang="en-US"/>
          </a:p>
        </p:txBody>
      </p:sp>
    </p:spTree>
    <p:extLst>
      <p:ext uri="{BB962C8B-B14F-4D97-AF65-F5344CB8AC3E}">
        <p14:creationId xmlns:p14="http://schemas.microsoft.com/office/powerpoint/2010/main" val="21202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E5212-6ABB-A65E-0A1E-2D11A9437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8E6929-58E3-D2BC-13CC-FB197C373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1F8A9-F9AD-A1D4-839C-916979CB3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3EEA91-BACB-4392-8F1B-3225607A1B33}" type="datetimeFigureOut">
              <a:rPr lang="en-US" smtClean="0"/>
              <a:t>4/28/2024</a:t>
            </a:fld>
            <a:endParaRPr lang="en-US"/>
          </a:p>
        </p:txBody>
      </p:sp>
      <p:sp>
        <p:nvSpPr>
          <p:cNvPr id="5" name="Footer Placeholder 4">
            <a:extLst>
              <a:ext uri="{FF2B5EF4-FFF2-40B4-BE49-F238E27FC236}">
                <a16:creationId xmlns:a16="http://schemas.microsoft.com/office/drawing/2014/main" id="{2EF74C3A-667B-A479-2E0B-E55F1228D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8D2212-5ED1-A6E9-2400-BBE0DAF297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52C1DB-55A2-4DB2-82FB-9CAE42DB2E09}" type="slidenum">
              <a:rPr lang="en-US" smtClean="0"/>
              <a:t>‹#›</a:t>
            </a:fld>
            <a:endParaRPr lang="en-US"/>
          </a:p>
        </p:txBody>
      </p:sp>
    </p:spTree>
    <p:extLst>
      <p:ext uri="{BB962C8B-B14F-4D97-AF65-F5344CB8AC3E}">
        <p14:creationId xmlns:p14="http://schemas.microsoft.com/office/powerpoint/2010/main" val="296464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levant.software/blog/agile-software-development-lifecycle-phases-explained/" TargetMode="External"/><Relationship Id="rId2" Type="http://schemas.openxmlformats.org/officeDocument/2006/relationships/hyperlink" Target="https://www.agilealliance.org/agile101/the-agile-manifest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B718-AE98-CD43-EF08-1FCF04881DB6}"/>
              </a:ext>
            </a:extLst>
          </p:cNvPr>
          <p:cNvSpPr>
            <a:spLocks noGrp="1"/>
          </p:cNvSpPr>
          <p:nvPr>
            <p:ph type="ctrTitle"/>
          </p:nvPr>
        </p:nvSpPr>
        <p:spPr>
          <a:xfrm>
            <a:off x="0" y="0"/>
            <a:ext cx="12192000" cy="914400"/>
          </a:xfrm>
        </p:spPr>
        <p:txBody>
          <a:bodyPr>
            <a:normAutofit/>
          </a:bodyPr>
          <a:lstStyle/>
          <a:p>
            <a:r>
              <a:rPr lang="en-US" sz="5400" dirty="0">
                <a:ea typeface="Tahoma" panose="020B0604030504040204" pitchFamily="34" charset="0"/>
                <a:cs typeface="Tahoma" panose="020B0604030504040204" pitchFamily="34" charset="0"/>
              </a:rPr>
              <a:t>Understanding the Agile Approach</a:t>
            </a:r>
          </a:p>
        </p:txBody>
      </p:sp>
      <p:sp>
        <p:nvSpPr>
          <p:cNvPr id="3" name="Subtitle 2">
            <a:extLst>
              <a:ext uri="{FF2B5EF4-FFF2-40B4-BE49-F238E27FC236}">
                <a16:creationId xmlns:a16="http://schemas.microsoft.com/office/drawing/2014/main" id="{43891674-CF33-3775-32D8-BF519D784F94}"/>
              </a:ext>
            </a:extLst>
          </p:cNvPr>
          <p:cNvSpPr>
            <a:spLocks noGrp="1"/>
          </p:cNvSpPr>
          <p:nvPr>
            <p:ph type="subTitle" idx="1"/>
          </p:nvPr>
        </p:nvSpPr>
        <p:spPr>
          <a:xfrm>
            <a:off x="1524000" y="5607170"/>
            <a:ext cx="9144000" cy="1250830"/>
          </a:xfrm>
        </p:spPr>
        <p:txBody>
          <a:bodyPr>
            <a:normAutofit fontScale="70000" lnSpcReduction="20000"/>
          </a:bodyPr>
          <a:lstStyle/>
          <a:p>
            <a:r>
              <a:rPr lang="en-US" sz="2900" dirty="0">
                <a:latin typeface="+mj-lt"/>
                <a:ea typeface="Tahoma" panose="020B0604030504040204" pitchFamily="34" charset="0"/>
                <a:cs typeface="Tahoma" panose="020B0604030504040204" pitchFamily="34" charset="0"/>
              </a:rPr>
              <a:t>Creating Informed Decisions in Software Development</a:t>
            </a:r>
          </a:p>
          <a:p>
            <a:r>
              <a:rPr lang="en-US" dirty="0">
                <a:latin typeface="+mj-lt"/>
                <a:ea typeface="Tahoma" panose="020B0604030504040204" pitchFamily="34" charset="0"/>
                <a:cs typeface="Tahoma" panose="020B0604030504040204" pitchFamily="34" charset="0"/>
              </a:rPr>
              <a:t>Brandon Brown</a:t>
            </a:r>
          </a:p>
          <a:p>
            <a:r>
              <a:rPr lang="en-US" dirty="0">
                <a:latin typeface="+mj-lt"/>
                <a:ea typeface="Tahoma" panose="020B0604030504040204" pitchFamily="34" charset="0"/>
                <a:cs typeface="Tahoma" panose="020B0604030504040204" pitchFamily="34" charset="0"/>
              </a:rPr>
              <a:t>Southern New Hampshire University</a:t>
            </a:r>
          </a:p>
          <a:p>
            <a:r>
              <a:rPr lang="en-US" dirty="0">
                <a:latin typeface="+mj-lt"/>
                <a:ea typeface="Tahoma" panose="020B0604030504040204" pitchFamily="34" charset="0"/>
                <a:cs typeface="Tahoma" panose="020B0604030504040204" pitchFamily="34" charset="0"/>
              </a:rPr>
              <a:t>CS250 Software Development Lifecycle</a:t>
            </a:r>
          </a:p>
        </p:txBody>
      </p:sp>
      <p:pic>
        <p:nvPicPr>
          <p:cNvPr id="1026" name="Picture 2" descr="integrating_1-2">
            <a:extLst>
              <a:ext uri="{FF2B5EF4-FFF2-40B4-BE49-F238E27FC236}">
                <a16:creationId xmlns:a16="http://schemas.microsoft.com/office/drawing/2014/main" id="{8BABAB76-FEB7-8A52-435B-96B6ADCE3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35502"/>
            <a:ext cx="9139104" cy="3413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01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3E8C-24A1-D0C9-94FE-497CD4F120C3}"/>
              </a:ext>
            </a:extLst>
          </p:cNvPr>
          <p:cNvSpPr>
            <a:spLocks noGrp="1"/>
          </p:cNvSpPr>
          <p:nvPr>
            <p:ph type="title"/>
          </p:nvPr>
        </p:nvSpPr>
        <p:spPr/>
        <p:txBody>
          <a:bodyPr>
            <a:normAutofit/>
          </a:bodyPr>
          <a:lstStyle/>
          <a:p>
            <a:r>
              <a:rPr lang="en-US" sz="3600" dirty="0"/>
              <a:t>Contrasts Between Agile and Waterfall development</a:t>
            </a:r>
          </a:p>
        </p:txBody>
      </p:sp>
      <p:sp>
        <p:nvSpPr>
          <p:cNvPr id="3" name="Content Placeholder 2">
            <a:extLst>
              <a:ext uri="{FF2B5EF4-FFF2-40B4-BE49-F238E27FC236}">
                <a16:creationId xmlns:a16="http://schemas.microsoft.com/office/drawing/2014/main" id="{592EE3D5-D784-C5C7-7F3E-0CF4A1CC6BC1}"/>
              </a:ext>
            </a:extLst>
          </p:cNvPr>
          <p:cNvSpPr>
            <a:spLocks noGrp="1"/>
          </p:cNvSpPr>
          <p:nvPr>
            <p:ph idx="1"/>
          </p:nvPr>
        </p:nvSpPr>
        <p:spPr/>
        <p:txBody>
          <a:bodyPr>
            <a:normAutofit fontScale="92500" lnSpcReduction="10000"/>
          </a:bodyPr>
          <a:lstStyle/>
          <a:p>
            <a:r>
              <a:rPr lang="en-US" dirty="0"/>
              <a:t>The Agile Methodology is just one way when tackling a project, but there are other methodologies out there like the Waterfall Methodology. The Waterfall Methodology differs from the Agile approach, mainly because of its sequential phasing. It follows a more linear approach in each phase. Customer interaction is limited, and their involvement only comes in during the final stages when the product is about to be delivered. It is less flexible so any changes could completely halt a production. </a:t>
            </a:r>
          </a:p>
          <a:p>
            <a:r>
              <a:rPr lang="en-US" dirty="0"/>
              <a:t>If the Waterfall Methodology were used instead of Agile, there could have been a high chance that the customer would be dissatisfied with the final product and that it never met their requirements. In this case, changes would be needed, and the project would need to go back to an earlier phase in its development to accommodate these changes. This results in significant delays and rework. </a:t>
            </a:r>
          </a:p>
        </p:txBody>
      </p:sp>
    </p:spTree>
    <p:extLst>
      <p:ext uri="{BB962C8B-B14F-4D97-AF65-F5344CB8AC3E}">
        <p14:creationId xmlns:p14="http://schemas.microsoft.com/office/powerpoint/2010/main" val="149909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B6C7C-9B11-C290-33FA-873918423FA0}"/>
              </a:ext>
            </a:extLst>
          </p:cNvPr>
          <p:cNvSpPr>
            <a:spLocks noGrp="1"/>
          </p:cNvSpPr>
          <p:nvPr>
            <p:ph type="title"/>
          </p:nvPr>
        </p:nvSpPr>
        <p:spPr/>
        <p:txBody>
          <a:bodyPr/>
          <a:lstStyle/>
          <a:p>
            <a:r>
              <a:rPr lang="en-US" dirty="0"/>
              <a:t>Considering the Best Approach</a:t>
            </a:r>
          </a:p>
        </p:txBody>
      </p:sp>
      <p:sp>
        <p:nvSpPr>
          <p:cNvPr id="3" name="Content Placeholder 2">
            <a:extLst>
              <a:ext uri="{FF2B5EF4-FFF2-40B4-BE49-F238E27FC236}">
                <a16:creationId xmlns:a16="http://schemas.microsoft.com/office/drawing/2014/main" id="{D50414B6-08F4-4D23-D3CC-53DB93504A0D}"/>
              </a:ext>
            </a:extLst>
          </p:cNvPr>
          <p:cNvSpPr>
            <a:spLocks noGrp="1"/>
          </p:cNvSpPr>
          <p:nvPr>
            <p:ph idx="1"/>
          </p:nvPr>
        </p:nvSpPr>
        <p:spPr/>
        <p:txBody>
          <a:bodyPr>
            <a:normAutofit fontScale="85000" lnSpcReduction="10000"/>
          </a:bodyPr>
          <a:lstStyle/>
          <a:p>
            <a:r>
              <a:rPr lang="en-US" dirty="0"/>
              <a:t>When choosing the best approach for a project, several factors need to be considered. This can determine which methodology best fits the team. </a:t>
            </a:r>
          </a:p>
          <a:p>
            <a:pPr lvl="1"/>
            <a:r>
              <a:rPr lang="en-US" dirty="0"/>
              <a:t>Projects Complexity: Waterfall is suited for a project that’s requirements are already well defined, where Agile is ideal for projects that requirements evolve frequently.</a:t>
            </a:r>
          </a:p>
          <a:p>
            <a:pPr lvl="1"/>
            <a:r>
              <a:rPr lang="en-US" dirty="0"/>
              <a:t>Customer Involvement: Waterfall has limited customer involvement up until the final stages of a project, this can lead to misunderstandings. Agile encourages regular involvement and ensures that the final product meets the customers requirements.</a:t>
            </a:r>
          </a:p>
          <a:p>
            <a:pPr lvl="1"/>
            <a:r>
              <a:rPr lang="en-US" dirty="0"/>
              <a:t>Changes: Waterfall is less tolerant of changes which can be costly or time consuming where Agile is flexible through iterative development and constant feedback.</a:t>
            </a:r>
          </a:p>
          <a:p>
            <a:pPr lvl="1"/>
            <a:r>
              <a:rPr lang="en-US" dirty="0"/>
              <a:t>Timelines: Waterfall requires upfront and detailed planning which leads to longer development times, and Agile allows for shorter development</a:t>
            </a:r>
          </a:p>
          <a:p>
            <a:pPr lvl="1"/>
            <a:r>
              <a:rPr lang="en-US" dirty="0"/>
              <a:t>The choice between Waterfall and Agile depends on a project's requirements, team dynamic, and organization. Both methodologies have their pros and cons, and the decision should carefully considered.</a:t>
            </a:r>
          </a:p>
        </p:txBody>
      </p:sp>
    </p:spTree>
    <p:extLst>
      <p:ext uri="{BB962C8B-B14F-4D97-AF65-F5344CB8AC3E}">
        <p14:creationId xmlns:p14="http://schemas.microsoft.com/office/powerpoint/2010/main" val="154354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0C61-32F1-1037-E9EE-40BC7697ECC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5191C3B5-E4FE-F6CF-D8B4-D4C5165C28AD}"/>
              </a:ext>
            </a:extLst>
          </p:cNvPr>
          <p:cNvSpPr>
            <a:spLocks noGrp="1"/>
          </p:cNvSpPr>
          <p:nvPr>
            <p:ph idx="1"/>
          </p:nvPr>
        </p:nvSpPr>
        <p:spPr/>
        <p:txBody>
          <a:bodyPr>
            <a:normAutofit/>
          </a:bodyPr>
          <a:lstStyle/>
          <a:p>
            <a:r>
              <a:rPr lang="en-US" sz="1600" b="0" i="0" dirty="0">
                <a:effectLst/>
                <a:latin typeface="+mj-lt"/>
              </a:rPr>
              <a:t>Cobb, C. G. (2015). </a:t>
            </a:r>
            <a:r>
              <a:rPr lang="en-US" sz="1600" b="0" i="1" dirty="0">
                <a:effectLst/>
                <a:latin typeface="+mj-lt"/>
              </a:rPr>
              <a:t>The project manager’s guide to mastering agile : principles and practices for an adaptive approach</a:t>
            </a:r>
            <a:r>
              <a:rPr lang="en-US" sz="1600" b="0" i="0" dirty="0">
                <a:effectLst/>
                <a:latin typeface="+mj-lt"/>
              </a:rPr>
              <a:t>. John Wiley.</a:t>
            </a:r>
          </a:p>
          <a:p>
            <a:r>
              <a:rPr lang="en-US" sz="1600" b="0" i="0" dirty="0">
                <a:effectLst/>
                <a:latin typeface="+mj-lt"/>
              </a:rPr>
              <a:t>Agile Alliance. (2018, December 12). </a:t>
            </a:r>
            <a:r>
              <a:rPr lang="en-US" sz="1600" b="0" i="1" dirty="0">
                <a:effectLst/>
                <a:latin typeface="+mj-lt"/>
              </a:rPr>
              <a:t>Agile Manifesto for Software Development</a:t>
            </a:r>
            <a:r>
              <a:rPr lang="en-US" sz="1600" b="0" i="0" dirty="0">
                <a:effectLst/>
                <a:latin typeface="+mj-lt"/>
              </a:rPr>
              <a:t>. Agile Alliance; Agile Alliance. </a:t>
            </a:r>
            <a:r>
              <a:rPr lang="en-US" sz="1600" b="0" i="0" dirty="0">
                <a:effectLst/>
                <a:latin typeface="+mj-lt"/>
                <a:hlinkClick r:id="rId2">
                  <a:extLst>
                    <a:ext uri="{A12FA001-AC4F-418D-AE19-62706E023703}">
                      <ahyp:hlinkClr xmlns:ahyp="http://schemas.microsoft.com/office/drawing/2018/hyperlinkcolor" val="tx"/>
                    </a:ext>
                  </a:extLst>
                </a:hlinkClick>
              </a:rPr>
              <a:t>https://www.agilealliance.org/agile101/the-agile-manifesto/</a:t>
            </a:r>
            <a:endParaRPr lang="en-US" sz="1600" b="0" i="0" dirty="0">
              <a:effectLst/>
              <a:latin typeface="+mj-lt"/>
            </a:endParaRPr>
          </a:p>
          <a:p>
            <a:r>
              <a:rPr lang="en-US" sz="1600" b="0" i="0" dirty="0">
                <a:effectLst/>
                <a:latin typeface="+mj-lt"/>
              </a:rPr>
              <a:t>Srinivasan, R., &amp; Maloney, B. (n.d.). </a:t>
            </a:r>
            <a:r>
              <a:rPr lang="en-US" sz="1600" b="0" i="1" dirty="0">
                <a:effectLst/>
                <a:latin typeface="+mj-lt"/>
              </a:rPr>
              <a:t>What Is Scrum: A Guide to the Most Popular Agile Framework</a:t>
            </a:r>
            <a:r>
              <a:rPr lang="en-US" sz="1600" b="0" i="0" dirty="0">
                <a:effectLst/>
                <a:latin typeface="+mj-lt"/>
              </a:rPr>
              <a:t>. Www.scrumalliance.org. https://www.scrumalliance.org/about-scrum#:~:text=Scrum%20is%20the%20most%20widely</a:t>
            </a:r>
          </a:p>
          <a:p>
            <a:r>
              <a:rPr lang="en-US" sz="1600" b="0" i="0" dirty="0" err="1">
                <a:effectLst/>
                <a:latin typeface="+mj-lt"/>
              </a:rPr>
              <a:t>Dziuba</a:t>
            </a:r>
            <a:r>
              <a:rPr lang="en-US" sz="1600" b="0" i="0" dirty="0">
                <a:effectLst/>
                <a:latin typeface="+mj-lt"/>
              </a:rPr>
              <a:t>, A. (2020, January 9). </a:t>
            </a:r>
            <a:r>
              <a:rPr lang="en-US" sz="1600" b="0" i="1" dirty="0">
                <a:effectLst/>
                <a:latin typeface="+mj-lt"/>
              </a:rPr>
              <a:t>Agile Software Development Lifecycle Phases Explained</a:t>
            </a:r>
            <a:r>
              <a:rPr lang="en-US" sz="1600" b="0" i="0" dirty="0">
                <a:effectLst/>
                <a:latin typeface="+mj-lt"/>
              </a:rPr>
              <a:t>. </a:t>
            </a:r>
            <a:r>
              <a:rPr lang="en-US" sz="1600" b="0" i="0" dirty="0" err="1">
                <a:effectLst/>
                <a:latin typeface="+mj-lt"/>
              </a:rPr>
              <a:t>Relevant.software</a:t>
            </a:r>
            <a:r>
              <a:rPr lang="en-US" sz="1600" b="0" i="0" dirty="0">
                <a:effectLst/>
                <a:latin typeface="+mj-lt"/>
              </a:rPr>
              <a:t>. </a:t>
            </a:r>
            <a:r>
              <a:rPr lang="en-US" sz="1600" b="0" i="0" dirty="0">
                <a:effectLst/>
                <a:latin typeface="+mj-lt"/>
                <a:hlinkClick r:id="rId3">
                  <a:extLst>
                    <a:ext uri="{A12FA001-AC4F-418D-AE19-62706E023703}">
                      <ahyp:hlinkClr xmlns:ahyp="http://schemas.microsoft.com/office/drawing/2018/hyperlinkcolor" val="tx"/>
                    </a:ext>
                  </a:extLst>
                </a:hlinkClick>
              </a:rPr>
              <a:t>https://relevant.software/blog/agile-software-development-lifecycle-phases-explained/</a:t>
            </a:r>
            <a:endParaRPr lang="en-US" sz="1600" b="0" i="0" dirty="0">
              <a:effectLst/>
              <a:latin typeface="+mj-lt"/>
            </a:endParaRPr>
          </a:p>
          <a:p>
            <a:r>
              <a:rPr lang="en-US" sz="1600" b="0" i="0" dirty="0">
                <a:effectLst/>
                <a:latin typeface="+mj-lt"/>
              </a:rPr>
              <a:t>Gulam, A. (2016). </a:t>
            </a:r>
            <a:r>
              <a:rPr lang="en-US" sz="1600" b="0" i="1" dirty="0">
                <a:effectLst/>
                <a:latin typeface="+mj-lt"/>
              </a:rPr>
              <a:t>Agile Methodology Phases</a:t>
            </a:r>
            <a:r>
              <a:rPr lang="en-US" sz="1600" b="0" i="0" dirty="0">
                <a:effectLst/>
                <a:latin typeface="+mj-lt"/>
              </a:rPr>
              <a:t> [Review of </a:t>
            </a:r>
            <a:r>
              <a:rPr lang="en-US" sz="1600" b="0" i="1" dirty="0">
                <a:effectLst/>
                <a:latin typeface="+mj-lt"/>
              </a:rPr>
              <a:t>Agile Methodology Phases</a:t>
            </a:r>
            <a:r>
              <a:rPr lang="en-US" sz="1600" b="0" i="0" dirty="0">
                <a:effectLst/>
                <a:latin typeface="+mj-lt"/>
              </a:rPr>
              <a:t>]. https://www.cobalt.io/hubfs/Imported_Blog_Media/integrating_1-3.png</a:t>
            </a:r>
            <a:endParaRPr lang="en-US" sz="1600" dirty="0">
              <a:latin typeface="+mj-lt"/>
            </a:endParaRPr>
          </a:p>
        </p:txBody>
      </p:sp>
    </p:spTree>
    <p:extLst>
      <p:ext uri="{BB962C8B-B14F-4D97-AF65-F5344CB8AC3E}">
        <p14:creationId xmlns:p14="http://schemas.microsoft.com/office/powerpoint/2010/main" val="250540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8FF6-7F30-F5C3-2498-BC9A4F4A8810}"/>
              </a:ext>
            </a:extLst>
          </p:cNvPr>
          <p:cNvSpPr>
            <a:spLocks noGrp="1"/>
          </p:cNvSpPr>
          <p:nvPr>
            <p:ph type="title"/>
          </p:nvPr>
        </p:nvSpPr>
        <p:spPr/>
        <p:txBody>
          <a:bodyPr/>
          <a:lstStyle/>
          <a:p>
            <a:pPr algn="ctr"/>
            <a:r>
              <a:rPr lang="en-US" dirty="0">
                <a:ea typeface="Tahoma" panose="020B0604030504040204" pitchFamily="34" charset="0"/>
                <a:cs typeface="Tahoma" panose="020B0604030504040204" pitchFamily="34" charset="0"/>
              </a:rPr>
              <a:t>Introduction</a:t>
            </a:r>
          </a:p>
        </p:txBody>
      </p:sp>
      <p:sp>
        <p:nvSpPr>
          <p:cNvPr id="3" name="Content Placeholder 2">
            <a:extLst>
              <a:ext uri="{FF2B5EF4-FFF2-40B4-BE49-F238E27FC236}">
                <a16:creationId xmlns:a16="http://schemas.microsoft.com/office/drawing/2014/main" id="{24A43C44-5F07-0EED-16CC-00FA4C21643C}"/>
              </a:ext>
            </a:extLst>
          </p:cNvPr>
          <p:cNvSpPr>
            <a:spLocks noGrp="1"/>
          </p:cNvSpPr>
          <p:nvPr>
            <p:ph idx="1"/>
          </p:nvPr>
        </p:nvSpPr>
        <p:spPr/>
        <p:txBody>
          <a:bodyPr/>
          <a:lstStyle/>
          <a:p>
            <a:r>
              <a:rPr lang="en-US" dirty="0">
                <a:latin typeface="+mj-lt"/>
                <a:ea typeface="Tahoma" panose="020B0604030504040204" pitchFamily="34" charset="0"/>
                <a:cs typeface="Tahoma" panose="020B0604030504040204" pitchFamily="34" charset="0"/>
              </a:rPr>
              <a:t>What is Scrum-Agile?</a:t>
            </a:r>
          </a:p>
          <a:p>
            <a:r>
              <a:rPr lang="en-US" dirty="0">
                <a:latin typeface="+mj-lt"/>
                <a:ea typeface="Tahoma" panose="020B0604030504040204" pitchFamily="34" charset="0"/>
                <a:cs typeface="Tahoma" panose="020B0604030504040204" pitchFamily="34" charset="0"/>
              </a:rPr>
              <a:t>Various roles of the Scrum-Agile Team</a:t>
            </a:r>
          </a:p>
          <a:p>
            <a:r>
              <a:rPr lang="en-US" dirty="0">
                <a:latin typeface="+mj-lt"/>
                <a:ea typeface="Tahoma" panose="020B0604030504040204" pitchFamily="34" charset="0"/>
                <a:cs typeface="Tahoma" panose="020B0604030504040204" pitchFamily="34" charset="0"/>
              </a:rPr>
              <a:t>The phases of SDLC through Agile</a:t>
            </a:r>
          </a:p>
          <a:p>
            <a:r>
              <a:rPr lang="en-US" dirty="0">
                <a:latin typeface="+mj-lt"/>
                <a:ea typeface="Tahoma" panose="020B0604030504040204" pitchFamily="34" charset="0"/>
                <a:cs typeface="Tahoma" panose="020B0604030504040204" pitchFamily="34" charset="0"/>
              </a:rPr>
              <a:t>Contrasts between Agile and Waterfall development</a:t>
            </a:r>
          </a:p>
          <a:p>
            <a:r>
              <a:rPr lang="en-US" dirty="0">
                <a:latin typeface="+mj-lt"/>
                <a:ea typeface="Tahoma" panose="020B0604030504040204" pitchFamily="34" charset="0"/>
                <a:cs typeface="Tahoma" panose="020B0604030504040204" pitchFamily="34" charset="0"/>
              </a:rPr>
              <a:t>Considering the best approach</a:t>
            </a:r>
          </a:p>
          <a:p>
            <a:endParaRPr lang="en-US" dirty="0">
              <a:latin typeface="+mj-lt"/>
              <a:ea typeface="Tahoma" panose="020B0604030504040204" pitchFamily="34" charset="0"/>
              <a:cs typeface="Tahoma" panose="020B0604030504040204" pitchFamily="34" charset="0"/>
            </a:endParaRPr>
          </a:p>
          <a:p>
            <a:endParaRPr lang="en-US" dirty="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7618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6E84-9D61-2FF4-5ACC-C0E2E8C240B7}"/>
              </a:ext>
            </a:extLst>
          </p:cNvPr>
          <p:cNvSpPr>
            <a:spLocks noGrp="1"/>
          </p:cNvSpPr>
          <p:nvPr>
            <p:ph type="title"/>
          </p:nvPr>
        </p:nvSpPr>
        <p:spPr/>
        <p:txBody>
          <a:bodyPr/>
          <a:lstStyle/>
          <a:p>
            <a:r>
              <a:rPr lang="en-US" dirty="0"/>
              <a:t>What is Scrum-Agile?</a:t>
            </a:r>
          </a:p>
        </p:txBody>
      </p:sp>
      <p:sp>
        <p:nvSpPr>
          <p:cNvPr id="3" name="Content Placeholder 2">
            <a:extLst>
              <a:ext uri="{FF2B5EF4-FFF2-40B4-BE49-F238E27FC236}">
                <a16:creationId xmlns:a16="http://schemas.microsoft.com/office/drawing/2014/main" id="{CDB4E7A3-81A4-1EA5-E293-C705D496AB5A}"/>
              </a:ext>
            </a:extLst>
          </p:cNvPr>
          <p:cNvSpPr>
            <a:spLocks noGrp="1"/>
          </p:cNvSpPr>
          <p:nvPr>
            <p:ph idx="1"/>
          </p:nvPr>
        </p:nvSpPr>
        <p:spPr/>
        <p:txBody>
          <a:bodyPr>
            <a:normAutofit lnSpcReduction="10000"/>
          </a:bodyPr>
          <a:lstStyle/>
          <a:p>
            <a:r>
              <a:rPr lang="en-US" dirty="0"/>
              <a:t>The idea of Scrum is based around the Agile Manifesto and is a widely used framework used in software development. It provides a structured approach to manage and deliver software products with the use of team roles, events, and rules that allow all members involved to achieve their goals. </a:t>
            </a:r>
          </a:p>
          <a:p>
            <a:r>
              <a:rPr lang="en-US" dirty="0"/>
              <a:t>The Agile methodology emphasizes flexibility, collaboration, and customer feedback based on:</a:t>
            </a:r>
          </a:p>
          <a:p>
            <a:pPr lvl="1"/>
            <a:r>
              <a:rPr lang="en-US" dirty="0"/>
              <a:t>Individuals and interactions over processes and tools</a:t>
            </a:r>
          </a:p>
          <a:p>
            <a:pPr lvl="1"/>
            <a:r>
              <a:rPr lang="en-US" dirty="0"/>
              <a:t>Working software over comprehensive documentation</a:t>
            </a:r>
          </a:p>
          <a:p>
            <a:pPr lvl="1"/>
            <a:r>
              <a:rPr lang="en-US" dirty="0"/>
              <a:t>Customer collaboration over contract negotiation</a:t>
            </a:r>
          </a:p>
          <a:p>
            <a:pPr lvl="1"/>
            <a:r>
              <a:rPr lang="en-US" dirty="0"/>
              <a:t>Responding to change over following a plan</a:t>
            </a:r>
          </a:p>
        </p:txBody>
      </p:sp>
    </p:spTree>
    <p:extLst>
      <p:ext uri="{BB962C8B-B14F-4D97-AF65-F5344CB8AC3E}">
        <p14:creationId xmlns:p14="http://schemas.microsoft.com/office/powerpoint/2010/main" val="372982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6E84-9D61-2FF4-5ACC-C0E2E8C240B7}"/>
              </a:ext>
            </a:extLst>
          </p:cNvPr>
          <p:cNvSpPr>
            <a:spLocks noGrp="1"/>
          </p:cNvSpPr>
          <p:nvPr>
            <p:ph type="title"/>
          </p:nvPr>
        </p:nvSpPr>
        <p:spPr/>
        <p:txBody>
          <a:bodyPr/>
          <a:lstStyle/>
          <a:p>
            <a:r>
              <a:rPr lang="en-US" dirty="0"/>
              <a:t>What is Scrum-Agile? Cont.</a:t>
            </a:r>
          </a:p>
        </p:txBody>
      </p:sp>
      <p:sp>
        <p:nvSpPr>
          <p:cNvPr id="3" name="Content Placeholder 2">
            <a:extLst>
              <a:ext uri="{FF2B5EF4-FFF2-40B4-BE49-F238E27FC236}">
                <a16:creationId xmlns:a16="http://schemas.microsoft.com/office/drawing/2014/main" id="{CDB4E7A3-81A4-1EA5-E293-C705D496AB5A}"/>
              </a:ext>
            </a:extLst>
          </p:cNvPr>
          <p:cNvSpPr>
            <a:spLocks noGrp="1"/>
          </p:cNvSpPr>
          <p:nvPr>
            <p:ph idx="1"/>
          </p:nvPr>
        </p:nvSpPr>
        <p:spPr/>
        <p:txBody>
          <a:bodyPr>
            <a:normAutofit/>
          </a:bodyPr>
          <a:lstStyle/>
          <a:p>
            <a:r>
              <a:rPr lang="en-US" dirty="0"/>
              <a:t>Key principles include:</a:t>
            </a:r>
          </a:p>
          <a:p>
            <a:pPr lvl="1"/>
            <a:r>
              <a:rPr lang="en-US" dirty="0"/>
              <a:t>Incremental Development: Projects are broken down into smaller chunks, allowing for greater manageability</a:t>
            </a:r>
          </a:p>
          <a:p>
            <a:pPr lvl="1"/>
            <a:r>
              <a:rPr lang="en-US" dirty="0"/>
              <a:t>Customer Collaboration: Customers are involved throughout development, providing feedback and guidance, and allowing for more transparency</a:t>
            </a:r>
          </a:p>
          <a:p>
            <a:pPr lvl="1"/>
            <a:r>
              <a:rPr lang="en-US" dirty="0"/>
              <a:t>Adaptive Planning: Plans are flexible and adjustable, allowing teams to respond quickly to any new changes</a:t>
            </a:r>
          </a:p>
          <a:p>
            <a:pPr lvl="1"/>
            <a:r>
              <a:rPr lang="en-US" dirty="0"/>
              <a:t>Continuous Improvement: The team can regularly reflect on processes and find ways to improve the quality of the product</a:t>
            </a:r>
          </a:p>
        </p:txBody>
      </p:sp>
    </p:spTree>
    <p:extLst>
      <p:ext uri="{BB962C8B-B14F-4D97-AF65-F5344CB8AC3E}">
        <p14:creationId xmlns:p14="http://schemas.microsoft.com/office/powerpoint/2010/main" val="129568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6138-611D-2CAB-3CA6-276A5FD2C104}"/>
              </a:ext>
            </a:extLst>
          </p:cNvPr>
          <p:cNvSpPr>
            <a:spLocks noGrp="1"/>
          </p:cNvSpPr>
          <p:nvPr>
            <p:ph type="title"/>
          </p:nvPr>
        </p:nvSpPr>
        <p:spPr/>
        <p:txBody>
          <a:bodyPr/>
          <a:lstStyle/>
          <a:p>
            <a:r>
              <a:rPr lang="en-US" dirty="0"/>
              <a:t>Various Roles of the Scrum-Agile Team</a:t>
            </a:r>
          </a:p>
        </p:txBody>
      </p:sp>
      <p:sp>
        <p:nvSpPr>
          <p:cNvPr id="3" name="Content Placeholder 2">
            <a:extLst>
              <a:ext uri="{FF2B5EF4-FFF2-40B4-BE49-F238E27FC236}">
                <a16:creationId xmlns:a16="http://schemas.microsoft.com/office/drawing/2014/main" id="{070CC244-6381-5507-08D1-35263555F59A}"/>
              </a:ext>
            </a:extLst>
          </p:cNvPr>
          <p:cNvSpPr>
            <a:spLocks noGrp="1"/>
          </p:cNvSpPr>
          <p:nvPr>
            <p:ph idx="1"/>
          </p:nvPr>
        </p:nvSpPr>
        <p:spPr/>
        <p:txBody>
          <a:bodyPr>
            <a:normAutofit/>
          </a:bodyPr>
          <a:lstStyle/>
          <a:p>
            <a:r>
              <a:rPr lang="en-US" dirty="0"/>
              <a:t>The Scrum-Agile team consists of three primary roles</a:t>
            </a:r>
          </a:p>
          <a:p>
            <a:endParaRPr lang="en-US" dirty="0"/>
          </a:p>
          <a:p>
            <a:pPr lvl="1"/>
            <a:r>
              <a:rPr lang="en-US" dirty="0"/>
              <a:t>The Product Owner: Represents the stakeholders and is responsible for the value of the product, ensuring that the team delivers the correct features and functionality</a:t>
            </a:r>
          </a:p>
          <a:p>
            <a:pPr marL="457200" lvl="1" indent="0">
              <a:buNone/>
            </a:pPr>
            <a:endParaRPr lang="en-US" dirty="0"/>
          </a:p>
          <a:p>
            <a:pPr lvl="1"/>
            <a:r>
              <a:rPr lang="en-US" dirty="0"/>
              <a:t>The Scrum Master: Ensures the Scrum framework is followed and that the team is well organized when creating the product</a:t>
            </a:r>
          </a:p>
          <a:p>
            <a:pPr lvl="1"/>
            <a:endParaRPr lang="en-US" dirty="0"/>
          </a:p>
          <a:p>
            <a:pPr lvl="1"/>
            <a:r>
              <a:rPr lang="en-US" dirty="0"/>
              <a:t>The Development Team: Responsible for delivering the product</a:t>
            </a:r>
          </a:p>
          <a:p>
            <a:endParaRPr lang="en-US" dirty="0"/>
          </a:p>
        </p:txBody>
      </p:sp>
    </p:spTree>
    <p:extLst>
      <p:ext uri="{BB962C8B-B14F-4D97-AF65-F5344CB8AC3E}">
        <p14:creationId xmlns:p14="http://schemas.microsoft.com/office/powerpoint/2010/main" val="151000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6138-611D-2CAB-3CA6-276A5FD2C104}"/>
              </a:ext>
            </a:extLst>
          </p:cNvPr>
          <p:cNvSpPr>
            <a:spLocks noGrp="1"/>
          </p:cNvSpPr>
          <p:nvPr>
            <p:ph type="title"/>
          </p:nvPr>
        </p:nvSpPr>
        <p:spPr/>
        <p:txBody>
          <a:bodyPr/>
          <a:lstStyle/>
          <a:p>
            <a:r>
              <a:rPr lang="en-US" dirty="0"/>
              <a:t>The Product Owner</a:t>
            </a:r>
          </a:p>
        </p:txBody>
      </p:sp>
      <p:sp>
        <p:nvSpPr>
          <p:cNvPr id="3" name="Content Placeholder 2">
            <a:extLst>
              <a:ext uri="{FF2B5EF4-FFF2-40B4-BE49-F238E27FC236}">
                <a16:creationId xmlns:a16="http://schemas.microsoft.com/office/drawing/2014/main" id="{070CC244-6381-5507-08D1-35263555F59A}"/>
              </a:ext>
            </a:extLst>
          </p:cNvPr>
          <p:cNvSpPr>
            <a:spLocks noGrp="1"/>
          </p:cNvSpPr>
          <p:nvPr>
            <p:ph idx="1"/>
          </p:nvPr>
        </p:nvSpPr>
        <p:spPr/>
        <p:txBody>
          <a:bodyPr>
            <a:normAutofit/>
          </a:bodyPr>
          <a:lstStyle/>
          <a:p>
            <a:r>
              <a:rPr lang="en-US" dirty="0"/>
              <a:t>The Product Owner is the Agile team member responsible for maximizing the value of a product that is delivered by the entire team. They make sure the needs and wants of the customer and stakeholders are fully met. They identify the problems that need to be solved or if they are worth solving, resolve questions, communicate priorities and in doing so make the objective clear to the rest of the team. The Product owner is the important link between the team and the customers</a:t>
            </a:r>
          </a:p>
          <a:p>
            <a:endParaRPr lang="en-US" dirty="0"/>
          </a:p>
        </p:txBody>
      </p:sp>
    </p:spTree>
    <p:extLst>
      <p:ext uri="{BB962C8B-B14F-4D97-AF65-F5344CB8AC3E}">
        <p14:creationId xmlns:p14="http://schemas.microsoft.com/office/powerpoint/2010/main" val="133974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6138-611D-2CAB-3CA6-276A5FD2C104}"/>
              </a:ext>
            </a:extLst>
          </p:cNvPr>
          <p:cNvSpPr>
            <a:spLocks noGrp="1"/>
          </p:cNvSpPr>
          <p:nvPr>
            <p:ph type="title"/>
          </p:nvPr>
        </p:nvSpPr>
        <p:spPr/>
        <p:txBody>
          <a:bodyPr/>
          <a:lstStyle/>
          <a:p>
            <a:r>
              <a:rPr lang="en-US" dirty="0"/>
              <a:t>The Scrum Master</a:t>
            </a:r>
          </a:p>
        </p:txBody>
      </p:sp>
      <p:sp>
        <p:nvSpPr>
          <p:cNvPr id="3" name="Content Placeholder 2">
            <a:extLst>
              <a:ext uri="{FF2B5EF4-FFF2-40B4-BE49-F238E27FC236}">
                <a16:creationId xmlns:a16="http://schemas.microsoft.com/office/drawing/2014/main" id="{070CC244-6381-5507-08D1-35263555F59A}"/>
              </a:ext>
            </a:extLst>
          </p:cNvPr>
          <p:cNvSpPr>
            <a:spLocks noGrp="1"/>
          </p:cNvSpPr>
          <p:nvPr>
            <p:ph idx="1"/>
          </p:nvPr>
        </p:nvSpPr>
        <p:spPr/>
        <p:txBody>
          <a:bodyPr>
            <a:normAutofit/>
          </a:bodyPr>
          <a:lstStyle/>
          <a:p>
            <a:r>
              <a:rPr lang="en-US" dirty="0"/>
              <a:t>The Scrum Master is responsible for establishing the Scrum framework when a team receives guidelines for a product. They prioritize the teams needs above their own and serve them by facilitating Scrum events, removing obstacles, and providing coaching when necessary. By facilitating sprint plannings, daily stand-up meetings, and sprint reviews, they ensure that the team is effective, self-organized, and concentrated on achieving the end goal. Scrum Masters ensure that the team understands the Scrum ruleset and encourages constant improvement. </a:t>
            </a:r>
          </a:p>
          <a:p>
            <a:endParaRPr lang="en-US" dirty="0"/>
          </a:p>
        </p:txBody>
      </p:sp>
    </p:spTree>
    <p:extLst>
      <p:ext uri="{BB962C8B-B14F-4D97-AF65-F5344CB8AC3E}">
        <p14:creationId xmlns:p14="http://schemas.microsoft.com/office/powerpoint/2010/main" val="176324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6138-611D-2CAB-3CA6-276A5FD2C104}"/>
              </a:ext>
            </a:extLst>
          </p:cNvPr>
          <p:cNvSpPr>
            <a:spLocks noGrp="1"/>
          </p:cNvSpPr>
          <p:nvPr>
            <p:ph type="title"/>
          </p:nvPr>
        </p:nvSpPr>
        <p:spPr/>
        <p:txBody>
          <a:bodyPr/>
          <a:lstStyle/>
          <a:p>
            <a:r>
              <a:rPr lang="en-US" dirty="0"/>
              <a:t>The Development Team</a:t>
            </a:r>
          </a:p>
        </p:txBody>
      </p:sp>
      <p:sp>
        <p:nvSpPr>
          <p:cNvPr id="3" name="Content Placeholder 2">
            <a:extLst>
              <a:ext uri="{FF2B5EF4-FFF2-40B4-BE49-F238E27FC236}">
                <a16:creationId xmlns:a16="http://schemas.microsoft.com/office/drawing/2014/main" id="{070CC244-6381-5507-08D1-35263555F59A}"/>
              </a:ext>
            </a:extLst>
          </p:cNvPr>
          <p:cNvSpPr>
            <a:spLocks noGrp="1"/>
          </p:cNvSpPr>
          <p:nvPr>
            <p:ph idx="1"/>
          </p:nvPr>
        </p:nvSpPr>
        <p:spPr/>
        <p:txBody>
          <a:bodyPr>
            <a:normAutofit/>
          </a:bodyPr>
          <a:lstStyle/>
          <a:p>
            <a:r>
              <a:rPr lang="en-US" dirty="0"/>
              <a:t>The Development Team is responsible for developing and creating the finished product. Through self-organization, the Development Team decide how to tackle each task, who's responsible for what, and collaborate with Product Owners to recognize and improve requirements. During sprint planning, they estimate the effort required for the task and commit to a certain amount of work for each sprint. They develop, test, and deliver increments of a product and actively contribute to continuous improvement. </a:t>
            </a:r>
          </a:p>
        </p:txBody>
      </p:sp>
    </p:spTree>
    <p:extLst>
      <p:ext uri="{BB962C8B-B14F-4D97-AF65-F5344CB8AC3E}">
        <p14:creationId xmlns:p14="http://schemas.microsoft.com/office/powerpoint/2010/main" val="318545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1917-63EE-7CB1-C130-A9FBB0BF81BE}"/>
              </a:ext>
            </a:extLst>
          </p:cNvPr>
          <p:cNvSpPr>
            <a:spLocks noGrp="1"/>
          </p:cNvSpPr>
          <p:nvPr>
            <p:ph type="title"/>
          </p:nvPr>
        </p:nvSpPr>
        <p:spPr/>
        <p:txBody>
          <a:bodyPr/>
          <a:lstStyle/>
          <a:p>
            <a:r>
              <a:rPr lang="en-US" dirty="0"/>
              <a:t>The Phases of SDLC Through Agile</a:t>
            </a:r>
          </a:p>
        </p:txBody>
      </p:sp>
      <p:sp>
        <p:nvSpPr>
          <p:cNvPr id="3" name="Content Placeholder 2">
            <a:extLst>
              <a:ext uri="{FF2B5EF4-FFF2-40B4-BE49-F238E27FC236}">
                <a16:creationId xmlns:a16="http://schemas.microsoft.com/office/drawing/2014/main" id="{14BC1145-B4D7-B7CD-61E7-85BC818B22A7}"/>
              </a:ext>
            </a:extLst>
          </p:cNvPr>
          <p:cNvSpPr>
            <a:spLocks noGrp="1"/>
          </p:cNvSpPr>
          <p:nvPr>
            <p:ph idx="1"/>
          </p:nvPr>
        </p:nvSpPr>
        <p:spPr/>
        <p:txBody>
          <a:bodyPr>
            <a:normAutofit fontScale="70000" lnSpcReduction="20000"/>
          </a:bodyPr>
          <a:lstStyle/>
          <a:p>
            <a:r>
              <a:rPr lang="en-US" dirty="0"/>
              <a:t>There are six phases in the Agile Lifecycle</a:t>
            </a:r>
          </a:p>
          <a:p>
            <a:pPr lvl="1"/>
            <a:r>
              <a:rPr lang="en-US" dirty="0"/>
              <a:t>Concept</a:t>
            </a:r>
          </a:p>
          <a:p>
            <a:pPr lvl="2"/>
            <a:r>
              <a:rPr lang="en-US" dirty="0"/>
              <a:t>This establishes the vision of the product, defining objectives and goals. The conception phase includes all parties (customers, product owner, scrum master, etc.) and ensures everyone understands the task at hand</a:t>
            </a:r>
          </a:p>
          <a:p>
            <a:pPr lvl="1"/>
            <a:r>
              <a:rPr lang="en-US" dirty="0"/>
              <a:t>Inception</a:t>
            </a:r>
          </a:p>
          <a:p>
            <a:pPr lvl="2"/>
            <a:r>
              <a:rPr lang="en-US" dirty="0"/>
              <a:t>Teams go into more detail about the project, refining the end goal and defining requirements. This establishes the course that will be taken and satisfies customer requirements</a:t>
            </a:r>
          </a:p>
          <a:p>
            <a:pPr lvl="1"/>
            <a:r>
              <a:rPr lang="en-US" dirty="0"/>
              <a:t>Iteration</a:t>
            </a:r>
          </a:p>
          <a:p>
            <a:pPr lvl="2"/>
            <a:r>
              <a:rPr lang="en-US" dirty="0"/>
              <a:t>The iterative phase prioritizes features. Teams develop features and test them. Iteration allows stakeholders to provide feedback and updates requirements if necessary.</a:t>
            </a:r>
          </a:p>
          <a:p>
            <a:pPr lvl="1"/>
            <a:r>
              <a:rPr lang="en-US" dirty="0"/>
              <a:t>Testing</a:t>
            </a:r>
          </a:p>
          <a:p>
            <a:pPr lvl="2"/>
            <a:r>
              <a:rPr lang="en-US" dirty="0"/>
              <a:t>Testers collaborate closely with developers to create approval criteria for users through test cases. The testing phase makes sure that all features function properly and enables feedback.</a:t>
            </a:r>
          </a:p>
          <a:p>
            <a:pPr lvl="1"/>
            <a:r>
              <a:rPr lang="en-US" dirty="0"/>
              <a:t>Release</a:t>
            </a:r>
          </a:p>
          <a:p>
            <a:pPr lvl="2"/>
            <a:r>
              <a:rPr lang="en-US" dirty="0"/>
              <a:t>The release phase involves performance testing and ensures that user needs are fully met.</a:t>
            </a:r>
          </a:p>
          <a:p>
            <a:pPr lvl="1"/>
            <a:r>
              <a:rPr lang="en-US" dirty="0"/>
              <a:t>Maintenance</a:t>
            </a:r>
          </a:p>
          <a:p>
            <a:pPr lvl="2"/>
            <a:r>
              <a:rPr lang="en-US" dirty="0"/>
              <a:t>In the maintenance phase, flaws are addressed, existing features are improved, and requirements that need changing are accommodated.</a:t>
            </a:r>
          </a:p>
        </p:txBody>
      </p:sp>
    </p:spTree>
    <p:extLst>
      <p:ext uri="{BB962C8B-B14F-4D97-AF65-F5344CB8AC3E}">
        <p14:creationId xmlns:p14="http://schemas.microsoft.com/office/powerpoint/2010/main" val="2931794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1271</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Franklin Gothic Book</vt:lpstr>
      <vt:lpstr>Franklin Gothic Medium</vt:lpstr>
      <vt:lpstr>Tahoma</vt:lpstr>
      <vt:lpstr>Office Theme</vt:lpstr>
      <vt:lpstr>Understanding the Agile Approach</vt:lpstr>
      <vt:lpstr>Introduction</vt:lpstr>
      <vt:lpstr>What is Scrum-Agile?</vt:lpstr>
      <vt:lpstr>What is Scrum-Agile? Cont.</vt:lpstr>
      <vt:lpstr>Various Roles of the Scrum-Agile Team</vt:lpstr>
      <vt:lpstr>The Product Owner</vt:lpstr>
      <vt:lpstr>The Scrum Master</vt:lpstr>
      <vt:lpstr>The Development Team</vt:lpstr>
      <vt:lpstr>The Phases of SDLC Through Agile</vt:lpstr>
      <vt:lpstr>Contrasts Between Agile and Waterfall development</vt:lpstr>
      <vt:lpstr>Considering the Best Approach</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Agile Approach</dc:title>
  <dc:creator>Molly Hudson</dc:creator>
  <cp:lastModifiedBy>Molly Hudson</cp:lastModifiedBy>
  <cp:revision>1</cp:revision>
  <dcterms:created xsi:type="dcterms:W3CDTF">2024-04-28T19:32:10Z</dcterms:created>
  <dcterms:modified xsi:type="dcterms:W3CDTF">2024-04-28T22:09:58Z</dcterms:modified>
</cp:coreProperties>
</file>