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E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AF1A7-6AF7-CB4E-A584-9524028DC3A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E5E48-9442-9E4A-9D69-ACF7A3C8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5E48-9442-9E4A-9D69-ACF7A3C81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5E48-9442-9E4A-9D69-ACF7A3C8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5E48-9442-9E4A-9D69-ACF7A3C8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Ana, Brock, &amp; Ellie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HAMSTER companion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432" r="32113" b="23151"/>
          <a:stretch/>
        </p:blipFill>
        <p:spPr>
          <a:xfrm>
            <a:off x="5005644" y="4644391"/>
            <a:ext cx="4138356" cy="22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20" y="-46155"/>
            <a:ext cx="9144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229317" y="161767"/>
            <a:ext cx="6112169" cy="5605964"/>
          </a:xfrm>
          <a:prstGeom prst="frame">
            <a:avLst>
              <a:gd name="adj1" fmla="val 1676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8693" y="1349316"/>
            <a:ext cx="914400" cy="3695229"/>
          </a:xfrm>
          <a:prstGeom prst="rect">
            <a:avLst/>
          </a:prstGeom>
          <a:solidFill>
            <a:srgbClr val="FFE81F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1913" y="3142093"/>
            <a:ext cx="743735" cy="112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8567" y="1199403"/>
            <a:ext cx="299471" cy="14991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85801" y="5044545"/>
            <a:ext cx="299471" cy="14991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798" y="5573709"/>
            <a:ext cx="5915670" cy="99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86207" y="5256220"/>
            <a:ext cx="299471" cy="31748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41735" y="3915707"/>
            <a:ext cx="143175" cy="72564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84911" y="4238146"/>
            <a:ext cx="350738" cy="112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77086" y="4276419"/>
            <a:ext cx="2219554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34898" y="5573709"/>
            <a:ext cx="0" cy="423308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96640" y="2566376"/>
            <a:ext cx="0" cy="1710043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26078" y="5997017"/>
            <a:ext cx="3587637" cy="20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7" y="3774589"/>
            <a:ext cx="2222428" cy="222242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31776" y="4759321"/>
            <a:ext cx="179280" cy="47124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Arc 31"/>
          <p:cNvSpPr/>
          <p:nvPr/>
        </p:nvSpPr>
        <p:spPr>
          <a:xfrm rot="18852274">
            <a:off x="1214427" y="4571549"/>
            <a:ext cx="822960" cy="822960"/>
          </a:xfrm>
          <a:prstGeom prst="arc">
            <a:avLst>
              <a:gd name="adj1" fmla="val 17301661"/>
              <a:gd name="adj2" fmla="val 20572685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Arc 32"/>
          <p:cNvSpPr/>
          <p:nvPr/>
        </p:nvSpPr>
        <p:spPr>
          <a:xfrm rot="18852274">
            <a:off x="1216887" y="4371189"/>
            <a:ext cx="822960" cy="822960"/>
          </a:xfrm>
          <a:prstGeom prst="arc">
            <a:avLst>
              <a:gd name="adj1" fmla="val 16129965"/>
              <a:gd name="adj2" fmla="val 21575468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Arc 33"/>
          <p:cNvSpPr/>
          <p:nvPr/>
        </p:nvSpPr>
        <p:spPr>
          <a:xfrm rot="18852274">
            <a:off x="1181901" y="4122020"/>
            <a:ext cx="1043959" cy="1243891"/>
          </a:xfrm>
          <a:prstGeom prst="arc">
            <a:avLst>
              <a:gd name="adj1" fmla="val 15688329"/>
              <a:gd name="adj2" fmla="val 21566755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28622" y="3142093"/>
            <a:ext cx="0" cy="788232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6362" y="2633263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Mouse implanted with RFID chip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10433" y="1349316"/>
            <a:ext cx="996053" cy="493327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29037" y="1142513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Hamster Wheel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31121" y="518829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Magnet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034898" y="890735"/>
            <a:ext cx="0" cy="251778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006332" y="4553488"/>
            <a:ext cx="455406" cy="0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09188" y="4385598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Short Range RFID Reader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899599" y="5441422"/>
            <a:ext cx="871951" cy="626161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54691" y="6121391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Hall Effect Sensor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461738" y="279272"/>
            <a:ext cx="233758" cy="0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91178" y="125383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Cage (w/ multiple mice)</a:t>
            </a:r>
            <a:endParaRPr lang="en-US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613715" y="2478184"/>
            <a:ext cx="0" cy="3530126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96640" y="2478184"/>
            <a:ext cx="525895" cy="0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38" y="1580648"/>
            <a:ext cx="3306589" cy="1561445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008442" y="1516896"/>
            <a:ext cx="0" cy="194021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9358" y="1172465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Raspberry Pi Device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111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20" y="-72612"/>
            <a:ext cx="9144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79380" y="52915"/>
            <a:ext cx="2180658" cy="5675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2" name="Picture 1" descr="Pi_Schemati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" y="1085939"/>
            <a:ext cx="5943600" cy="539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01" y="1075941"/>
            <a:ext cx="2177213" cy="16329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82487" y="5044545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Raspberry Pi Device Schematic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709801" y="5520795"/>
            <a:ext cx="1933671" cy="0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79507" y="3230266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RFID Chip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781771" y="2813313"/>
            <a:ext cx="0" cy="372858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560" y="11979"/>
            <a:ext cx="9144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229316" y="373423"/>
            <a:ext cx="8837509" cy="2184130"/>
          </a:xfrm>
          <a:prstGeom prst="frame">
            <a:avLst>
              <a:gd name="adj1" fmla="val 1676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559" y="603225"/>
            <a:ext cx="3078467" cy="1734347"/>
            <a:chOff x="2134073" y="806062"/>
            <a:chExt cx="3078467" cy="17343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4073" y="806062"/>
              <a:ext cx="3078466" cy="173434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2134074" y="1205797"/>
              <a:ext cx="3078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Hardware Component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(digital I/O </a:t>
              </a:r>
              <a:r>
                <a:rPr lang="en-US" dirty="0"/>
                <a:t>p</a:t>
              </a:r>
              <a:r>
                <a:rPr lang="en-US" dirty="0" smtClean="0"/>
                <a:t>ins)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69066" y="306580"/>
            <a:ext cx="2504843" cy="2051673"/>
            <a:chOff x="3563226" y="500598"/>
            <a:chExt cx="2504843" cy="2051673"/>
          </a:xfrm>
        </p:grpSpPr>
        <p:sp>
          <p:nvSpPr>
            <p:cNvPr id="45" name="Rectangle 44"/>
            <p:cNvSpPr/>
            <p:nvPr/>
          </p:nvSpPr>
          <p:spPr>
            <a:xfrm>
              <a:off x="3642604" y="806062"/>
              <a:ext cx="2425465" cy="1746209"/>
            </a:xfrm>
            <a:prstGeom prst="rect">
              <a:avLst/>
            </a:prstGeom>
            <a:solidFill>
              <a:srgbClr val="59595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3049" y="841339"/>
              <a:ext cx="399735" cy="39973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226" y="500598"/>
              <a:ext cx="1041150" cy="104115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642603" y="1191275"/>
              <a:ext cx="2425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Backend Server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(runs hardware)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40" idx="3"/>
            <a:endCxn id="47" idx="1"/>
          </p:cNvCxnSpPr>
          <p:nvPr/>
        </p:nvCxnSpPr>
        <p:spPr>
          <a:xfrm flipV="1">
            <a:off x="3475026" y="1458922"/>
            <a:ext cx="273417" cy="570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501321" y="617820"/>
            <a:ext cx="2425466" cy="1746209"/>
            <a:chOff x="3642603" y="806062"/>
            <a:chExt cx="2425466" cy="1746209"/>
          </a:xfrm>
        </p:grpSpPr>
        <p:sp>
          <p:nvSpPr>
            <p:cNvPr id="56" name="Rectangle 55"/>
            <p:cNvSpPr/>
            <p:nvPr/>
          </p:nvSpPr>
          <p:spPr>
            <a:xfrm>
              <a:off x="3642604" y="806062"/>
              <a:ext cx="2425465" cy="1746209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2603" y="1482302"/>
              <a:ext cx="242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Device Frontend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7438" y="-75036"/>
            <a:ext cx="2376195" cy="1122092"/>
          </a:xfrm>
          <a:prstGeom prst="rect">
            <a:avLst/>
          </a:prstGeom>
        </p:spPr>
      </p:pic>
      <p:sp>
        <p:nvSpPr>
          <p:cNvPr id="63" name="Frame 62"/>
          <p:cNvSpPr/>
          <p:nvPr/>
        </p:nvSpPr>
        <p:spPr>
          <a:xfrm>
            <a:off x="2917382" y="2772076"/>
            <a:ext cx="6136350" cy="2184130"/>
          </a:xfrm>
          <a:prstGeom prst="frame">
            <a:avLst>
              <a:gd name="adj1" fmla="val 1676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823" y="2662433"/>
            <a:ext cx="800931" cy="80093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249" y="2988478"/>
            <a:ext cx="1086478" cy="150638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307916" y="4512498"/>
            <a:ext cx="242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PostgreSQL Database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789807" y="2987267"/>
            <a:ext cx="3036882" cy="1746209"/>
            <a:chOff x="3642602" y="806062"/>
            <a:chExt cx="3036882" cy="1746209"/>
          </a:xfrm>
        </p:grpSpPr>
        <p:sp>
          <p:nvSpPr>
            <p:cNvPr id="69" name="Rectangle 68"/>
            <p:cNvSpPr/>
            <p:nvPr/>
          </p:nvSpPr>
          <p:spPr>
            <a:xfrm>
              <a:off x="3642604" y="806062"/>
              <a:ext cx="3036880" cy="1746209"/>
            </a:xfrm>
            <a:prstGeom prst="rect">
              <a:avLst/>
            </a:prstGeom>
            <a:solidFill>
              <a:srgbClr val="59595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42602" y="1508759"/>
              <a:ext cx="3036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Primary Backend Server</a:t>
              </a: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5008727" y="3810272"/>
            <a:ext cx="781081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4996" y="3905863"/>
            <a:ext cx="537014" cy="55372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5666" y="552208"/>
            <a:ext cx="927847" cy="65601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237" y="649078"/>
            <a:ext cx="539090" cy="53909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12"/>
          <a:srcRect l="37533" r="9554"/>
          <a:stretch/>
        </p:blipFill>
        <p:spPr>
          <a:xfrm>
            <a:off x="7742083" y="2975083"/>
            <a:ext cx="999309" cy="62952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7163" y="3032573"/>
            <a:ext cx="1464098" cy="393477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6" idx="2"/>
          </p:cNvCxnSpPr>
          <p:nvPr/>
        </p:nvCxnSpPr>
        <p:spPr>
          <a:xfrm>
            <a:off x="7714055" y="2364029"/>
            <a:ext cx="0" cy="872603"/>
          </a:xfrm>
          <a:prstGeom prst="line">
            <a:avLst/>
          </a:prstGeom>
          <a:ln w="57150" cmpd="sng">
            <a:solidFill>
              <a:srgbClr val="FFE81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0" idx="1"/>
          </p:cNvCxnSpPr>
          <p:nvPr/>
        </p:nvCxnSpPr>
        <p:spPr>
          <a:xfrm flipH="1">
            <a:off x="5962232" y="1478726"/>
            <a:ext cx="539089" cy="0"/>
          </a:xfrm>
          <a:prstGeom prst="line">
            <a:avLst/>
          </a:prstGeom>
          <a:ln w="57150" cmpd="sng">
            <a:solidFill>
              <a:srgbClr val="FFE81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58757" y="4713990"/>
            <a:ext cx="2658138" cy="1993130"/>
            <a:chOff x="93661" y="4744709"/>
            <a:chExt cx="2658138" cy="1993130"/>
          </a:xfrm>
        </p:grpSpPr>
        <p:grpSp>
          <p:nvGrpSpPr>
            <p:cNvPr id="91" name="Group 90"/>
            <p:cNvGrpSpPr/>
            <p:nvPr/>
          </p:nvGrpSpPr>
          <p:grpSpPr>
            <a:xfrm>
              <a:off x="229316" y="4880826"/>
              <a:ext cx="2425466" cy="1746209"/>
              <a:chOff x="3642603" y="806062"/>
              <a:chExt cx="2425466" cy="174620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642604" y="806062"/>
                <a:ext cx="2425465" cy="174620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642603" y="1482302"/>
                <a:ext cx="2425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Client Frontend</a:t>
                </a:r>
              </a:p>
            </p:txBody>
          </p:sp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661" y="4815214"/>
              <a:ext cx="927847" cy="656017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89232" y="4912084"/>
              <a:ext cx="539090" cy="539090"/>
            </a:xfrm>
            <a:prstGeom prst="rect">
              <a:avLst/>
            </a:prstGeom>
          </p:spPr>
        </p:pic>
        <p:sp>
          <p:nvSpPr>
            <p:cNvPr id="97" name="Frame 96"/>
            <p:cNvSpPr/>
            <p:nvPr/>
          </p:nvSpPr>
          <p:spPr>
            <a:xfrm>
              <a:off x="102480" y="4744709"/>
              <a:ext cx="2649319" cy="1993130"/>
            </a:xfrm>
            <a:prstGeom prst="frame">
              <a:avLst>
                <a:gd name="adj1" fmla="val 1676"/>
              </a:avLst>
            </a:prstGeom>
            <a:solidFill>
              <a:schemeClr val="bg1">
                <a:lumMod val="65000"/>
                <a:lumOff val="3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167" y="3941212"/>
            <a:ext cx="1182962" cy="788641"/>
          </a:xfrm>
          <a:prstGeom prst="rect">
            <a:avLst/>
          </a:prstGeom>
        </p:spPr>
      </p:pic>
      <p:cxnSp>
        <p:nvCxnSpPr>
          <p:cNvPr id="99" name="Straight Connector 98"/>
          <p:cNvCxnSpPr>
            <a:stCxn id="93" idx="3"/>
          </p:cNvCxnSpPr>
          <p:nvPr/>
        </p:nvCxnSpPr>
        <p:spPr>
          <a:xfrm flipV="1">
            <a:off x="2719878" y="4625800"/>
            <a:ext cx="4671173" cy="1085213"/>
          </a:xfrm>
          <a:prstGeom prst="line">
            <a:avLst/>
          </a:prstGeom>
          <a:ln w="57150" cmpd="sng">
            <a:solidFill>
              <a:srgbClr val="FFE81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89</TotalTime>
  <Words>68</Words>
  <Application>Microsoft Macintosh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HAMSTER companion</vt:lpstr>
      <vt:lpstr>PowerPoint Presentation</vt:lpstr>
      <vt:lpstr>PowerPoint Presentation</vt:lpstr>
      <vt:lpstr>PowerPoint Presentation</vt:lpstr>
    </vt:vector>
  </TitlesOfParts>
  <Company>The Meadows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HAMSTER companion</dc:title>
  <dc:creator>Eliana Crawford</dc:creator>
  <cp:lastModifiedBy>Eliana Crawford</cp:lastModifiedBy>
  <cp:revision>11</cp:revision>
  <dcterms:created xsi:type="dcterms:W3CDTF">2017-12-22T00:51:47Z</dcterms:created>
  <dcterms:modified xsi:type="dcterms:W3CDTF">2017-12-22T02:42:43Z</dcterms:modified>
</cp:coreProperties>
</file>