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4"/>
  </p:normalViewPr>
  <p:slideViewPr>
    <p:cSldViewPr snapToGrid="0">
      <p:cViewPr varScale="1">
        <p:scale>
          <a:sx n="121" d="100"/>
          <a:sy n="121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72b0855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972b0855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72b0855a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972b0855a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72b0855a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972b0855a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4130157" y="-594243"/>
            <a:ext cx="3838722" cy="992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791266" y="2482216"/>
            <a:ext cx="4953369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2494185" y="-564604"/>
            <a:ext cx="4953369" cy="826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81" name="Google Shape;81;p12"/>
          <p:cNvCxnSpPr/>
          <p:nvPr/>
        </p:nvCxnSpPr>
        <p:spPr>
          <a:xfrm>
            <a:off x="11387805" y="1185205"/>
            <a:ext cx="804195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082185" y="2440568"/>
            <a:ext cx="4841505" cy="3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172200" y="2440568"/>
            <a:ext cx="4806002" cy="380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cap="none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092088" y="2825791"/>
            <a:ext cx="4816475" cy="336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215482" y="1923190"/>
            <a:ext cx="4824913" cy="83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cap="none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215482" y="2825791"/>
            <a:ext cx="4824913" cy="336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524500" y="922689"/>
            <a:ext cx="54860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  <a:defRPr sz="3200"/>
            </a:lvl1pPr>
            <a:lvl2pPr marL="914400" lvl="1" indent="-406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  <a:defRPr sz="2800"/>
            </a:lvl2pPr>
            <a:lvl3pPr marL="1371600" lvl="2" indent="-381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3pPr>
            <a:lvl4pPr marL="1828800" lvl="3" indent="-355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marL="2286000" lvl="4" indent="-355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1090940" y="2701254"/>
            <a:ext cx="3785860" cy="316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524500" y="1143000"/>
            <a:ext cx="54864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1090940" y="2697480"/>
            <a:ext cx="3785860" cy="309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0" y="1185205"/>
            <a:ext cx="804195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lang="pt-PT" sz="4000"/>
            </a:br>
            <a:r>
              <a:rPr lang="pt-PT" sz="4000"/>
              <a:t>ALGORITMOS E ESTRUTURAS DE DADOS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044515" y="4101936"/>
            <a:ext cx="3638358" cy="131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pt-PT" sz="1900"/>
              <a:t>Projeto 1: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PT" sz="2400"/>
              <a:t>Gestão de Horários</a:t>
            </a:r>
            <a:endParaRPr/>
          </a:p>
        </p:txBody>
      </p:sp>
      <p:cxnSp>
        <p:nvCxnSpPr>
          <p:cNvPr id="89" name="Google Shape;89;p13"/>
          <p:cNvCxnSpPr/>
          <p:nvPr/>
        </p:nvCxnSpPr>
        <p:spPr>
          <a:xfrm>
            <a:off x="-7684" y="1186792"/>
            <a:ext cx="804195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0" name="Google Shape;90;p13" descr="Uma imagem com file, design, Gráficos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29757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-7684" y="6119336"/>
            <a:ext cx="417826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Beatriz Sonnemberg- 202206098;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Marta Costa-202207879;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Lara Cunha- 202108876;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PT"/>
              <a:t>Dificuldades na Realização do Projeto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PT" dirty="0"/>
              <a:t>O desenvolvimento de um sistema de gestão de horários para um curso como o LEIC é bastante desafiador. Estas são algumas das dificuldades que encontramos durante a realização deste projeto:</a:t>
            </a:r>
            <a:endParaRPr dirty="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b="1" dirty="0"/>
              <a:t>Iteração com a base de dados: </a:t>
            </a:r>
            <a:r>
              <a:rPr lang="pt-PT" dirty="0"/>
              <a:t>Gravar dados em arquivos na base de dados em ficheiros .</a:t>
            </a:r>
            <a:r>
              <a:rPr lang="pt-PT" dirty="0" err="1"/>
              <a:t>csv</a:t>
            </a:r>
            <a:r>
              <a:rPr lang="pt-PT" dirty="0"/>
              <a:t>;</a:t>
            </a:r>
            <a:endParaRPr dirty="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b="1" dirty="0"/>
              <a:t>Conflitos com a base de dados: </a:t>
            </a:r>
            <a:r>
              <a:rPr lang="pt-PT" dirty="0"/>
              <a:t>Lidar com a sobreposição de horários, como duas unidades curriculares com turmas que têm o horário das suas aulas ao mesmo tempo.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PT"/>
              <a:t>Descrição do Projeto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PT" b="0" i="0">
                <a:latin typeface="Arial"/>
                <a:ea typeface="Arial"/>
                <a:cs typeface="Arial"/>
                <a:sym typeface="Arial"/>
              </a:rPr>
              <a:t>O objetivo deste projeto é desenvolver um sistema para gerenciar os horários das aulas do curso L.EIC após a elaboração dos mesmos. O sistema deve incluir diversas funcionalidades relacionadas aos horários, como modificação, busca, visualização, ordenação, listagem, entre outras.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PT" b="0" i="0">
                <a:latin typeface="Arial"/>
                <a:ea typeface="Arial"/>
                <a:cs typeface="Arial"/>
                <a:sym typeface="Arial"/>
              </a:rPr>
              <a:t> O projeto visa criar um sistema para lidar com esses horários de forma eficiente.</a:t>
            </a:r>
            <a:br>
              <a:rPr lang="pt-PT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PT"/>
              <a:t>Descrição da Resolução 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002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pt-PT" dirty="0"/>
              <a:t>Começamos por ler os ficheiros .</a:t>
            </a:r>
            <a:r>
              <a:rPr lang="pt-PT" dirty="0" err="1"/>
              <a:t>csv</a:t>
            </a:r>
            <a:r>
              <a:rPr lang="pt-PT" dirty="0"/>
              <a:t> e guardamos as suas informações em vetores;</a:t>
            </a:r>
            <a:endParaRPr dirty="0"/>
          </a:p>
          <a:p>
            <a:pPr marL="228600" lvl="0" indent="-22002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PT" dirty="0"/>
              <a:t>Em seguida, tratamos do processamento de pedidos de leitura de horários, de adição, remoção ou troca de </a:t>
            </a:r>
            <a:r>
              <a:rPr lang="pt-PT" dirty="0" err="1"/>
              <a:t>Uc</a:t>
            </a:r>
            <a:r>
              <a:rPr lang="pt-PT" dirty="0"/>
              <a:t> atendendo às seguintes regras :</a:t>
            </a:r>
            <a:endParaRPr dirty="0"/>
          </a:p>
          <a:p>
            <a:pPr marL="502919" lvl="1" indent="-22002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PT" dirty="0"/>
              <a:t>Cada aluno não pode estar inscrito em mais que 7 </a:t>
            </a:r>
            <a:r>
              <a:rPr lang="pt-PT" dirty="0" err="1"/>
              <a:t>Uc</a:t>
            </a:r>
            <a:r>
              <a:rPr lang="pt-PT" dirty="0"/>
              <a:t> ;</a:t>
            </a:r>
            <a:endParaRPr dirty="0"/>
          </a:p>
          <a:p>
            <a:pPr marL="502919" lvl="1" indent="-22002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PT" dirty="0"/>
              <a:t>Tem que haver pelo menos uma vaga na </a:t>
            </a:r>
            <a:r>
              <a:rPr lang="pt-PT" dirty="0" err="1"/>
              <a:t>Uc</a:t>
            </a:r>
            <a:r>
              <a:rPr lang="pt-PT" dirty="0"/>
              <a:t> para o utilizador poder trocar ou adicionar uma </a:t>
            </a:r>
            <a:r>
              <a:rPr lang="pt-PT" dirty="0" err="1"/>
              <a:t>Uc</a:t>
            </a:r>
            <a:r>
              <a:rPr lang="pt-PT" dirty="0"/>
              <a:t>;</a:t>
            </a:r>
            <a:endParaRPr dirty="0"/>
          </a:p>
          <a:p>
            <a:pPr marL="502919" lvl="1" indent="-22002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PT" dirty="0"/>
              <a:t>A troca ou adição de uma </a:t>
            </a:r>
            <a:r>
              <a:rPr lang="pt-PT" dirty="0" err="1"/>
              <a:t>Uc</a:t>
            </a:r>
            <a:r>
              <a:rPr lang="pt-PT" dirty="0"/>
              <a:t> não pode causar conflitos de horário com outra </a:t>
            </a:r>
            <a:r>
              <a:rPr lang="pt-PT" dirty="0" err="1"/>
              <a:t>Uc</a:t>
            </a:r>
            <a:r>
              <a:rPr lang="pt-PT" dirty="0"/>
              <a:t>;</a:t>
            </a:r>
          </a:p>
          <a:p>
            <a:pPr marL="502919" lvl="1" indent="-22002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PT" dirty="0"/>
              <a:t>Cada estudante só pode estar inscrito numa turma a cada </a:t>
            </a:r>
            <a:r>
              <a:rPr lang="pt-PT" dirty="0" err="1"/>
              <a:t>Uc</a:t>
            </a:r>
            <a:r>
              <a:rPr lang="pt-PT" dirty="0"/>
              <a:t>;</a:t>
            </a:r>
          </a:p>
          <a:p>
            <a:pPr marL="502919" lvl="1" indent="-22002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PT" dirty="0"/>
              <a:t>Cada turma só pode aceitar um novo estudante se a sua capacidade não for excedida;</a:t>
            </a:r>
          </a:p>
          <a:p>
            <a:pPr marL="502919" lvl="1" indent="-22002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PT" dirty="0"/>
              <a:t>Cada turma só pode aceitar novos estudantes se o balanço entre turmas for menor ou igual a 4;</a:t>
            </a:r>
          </a:p>
          <a:p>
            <a:pPr marL="502919" lvl="1" indent="-22002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PT" dirty="0"/>
              <a:t>Não podem haver conflitos entre o horário do aluno e o horário da sua turma;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1091200" y="1095721"/>
            <a:ext cx="57234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PT"/>
              <a:t>Classes Utilizadas</a:t>
            </a:r>
            <a:endParaRPr/>
          </a:p>
        </p:txBody>
      </p:sp>
      <p:cxnSp>
        <p:nvCxnSpPr>
          <p:cNvPr id="110" name="Google Shape;110;p16"/>
          <p:cNvCxnSpPr/>
          <p:nvPr/>
        </p:nvCxnSpPr>
        <p:spPr>
          <a:xfrm>
            <a:off x="-6824" y="1186683"/>
            <a:ext cx="804195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1105794" y="2403422"/>
            <a:ext cx="5694300" cy="31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PT" sz="1400"/>
              <a:t>Menu;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PT" sz="1400"/>
              <a:t>Read;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PT" sz="1400"/>
              <a:t>Student;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PT" sz="1400"/>
              <a:t>Classes;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PT" sz="1400"/>
              <a:t>Classes_Uc;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PT" sz="1400"/>
              <a:t>Schedule;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PT" sz="1400"/>
              <a:t>Slot;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PT" sz="1400"/>
              <a:t>Requests.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t="17238" r="-1" b="20275"/>
          <a:stretch/>
        </p:blipFill>
        <p:spPr>
          <a:xfrm>
            <a:off x="7837714" y="1586157"/>
            <a:ext cx="3583321" cy="3685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91204" y="1095715"/>
            <a:ext cx="5723253" cy="204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PT" sz="3600"/>
              <a:t>Funcionalidades Implementadas</a:t>
            </a:r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>
            <a:off x="-6824" y="1186683"/>
            <a:ext cx="804195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1" name="Google Shape;121;p17"/>
          <p:cNvGrpSpPr/>
          <p:nvPr/>
        </p:nvGrpSpPr>
        <p:grpSpPr>
          <a:xfrm>
            <a:off x="1091204" y="2667661"/>
            <a:ext cx="6116909" cy="2893688"/>
            <a:chOff x="0" y="135643"/>
            <a:chExt cx="6116909" cy="2893688"/>
          </a:xfrm>
        </p:grpSpPr>
        <p:sp>
          <p:nvSpPr>
            <p:cNvPr id="122" name="Google Shape;122;p17"/>
            <p:cNvSpPr/>
            <p:nvPr/>
          </p:nvSpPr>
          <p:spPr>
            <a:xfrm>
              <a:off x="0" y="135643"/>
              <a:ext cx="6116909" cy="764697"/>
            </a:xfrm>
            <a:prstGeom prst="roundRect">
              <a:avLst>
                <a:gd name="adj" fmla="val 16667"/>
              </a:avLst>
            </a:prstGeom>
            <a:solidFill>
              <a:srgbClr val="40B0D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37329" y="172972"/>
              <a:ext cx="6042251" cy="690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pt-PT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Visualização de Dados: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0" y="876531"/>
              <a:ext cx="6116909" cy="21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0" y="876531"/>
              <a:ext cx="6116909" cy="21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200" tIns="22850" rIns="128000" bIns="22850" anchor="t" anchorCtr="0">
              <a:noAutofit/>
            </a:bodyPr>
            <a:lstStyle/>
            <a:p>
              <a:pPr marL="1714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pt-PT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“Print the schedule of a student”;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pt-PT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“Print the schedule of a class”;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pt-PT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“Print the schedule of a UC”;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pt-PT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“Print the students of a given UC”;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pt-PT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“Print the students of a given Class”;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pt-PT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“Print the students of a given Class and UC”.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D8D02AA5-4A3B-0427-FA1C-D70DA9F3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969" y="1849821"/>
            <a:ext cx="4199277" cy="3363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1091204" y="1095715"/>
            <a:ext cx="5723253" cy="204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PT" sz="3600"/>
              <a:t>Funcionalidades Implementadas</a:t>
            </a:r>
            <a:endParaRPr/>
          </a:p>
        </p:txBody>
      </p:sp>
      <p:cxnSp>
        <p:nvCxnSpPr>
          <p:cNvPr id="132" name="Google Shape;132;p18"/>
          <p:cNvCxnSpPr/>
          <p:nvPr/>
        </p:nvCxnSpPr>
        <p:spPr>
          <a:xfrm>
            <a:off x="-6824" y="1186683"/>
            <a:ext cx="804195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4" name="Google Shape;134;p18"/>
          <p:cNvGrpSpPr/>
          <p:nvPr/>
        </p:nvGrpSpPr>
        <p:grpSpPr>
          <a:xfrm>
            <a:off x="941238" y="2722596"/>
            <a:ext cx="6207211" cy="2878903"/>
            <a:chOff x="0" y="66289"/>
            <a:chExt cx="6207211" cy="2878903"/>
          </a:xfrm>
        </p:grpSpPr>
        <p:sp>
          <p:nvSpPr>
            <p:cNvPr id="135" name="Google Shape;135;p18"/>
            <p:cNvSpPr/>
            <p:nvPr/>
          </p:nvSpPr>
          <p:spPr>
            <a:xfrm>
              <a:off x="0" y="66289"/>
              <a:ext cx="6207211" cy="8292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83BB61"/>
                </a:gs>
                <a:gs pos="50000">
                  <a:srgbClr val="73B743"/>
                </a:gs>
                <a:gs pos="100000">
                  <a:srgbClr val="63A637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40482" y="106771"/>
              <a:ext cx="6126247" cy="7483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pt-PT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Alterações no Horário: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0" y="990070"/>
              <a:ext cx="6207211" cy="1955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0" y="990070"/>
              <a:ext cx="6207211" cy="1955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075" tIns="22850" rIns="128000" bIns="22850" anchor="t" anchorCtr="0">
              <a:noAutofit/>
            </a:bodyPr>
            <a:lstStyle/>
            <a:p>
              <a:pPr marL="1714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pt-PT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“Change the student Class of a given UC”;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pt-PT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“Add  UC”;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pt-PT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“Remove UC”;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pt-PT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“Switch UC”;</a:t>
              </a:r>
              <a:endPara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539269BC-D442-FA75-993D-3CF08117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659" y="1860331"/>
            <a:ext cx="4414436" cy="35356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0" y="-1720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1056850" y="1127896"/>
            <a:ext cx="5723400" cy="1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PT" sz="3600"/>
              <a:t>Funcionalidades Implementadas</a:t>
            </a:r>
            <a:endParaRPr/>
          </a:p>
        </p:txBody>
      </p:sp>
      <p:cxnSp>
        <p:nvCxnSpPr>
          <p:cNvPr id="170" name="Google Shape;170;p20"/>
          <p:cNvCxnSpPr/>
          <p:nvPr/>
        </p:nvCxnSpPr>
        <p:spPr>
          <a:xfrm>
            <a:off x="-6824" y="1186683"/>
            <a:ext cx="804300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20"/>
          <p:cNvSpPr txBox="1"/>
          <p:nvPr/>
        </p:nvSpPr>
        <p:spPr>
          <a:xfrm>
            <a:off x="8351250" y="3801050"/>
            <a:ext cx="19137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825" y="2186598"/>
            <a:ext cx="9426401" cy="35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/>
        </p:nvSpPr>
        <p:spPr>
          <a:xfrm>
            <a:off x="5125838" y="4105550"/>
            <a:ext cx="6283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/>
              <a:t>Não pode haver conflitos de horários</a:t>
            </a:r>
            <a:endParaRPr sz="1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Esta função, cheekClassOverlap, verifica se há conflitos de horários entre as aulas de um estudante (StudentCode) e uma nova turma (newClassCode) em uma UC específica (ucCode). Ela compara os horários das aulas para verificar se há </a:t>
            </a:r>
            <a:r>
              <a:rPr lang="pt-PT" sz="1600"/>
              <a:t>sobreposições</a:t>
            </a:r>
            <a:r>
              <a:rPr lang="pt-PT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>
            <a:off x="0" y="-1720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1056850" y="1127896"/>
            <a:ext cx="5723400" cy="1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PT" sz="3600"/>
              <a:t>Funcionalidades Implementadas</a:t>
            </a:r>
            <a:endParaRPr/>
          </a:p>
        </p:txBody>
      </p:sp>
      <p:cxnSp>
        <p:nvCxnSpPr>
          <p:cNvPr id="180" name="Google Shape;180;p21"/>
          <p:cNvCxnSpPr/>
          <p:nvPr/>
        </p:nvCxnSpPr>
        <p:spPr>
          <a:xfrm>
            <a:off x="-6824" y="1186683"/>
            <a:ext cx="804300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21"/>
          <p:cNvSpPr txBox="1"/>
          <p:nvPr/>
        </p:nvSpPr>
        <p:spPr>
          <a:xfrm>
            <a:off x="8351250" y="3801050"/>
            <a:ext cx="19137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648" y="0"/>
            <a:ext cx="6661356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1581575" y="4101575"/>
            <a:ext cx="704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567300" y="2842300"/>
            <a:ext cx="47520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 b="1">
                <a:solidFill>
                  <a:schemeClr val="dk1"/>
                </a:solidFill>
              </a:rPr>
              <a:t>A mudança não pode provocar desequilíbrio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</a:rPr>
              <a:t>Esta função, vacancy, verifica se uma transferência de uma turma antiga (oldClassCode) para uma nova turma (newClassCode) numa UC específica (ucCode) é permitida com base na diferença de ocupação máxima permitida. 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>
            <a:off x="0" y="-1720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056850" y="1127896"/>
            <a:ext cx="5723400" cy="1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PT" sz="3600"/>
              <a:t>Funcionalidades Implementadas</a:t>
            </a:r>
            <a:endParaRPr/>
          </a:p>
        </p:txBody>
      </p:sp>
      <p:cxnSp>
        <p:nvCxnSpPr>
          <p:cNvPr id="191" name="Google Shape;191;p22"/>
          <p:cNvCxnSpPr/>
          <p:nvPr/>
        </p:nvCxnSpPr>
        <p:spPr>
          <a:xfrm>
            <a:off x="-6824" y="1186683"/>
            <a:ext cx="804300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p22"/>
          <p:cNvSpPr txBox="1"/>
          <p:nvPr/>
        </p:nvSpPr>
        <p:spPr>
          <a:xfrm>
            <a:off x="8351250" y="3801050"/>
            <a:ext cx="19137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1581575" y="4101575"/>
            <a:ext cx="704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797475" y="2842300"/>
            <a:ext cx="44574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 b="1"/>
              <a:t>Tem que haver vaga na turma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A função capacity verifica se uma nova turma (newClassCode) de uma disciplina específica (ucCode) tem capacidade para receber mais alunos. 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400" y="2010447"/>
            <a:ext cx="6058326" cy="4135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7B9DE1"/>
      </a:accent1>
      <a:accent2>
        <a:srgbClr val="41B0D5"/>
      </a:accent2>
      <a:accent3>
        <a:srgbClr val="58B2A3"/>
      </a:accent3>
      <a:accent4>
        <a:srgbClr val="4EB679"/>
      </a:accent4>
      <a:accent5>
        <a:srgbClr val="4CB74C"/>
      </a:accent5>
      <a:accent6>
        <a:srgbClr val="76B24C"/>
      </a:accent6>
      <a:hlink>
        <a:srgbClr val="94805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577</Words>
  <Application>Microsoft Macintosh PowerPoint</Application>
  <PresentationFormat>Ecrã Panorâmico</PresentationFormat>
  <Paragraphs>61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2" baseType="lpstr">
      <vt:lpstr>Arial</vt:lpstr>
      <vt:lpstr>BjornVTI</vt:lpstr>
      <vt:lpstr> ALGORITMOS E ESTRUTURAS DE DADOS</vt:lpstr>
      <vt:lpstr>Descrição do Projeto</vt:lpstr>
      <vt:lpstr>Descrição da Resolução </vt:lpstr>
      <vt:lpstr>Classes Utilizadas</vt:lpstr>
      <vt:lpstr>Funcionalidades Implementadas</vt:lpstr>
      <vt:lpstr>Funcionalidades Implementadas</vt:lpstr>
      <vt:lpstr>Funcionalidades Implementadas</vt:lpstr>
      <vt:lpstr>Funcionalidades Implementadas</vt:lpstr>
      <vt:lpstr>Funcionalidades Implementadas</vt:lpstr>
      <vt:lpstr>Dificuldades na Realização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ALGORITMOS E ESTRUTURAS DE DADOS</dc:title>
  <cp:lastModifiedBy>Beatriz Sonnemberg</cp:lastModifiedBy>
  <cp:revision>2</cp:revision>
  <dcterms:modified xsi:type="dcterms:W3CDTF">2023-11-05T23:33:20Z</dcterms:modified>
</cp:coreProperties>
</file>