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1"/>
  </p:notesMasterIdLst>
  <p:sldIdLst>
    <p:sldId id="300" r:id="rId6"/>
    <p:sldId id="301" r:id="rId7"/>
    <p:sldId id="323" r:id="rId8"/>
    <p:sldId id="302" r:id="rId9"/>
    <p:sldId id="259" r:id="rId10"/>
    <p:sldId id="303" r:id="rId11"/>
    <p:sldId id="304" r:id="rId12"/>
    <p:sldId id="305" r:id="rId13"/>
    <p:sldId id="320" r:id="rId14"/>
    <p:sldId id="322" r:id="rId15"/>
    <p:sldId id="321" r:id="rId16"/>
    <p:sldId id="317" r:id="rId17"/>
    <p:sldId id="316" r:id="rId18"/>
    <p:sldId id="319" r:id="rId19"/>
    <p:sldId id="318" r:id="rId20"/>
    <p:sldId id="315" r:id="rId21"/>
    <p:sldId id="306" r:id="rId22"/>
    <p:sldId id="307" r:id="rId23"/>
    <p:sldId id="308" r:id="rId24"/>
    <p:sldId id="309" r:id="rId25"/>
    <p:sldId id="310" r:id="rId26"/>
    <p:sldId id="311" r:id="rId27"/>
    <p:sldId id="312" r:id="rId28"/>
    <p:sldId id="313"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48" d="100"/>
          <a:sy n="148" d="100"/>
        </p:scale>
        <p:origin x="864" y="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4/20/2021 12:20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4/20/2021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4/20/2021 12:20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4/20/2021 12:20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4/20/2021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4/20/2021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4/20/2021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4/20/2021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4/20/2021 12:20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4/20/2021 12:20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Leveraging Azure Digital Twins in a supply chain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80856" y="1470790"/>
            <a:ext cx="11506344" cy="4105739"/>
          </a:xfrm>
          <a:prstGeom prst="rect">
            <a:avLst/>
          </a:prstGeom>
          <a:noFill/>
        </p:spPr>
        <p:txBody>
          <a:bodyPr wrap="square" lIns="182880" tIns="146304" rIns="182880" bIns="146304" rtlCol="0">
            <a:spAutoFit/>
          </a:bodyPr>
          <a:lstStyle/>
          <a:p>
            <a:pPr>
              <a:lnSpc>
                <a:spcPct val="90000"/>
              </a:lnSpc>
              <a:spcAft>
                <a:spcPts val="600"/>
              </a:spcAft>
            </a:pPr>
            <a:r>
              <a:rPr lang="en-US" sz="2400" dirty="0"/>
              <a:t>In this whiteboard design session, you will work in a group to evaluate Contoso's goals and design an IoT-based supply chain solution that uses the optimal combination of Azure tools and services that will fulfill their needs. You will also model their physical and logical environment to identify elements along with their properties and define the relationships between them. You will guide Contoso on deploying these models to Azure Digital Twins, how to leverage them and keep them up-to-date.</a:t>
            </a:r>
          </a:p>
          <a:p>
            <a:pPr>
              <a:lnSpc>
                <a:spcPct val="90000"/>
              </a:lnSpc>
              <a:spcAft>
                <a:spcPts val="600"/>
              </a:spcAft>
            </a:pPr>
            <a:endParaRPr lang="en-US" sz="2400" dirty="0"/>
          </a:p>
          <a:p>
            <a:pPr>
              <a:lnSpc>
                <a:spcPct val="90000"/>
              </a:lnSpc>
              <a:spcAft>
                <a:spcPts val="600"/>
              </a:spcAft>
            </a:pPr>
            <a:r>
              <a:rPr lang="en-US" sz="2400" dirty="0"/>
              <a:t>At the end of this whiteboard design session, you will be better able to design an end-to-end Azure IoT supply chain solution from telemetry ingestion to data insights, all while leveraging Azure Digital Twins.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4495</TotalTime>
  <Words>1554</Words>
  <Application>Microsoft Office PowerPoint</Application>
  <PresentationFormat>Widescreen</PresentationFormat>
  <Paragraphs>224</Paragraphs>
  <Slides>25</Slides>
  <Notes>25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Leveraging Azure Digital Twins in a supply chain</vt:lpstr>
      <vt:lpstr>Creating accessible content</vt:lpstr>
      <vt:lpstr>Abstract and learning objectives</vt:lpstr>
      <vt:lpstr>Step 1: Review the customer case study</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71</cp:revision>
  <dcterms:created xsi:type="dcterms:W3CDTF">2016-01-21T23:17:09Z</dcterms:created>
  <dcterms:modified xsi:type="dcterms:W3CDTF">2021-04-20T16:25:52Z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