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073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76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86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44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804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5524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6269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738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462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90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75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63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11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639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03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962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211F-66F3-461B-BCF9-989D5BCC8A9B}" type="datetimeFigureOut">
              <a:rPr lang="nl-NL" smtClean="0"/>
              <a:t>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4A77B5-D968-4DC6-B61E-54212D66F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791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PartyTracker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Door:</a:t>
            </a:r>
          </a:p>
          <a:p>
            <a:r>
              <a:rPr lang="nl-NL" dirty="0" smtClean="0"/>
              <a:t>Daniel </a:t>
            </a:r>
            <a:r>
              <a:rPr lang="nl-NL" dirty="0" err="1" smtClean="0"/>
              <a:t>Stals</a:t>
            </a:r>
            <a:endParaRPr lang="nl-NL" dirty="0" smtClean="0"/>
          </a:p>
          <a:p>
            <a:r>
              <a:rPr lang="nl-NL" dirty="0" smtClean="0"/>
              <a:t>Bjork Verstraaten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21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alstate.fullerton.edu/multimedia/2012sp/images/Back-to-School13-walking-h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87" y="1166381"/>
            <a:ext cx="7397578" cy="492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790833" y="436606"/>
            <a:ext cx="585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Probleem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50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QTEhUUExQWFRUXGRoZFxcYGBgYHxodGh4cGhcgHBwgHSggGh8lGxkZITEhJSkrLi4uGB8zODMsNygtLisBCgoKDg0OGxAQGywlICQsLDQvLDQsNDQ0Lyw0LCwsLCwsLCwsLCwsLCwsLCwsLiwsLCwsLCwsNCwsLCwsLCwsLP/AABEIALcBEwMBIgACEQEDEQH/xAAcAAABBQEBAQAAAAAAAAAAAAAAAgMEBQYBBwj/xABBEAACAQMDAgUCAwcCBAQHAQABAhEAAyEEEjEFQQYTIlFhcYEykaEHFCNCscHRUvAzYuHxFUNyohYkY4KSk7II/8QAGgEAAwEBAQEAAAAAAAAAAAAAAAIDAQQFBv/EADARAAICAQMBBgUEAgMAAAAAAAABAhEDEiExBBMiQVFh8DKBobHBcZHR4QUUIzNS/9oADAMBAAIRAxEAPwDw2iir3wm2gDseoDUMgAKLY2eoz6gxYggRxH5isbpWatyior1ex496Npc6TpO9gMNfKz78k3D/ANqzPjP9oV7XoLRs2LFkGQttM44lj/YClUpPwCkY8U4KapZamZhNTQ3BY/eNh8nzPK3yPx7d+2Jn8OZiKYOrP8uPmo1FFGUL3nmTP1pNSLOiZhMY/X7Cu2EBYAGM8x/1reDbO2OnuxAAyTAH+fYVrNDbsaYYhrgGTy329qgaPVhFkKWYYYj49vj4FM3FFx9ymCxzPbtWx3exCbb2ZA8QKPPZlja8OI/5sn9ZquBHtV74k6U1tbbzuT8MzwcmI7dz+dUNEluVg7iLAHzSDS0GaSwpUMXXhLU7LxkgAoQSSBxBH+/mtVdHzWG6Rb3XlUyQZ454PFadNyoAryBMYgFRgfmdw+1DaRDJBt2iewpsCkPrUCzOcYg8ngU2NUBIchT7ZP8AattEtDK/W+oFRiGJHyGyf1n9KjaxbbMuyBuwZPB945H/AEpWqtNcubrRmP09+e1Mq0XgLo2gAgkLuIkc7Zzz7/nxU5cWi2OFySZ3TXYYFxNuWmMyZ5juBgfaoOo1O7gQJYr8DsP0FXes0MrFhhdEfyn1fdWhv0rPX0ZTDKVPsQQf1pMc9R15en0PV9fD5MtfLV7W7dLAj0/OSxI+ZNV7sI2k/J/rRo3IDGMRn+31/wCtParTgJIO4sNxPEfA+lWq+DlqtmMXnUYjkfGKZJzwKQ3xS7r8fSgdIAV9ppXlAoX4gxGam2OnpsVmbnJj29qia66Cdq4UdqdxpWxFPU6RHiuUCiKUqcooooAKKKKACiiigAooooAKKXbSTEgfWiIoALduTFOPAPp7cmklsR3roRjwCQcjHMc/lWAWOkvE5/Ol27O0uwiPpxPz2n+xqLddiywYMAY/SpNlyh2ufT/Nzkfl2PftNbOdxpk60u0S2u4ED2j+1GmCMCyyLgyV7GDmlXBttxthgQZxOcjP0plDcmTOTAMDJ47fapY9tyuSpvgkdYJuWA3YSBnuvP8A7azIrWabRFwqOwVVBLE8bnJgfJgD9ay1+2UZlPKkg/UYNWk29ycFp7oA0hqUDXGpUOOaO5tuIwMQwM/etW+qG6JAG3asgCAFKgd+xn61jpq6uXvz+tDVmMm64lbNoGCW3P8AOfSo+gAJ+9O2WW8t3cokD0MPiffIJ5zUzS/xWtOI3BWXaPjB+mTFUGo0jowHdhI2nt/sVNb7CtVuWXhkYc+/H2qF1ITcRiMYJ+k07pgV2g7ztWYQjAkjPf3/ADo6jtd12+pQRu25x/2n8qrzGhFs7JHURa2Egy7IFjETMH/+f6Ux/wCMXUhAxZFW0sGGEld2A08ksOP7VZ9V6Vp9wGkueYSZjzVaABPvwPvWVvWmFzaSA4Yd8A9s+1JpXDOhZJR70W0TzoixlmChzMLz8fr3qJduHawxC+g/PYH64qy6xqYUBYMQZ3e3H+ftVRqH27lmd0E/XntTp0QSb3IygdzH51xh7GaKJ5rChOs/8MVAc5Nda2QAffigISCeQBn47f1P60zlYsY6dxIrppNdrBwNcrtcoAKKKKACiilRigDkUUUCgAin2EoDHHJj+v6V20C+1JA9iaTetshKk/X2NKaH7v8Aw/Mn+bbH2kf3qbZ6j/Dt2yAqoHyJJYtnIn7CKb0uoC23UzL8Dtjgkcd2pWgsKRLgxBIiDgc4GZ+eKHw7C6J/QdErglhJmB9o/wA/pVrrdBahVyNzcmN0dxMf9Ko4bAVoiTyFie/I/vTt7qBeC7SFPYRj6e8UznFqq3I00xHUH9ZHYSATyQPeOT2q46hrGRbbuhhvwmQZwCCOJEHn5pvxCiOita/Cdu2AAAIg54ngn9a6483TJbdg3kkyVghUAAIJ9wYz80kVGcXZXVLHLuknViVQbA34XZiQNsjcBzH4YBx3rHa5Tuk9/wDsa0/Tuj6nX228gK4sEgncoZhA2EqSCSAIB/xULW9OuXC8q52ZbmQYG7d84z9K11FLY1tybZnprhNajofQLV53Q3RahSym4VKwMHc0CCJ3fIUjHNManwwoDm3qrLhWKiWCbgIM5OAdwj5kUOUVuZHvcGftpJA969HHhfap1cJ5Ztzp0uEyVXapdpH8rEKAB6mbGBJpfD3h60+m1F13f94trvtW1iGSPkSxJMQIIge9bHqfRryDUi7rbboqLYRV2hnNuFW1GWtW0dXwTBImJmuHP1HeSi/T7e0WjGlb4PN7Wra3cOwwVJH9jTmqaUt9/wAQ/WR/Wndd04W7O4J+FgjOOJOR9zn8qr1vkqBGFJz8nt+ldsVb2Iz43LHSa7y7ZWPUcA8gCZ+1VQST2FTNRp1W3vDgnHpAMj3n7x+dTn6Soe1bDQbigsx7Eg8Y4nH2rXFxdPkxJtCOjJ6yViQn0kn6Unr3Swq+YMk/iH9xUrQ6U2L72iQTs5HGYmPaKj9du/w1t5JGWb/P5VSMYqNsxyfBUNbZ13Kg2rAJUAGTx8n7VPv9NS1bAusTqGwLIH4QfwlzP4jPHYD5xYaTQbNH5nmQT/E4kRx7YOBn3qssWtxF5jJmSWzPuTP+8UsIud14GyajVlXfssjFWBVhyDT+g04ckt+FRmOSTwB9TXNf6nZtytnJFNWLrDCkifasd0MqsevL6lU4gAR+vf3nvSbylWO0wMiZGR9j7Uyj+qTmu+cdxaitjHycue9N0/dcbYHcz9B2FMUIAooorQCiiigBSilqg7mDTc05tZgTBIHPxNYzUdsWC0wDC5YgEwOJMfWpeguKjGCCf5W+uOO1QlvsFKAkKYJE4McTStHZ33EQGCzAT7SYrY3ewskpKmXOg6YouW0aHDE4mJIwBPaT3qt1GndtztAgmQSARHaP0jmtP4o013p95W099iroAxEYYAbpxGYkH5I7U14rQPpNNqGFo3L0lnQgMxUBWDL7iBMYkn70eBxTTe65DtE3twzJTVp0obrd0bd5gACBg+qCDzIzgc1Wt2r0Po2ospZt2NRcSQJDE95O2CcxEQcRt/JccYzkoydWZJuMXJK6M7d6Wy6W3qFB2kEsDBxu2yIyBPY578VG6bp/PuBVUGQSZJXAySY+JrUdR0e+1YVCAl4alXKbvx2w1xd2TPqnAAxNVWl6WPLu3zet29RbIuWtLtJLIwV9yshJEBphhESZGYipc/Mo4K00SLPTreot7IfzVVRbQmCAfUSiswEH5/PiqCzee151pgQ2Ucc5kSDHOVFTOpap2ZWsB0e3JJDEkbjj1czl8E8Y+Ks26hp9Ra260st8KES8iyw2+o+agADLxDDMDjklU2kVnFS3Sol+EtVc6Tq7n7wkowVGKFWCloZSc9hMjkVb6/qdstq71n8DsS1sEiZUDdBYbgW3HEf5zz9NF1EZGDWSSomNzGWknGAZaJg4+Ka6vpGsOnqlH2iSBGeYPxz/AGrJ53KPZ+RbH08Ix7SV77L8v9PAo7atH6e8++Kseh6hFcLqEby7Z3XAVgnI2qBghj78jMU3d0Dblu2ke4g2m5C/hYGWHyIGPrmtLotHc19vVan8EIu0ncS5RnHq2A7SBH4o7dsicpqvexzRxpN0Pdd0qnVWms6e5pFvWt2kIPpuHaGXcIxPBUY4+tY7rYu2wj3W3Xb4N/6K7NMggHcWDHuIM/Nel2eqjW9GsFYt3dEECsTMGyqhiII/HaJwYyQJwDTfX+j2Nd0rT69QytZe6rrjK+azFW9u8e3mVVY1F/IXUmq9TF+ItKyWtLp7G4ldP52o292uncQ0f6VgZ7D5qw6ZpUt9OtWbsBtY73jIhltWtq2yDn8TBiJHAMcg1zUI4XUP51tf3iyl31gqQvqUKoJk+loDCQTPeKOq2l6j1FABt01q2lte3otwIEYU7n74z9q1vYZJLga8Ja+29w6Ly1K3ShQud0XUE4MCBcIAjMHbzFV+v6tcfU7baKhS5CptBMoY9U95Bq46X4f06dSb1xYsxckv6pQzAIAH8pP0FUl5X1Wuu3LKHc1wuqDkiRJkcYyT81SeTU9QrW2m+GIfzH1W64fU8gfy94AAxA9qT4l0RsXdr5DKIMkz78mcGp3h8Wbeq2apLltpKzv4kEA5UlWBIIae3Hep3SunPqLlpNRFzTqzMLhlTcUbgAf5wDBM/wDp9waTfnwDQYpNWyH0sdvdZwZ5kcU7c8x0AVWKLyQCc/JqT1GzZ/e3FtYshiQqsTAAmNx/3zTFrqly2pRGKozSRg5HsSJkCO9VWwrS1U/AiaayznailmMwoEkxnjvW16R4csaZHua1/wCIBi2hxbJAZdzj0+YRkKDjv8QOheIl0dsjSIH1F4bGe4slQSQFQDmYBP1UZimOvdSa3ZGkVyxnzL7EZN1vxLO47gPeBP5zKdvZFIaVuZ69ycz80gGuVd9P8Pvd073pAVQSByWIIH2AJ/Q07aXJMpKKn6fpF64CyWyRjMQDukCCecg/kah3bZVirCCCQR8jmhST2RtMRRRRWmBRSq7WWAipOjv7JIMHt8/4qOqk4Ak06+mcRKnPGP8AfsfyoatGp0K0NpWcB22j3qy1OnRXtlGVSBye5B9J/wA1UWgNwniRP969B6p4aRrSPp9wYKAAxDKT3ElZBz3P2rVCTdoxySW5T2+otelm5ZTO4DYxQeoAbl/lkgnuI+RSXrRa6EVdsn0g+ke0wfwyB/vFSLl28WtD0yp2opA9OeCDjlic8Sa9B6p4PFy2lxLzrfZRvZgCDtESAI2/T5NUqeVWt2hEow52PNdags3ITcGRsMe+ARiP17iKknr92Tv2uWWDuQcEGJwAYkGl6Xp7XNR5RBa4fSoiSzngZ++a2vjbw/a6boERlVtReW2C23IyzPBOcLsTntXDl6hYZwjXeb2/LLRhri3exg9Nqnd7SLcKZCjbKhS/pYgDHBgxzW00OgPS9arX3FyzctNZS4QVJG1QZTkAYX6EfSsX0SyLpKtwsMIweRIB+mY9xWi6peOqRRfP8S2DsYDaTuhix5mcH2zx7+hj6WeRqls7+hGefHBO3uqJ+t6FcR01emRVsXVVyqtxtMXV2kkkjLfZqheJNM2ot27lqy4W3uF26LQVIfYbUsozIkZ4x71Z+GvFK2LNrTXcIpabjAx6mJcfBgg/UfOK/wAO+Iv3abaMfLubRct3JKsCTKke4Ht7mubItGRprxOzW5YlD5+/Qpun3WtptJ5aY/OPuJP/AOVa7SdNtjpvm3bpW4xuMoHqkbiAXJyIggAH5zOGdT4SsfvFm9YBu6Vw7NseWkTgGDhT3zIBqj8XeIvPueXaUJYtgKqgzhcZMDvuP3ps04ZZKUVSqv24L9PLscD7TdW6/bhfOvr5j/he5qLKm75i2LZ5DSpuLHKkggiYyAYye1eiXen6Q6O5cW7btByd62mTc84XHILEYbnjivE3vM4VJJCzsHMTkx+VS/E2mdHtlxG6zbK//aPLc/8A7EeuWWFPJapNnNizKMWq8j0v9nnQlOrvadC3k3dM5dGyFeVVYPyGJ9xHPtZ9O6RqNPoNQuoti3Za5PllhJKg7mlRAUkKPcxMZFc8A9T02l6fd1+53KeXauMw5ubZdF91lkAJ+KqOt/tFGrLW1sPa3T5YbIJyLZaCNoDEE8jPtXRikqt8qxMrUpvStmVvWerX7CIly6SbVlVtRbRdoIBEsRuYgkewladW/asaRBac3G1SBrlxoLBVbCr2WXVie+Kz/iqw6Kq6hpfylAggrC9pkkmfeDniqvT9QuBkQwFCBQMACJJ+skkmfepZMcpRjqe13+tf39iHVRqLUOS18Sa1ltCyBDbi4fIeWjduY+oqQIE/6cYqT4O8QjTLcvNcVL9u2EsqEMuAWIJMbZE7RwYHxUHXaQajy001pjd9RZsgEBJgjKCSjFYI5g9qpNVpbtlgLlt0BGAwIn86eMVRmFSjHff1EdT6i12890s0tmTgzA9uM1v/AAj1X93AV2t7vIg+YZG123yPf07BH+MYrRC0PTcQbLht/wAWc2xul9o7yMHuIruntNq9Vc2ALvLMEjAWfSoAgCBAHHFWhzVbDP8A9J7hf1YGoZwlu4odtqsJSJO3AIkAcdqg9Q1O8ztRBztRdo/KaLuJHtUdV3ECQJPJ4H1ppaeQi29jS6fqOk0qg2FuXL5TNx4hGI9QQY4OJ5jg5qm6P1EWbputbW6YMB8jce594z9619rpdi2psad1vX74S2WIVlAIkspJG1Se8mADNV/W+lm6CNJYHkoxXzYUNeZRLlfSCcgjamMqAMiudUdDTVGV1Nze5ZV27jO0Zyfb71d2r9yzoxBjc5kHIKkYHtzn8vaqP1I/synsQYIPuPmrPrnVDqFttBBCw4mQWH8wxiQf6/d2uESau7I3/iV1RC3GXAB9R7TH2ycfJqRodFYaxcu37rI+6LaqofeQJaRIgZX1fPftXX12wO/c5/L7f5pGY7xP2ms7O/h2NTrkRU3R6E3YFoMzBSXXk4LSVA7AbfmTTXT9Qbd1HESrA5AI/I4rW6HxItq7qLrGbmyLHYLLqXGO5Hf4/KWfJOPwKzcai5JSdIzfU+ktZuNbZ03LEwT3APt2mKK6/VnJJ2WsknNq2xzkyWUk/eitj2tK69/Id9le1i9GVQSBJIJmAYj9MeojIyo9s2VrqRgnbI4iZEGUAJGSMBcn/wAwkc1nrbcAcnEcmZxH5xVrpmxjmBJ/ST3A/wCG2D2NdKJWR+q2eLq4DHMYznI+4M+xHsRVt0fxO62vKIUmIDmZjsMRP3n4iq/X2yFKoDDZPwcEjj4/rXOl6e21i67AkoVkiIUEgDHJkk8ew9qTJPT6GxSb3NNounWLtlrt7VPZvqhawjphmnzFIMfzNn5knNPeXdv62xZuX7tuyyiPLJBYSAwxyZ7kHApfgnV6W9qLqakbrXk7bG4hQkDkEnDYgHtPzWp8G9Gs6nWvp7l3zLdmWtZhiCSFJIgyoHI/1Vz4st9pj1NSq1ZuRVKMmlpJng/o89Tbfc81bQPl7slATA7ROMxVTrSOsdWv29RJ0+jF1Utpgts9JJYe5WfyHvWs8RMbNy4dCrG9pm33YhvMRgGuJHOF2sBz6TElq81s9dOi1Vy/ZZvI1Ls+MRuMsC0fyzIj8URXmaMmSUparnVX5NUn9L39S8NGy4XtozfXelrY1YTTMWDkeWOSCT6QSQJ7f7zS9PrCwlsOPSZmZGMzx7fatpa8IJ1Fjqje8kuCy+Xawu14Q7SdxDjcw4I296yni/ojWb7uHVxcYn0yDu5aZUBQW3Rnive/xvXb9m3vW/6nF1WCMm2vaLDw7ancCAe+eYOD/SpnVOl+bo7Wot72u2ptlFuKFCLJb8MEHJDEn3rM+GOpnz1Xbu3Kyxugs0EqAfcsAAPkVMuXUTVNbS4TbtkIisqcjLs0rt3byxBgmjqnGWRygdsMyl00Mc1vG1f2J3hPrd3QWrGoCMVZnKgNCMVJDA4JmGHfgjmst1u4z6u62xbRdy2xcKu71QPYZr2zw1aAtWrjKrW2YAbgG2ucKwJ4PC/ce1eT+PumNY6jcLyFdhdRufS2ce8EER/y0aF2dp+P1OSVqelll1H9l3UbKrcW15npLsUZNqqM8lgWMCYA/Osjavv+LdOIO7OO4z9fjmvV/B/7Tyt+3avO962x8q5dY7QZkW2CkSJMk9wBWU1/7Prw1lzSW4Iln090/huJIEbxgEYB9iDXHjnJbZOSrhv3RjpHWbl21f05g2y632VFwGX0kmOR+HnuFqGdcLO9hDudyGVkRkZGI/l4ONvxFXPgxW0z6rS3LW2+Ecsx/wBAA9Mg+8EEGsnpuqhbbqbYLNMOCRtkEERkEZ+D9aZK5No17bt7jl3ztU6hVe65WYUFuIVjAmOBPb6Uz0vV3dPfBXclwShB3KQTiD357VoP2dddXRtdvlA+0AdzCtO7HtKrP2qT4W0y9T6uruVt2wfOcHlltkekDuTgfSfaK6oanJJLgnNJxvxZperWf3DyWJuX323Lzl2I3hbbWtqkglUBuQBk5Neb+IuqfvN6UDESdoIXcSxnJUeo8D7dpIq//aP4ibU6m4y7haYBLZyB5a5jI/1Scdoqj8P2R5lllJFz94QD4AhpB9xFPlq2l5shjUo/E/BL+/3v5FXq9K9ptlxGRhyrAqR9Qcin+j9Raxc3p+Layj4kdq3vUFXqPVGN0IyjbuHmANBPY9/b4LjtJrO9X6fYsa5FxbtQH2lxcIiSA20kBjAxJ5HY1DVXK3OnRa1Lgk6TwshtKbtw27hzt2k4P4eO5P8Aas51TQ+VdKg+gmFYxnjOJjmtdrOqO63nG57WBMH0kxyRxAIA7YxwKw1+4WJJP0kzA7D7VPHKUm2zZRUUejXNHptDpJnzTcUbnXBuBs7EP8iGBJGTWB6h1S5dOTtQTstrhEB7KowOTPuSSZJNbh7Sa7Q2goAuKsbRiCgiY9jH61gNTpntsVdSrDkERWYnbd8nZ1uBY1CUPhaW/qSug2EfUWluGELDdMcDOZ94irPrPUF/enuWlXYNu7y12rIwSBJgH68ms8hAIJEicj3rZ9Q69aOlueUvlvdCpcCAgGOQxjaBiQq+5+gq7TOSD2Mx1W+rsGXuDI9sn8/f71P1twJo7FvaN1wtcJIgj1bR9ZUc/PHeqKp2v1bXFt7gBsUIIxgcTnNUja+ETVdtjestqrACZAG4ERmAcZ/396jsaGckySSfmuqBByZ7e1KxRFFFFABVnpdeFHqyPbP0OOPwsw5Hakf+HMwYpL7MuRwPbt3g/WOKjay0qtCsHWAQwBAMjODkQZH2rIy8gH9drjc+O/3OST8yTV9+zy1pbl57Grbal9DbVo/4bkqbbzwIIifYxwTUXqCWToNOQjC8jMHuKoKOrklQzjh0Cj0nMP8AFZ4Gkl/yRfvgb4Wej9c8JDpeqR1vLftYe1uAYGRI3AEjMYMAHmn/ABn4xt2tbY1WiMXQqlxt2rxtZSIBM9/p81k/Dut3ny7pLJxE+8Fc9huUZ7TV9496VpRYS/abYWxatwZIEeYCJ9IRtwBxkEZPHE8K7WLm7fHv36sopdzTRN8CeMHN7VXb0/xvMZygA2vcHpge2CP81U6PqKpqLtggbCcDEfYHHc44rv7PvI/jHVbRYKjLMbYLqeFYESdrcf8AMKtvFPgkFreo0Bnc4DIzrtE8MHJ/Ce8k8iqLBU5S4Rmh8otk8V/udrIQKTghApJj2UZI+eBEyawXV3S/b05N5NzXGR27hd2HfgxEsMcE/ZzxNYueXtc5tkGPg4wf5uRBxj35rLBsyapixR+JciXT3Nr/APEdvp9zZobK7kBV9Rdi5ccmJNsj02ljAgTnOcVT+H+ganU3UFuxee27gFlUmBuz6zgd81Wfum14cYgNj2/3irjwpq1bUBXNwJDeWtp3Qhz+GNvHuTVZLu7Gx7zpntvhfw5fs27tli4sxuR7i5RwSeJG7MHA4BntXlHizrrXL7fvKq3lO62lADKokAtkDzN23E/hGcyIs9XrWsbnfVX9U+1blhRcKrtBAZ3ceq4AZgLEgSYmB5/rr3mNJMAnnOPfHOK5+j7VKUZO19/sPmUVT8Td+FOnWtWuq1ARAUU27Npg6qGZT/E3DdLCfwScmTGKqvB+q1Oj6jZEMrNIKmfwNunHI4LduJ4NTfC+hTfa09u81wOxuuAxtwgWPwhiNxMHP8o+woep663b173tKSUV5We8iHj2Blo+Ip4RTTaFTSafqP8Ai/rRuat7qyCd1tzwHC4aQPfg+8fWnfDHho3jctjT3L+p2B7VrcLSi2VDC6zH8U7lAWRM9+1L5PmqsMNxaBM8kqM/dp+xrQaLUDp+ta1dvC6vlhDcCFwuJAUNyADtx3PxVarZAnqlbNp+znqWjt6LU6W5YNq+rf8AzG4g7uQNpiVAgjb25kyTVXqH037tfTSJ5TtbLM4aHfYy7VUkztaHLAHuvvAyml07XtS2pusNPYYlgz+jeoMBECxJ9MY4j6TN013T2b6tfV/JbTXVQoCSH2FVMNh4eIY+mSDiJrujnSwOK+ITR3r8DK6PWhbgZrashw6Zgg895BHYiIq90+mtPrCuje6unVXuMxAZ1TbNwrtUw22FB7E8xms1dtFeeSJGQcH3g4Pwa3f7MLQ2a1kaLv7pdQT23MufyFcbdbmxjqdGU6tctW9Q40js9kQFdpBcQNxiARLAkcRj2qv1F4uZYzgAfQYH6VI1ehNm69q5G5DDQQR9iOZFSNFrLIQW20yO+/8A4he6sg4ggNGDBkDt3rfUzxrg4vWLnktaLE7ozPaZIPvkD8zVa7TVj1dWZi223sX07rKwhjvMAmfduarSayKSNl5Gq8CdTZHZBxBYTn2B/sftVzr9XYjymt+c7qvpbnd6peeF+k+2ABWd8LoFS5cPwv8An+oqXqL9tV8xM3LhCqI7dzEYxIj6VyZFeR0fRdJNx6SOprx58r8ip1fSPLY7iAmMj1ROcCcxEfl2M1d+IOoJpdONAltHcorX7jBpW44DwgxBX0yxnOIEVD14JUbzJYn0qByeAT7gbjk/bmqnqxQ7CHLPtAeQAMABYPfAifgc10453GpLfzPJ6zFDHPubehX1It3Btz2qPSlaqo4GSBqYUrtQz3K5/Oo1Bq+6B4eF5fMuXBbtie4lo5icf1PxRGDk6QN1yUFFaXytHmAeTy3zRVOxfmhdaKa5qC7DaYkQBxAPIn7n86Yu2SrQw/39aTbQkgAT8U/rDkAiNuP+9c/Doslas2XXus6byG/dQ+nBVV8vzG/iHuYHAAnBJHHvFZPo8G6A1vzFg7lAPAzIIIgiOZpAcXWUH0gYxkxk/oKee0q2t9q40mVdTHB9iOxnj61GEVCOjff3yVfeerwRXo5GQYrUdD0dvWSH8w3ABJU5MCIBMg4AMY55rLLV74a1963vSzt3NwT2x7HH5/FdGhyey3JQmovfgquqaU2rrp2BO0+4nB+9ei/sv1LNaa2xlBuKj4xOPgn/AN1Zqx4VkzcdQPYEmPjjj71r+gWtPp1GwAkctGcxMDJgwPyFehh/x2XIrdIk+oWOW5kr7WUd11Ia7dNwm5JIEhvUBEGCJGCO3sKoOq20W84tfgmVzMA5ifivQfF/SLWqttdsAC8nMCN49j7nGD9vp5olcubpZ9PLTI1Zo5FsaHp+k8yw5uuQLUQq5Y71uFT3wHS2Djh6pxoWgkCQO4I+MfXNS+k682xcTtdQLPsVZXU/msfRjUvSaZrzC3aEu5ChRGWJAEfJOK5ZSknuWhBSXqT9HcTSILrumo3oItmTlssrA8KMgnvOM1nnLXbpS0qxeuelQoABY4VZkqASBzxTetsFCVIYFSQQQRBBIIIPBwcHODRodWbbKwMQZ5jIyCCODNCTW65Jz53LnxV4cu6DVnTteUuLYYspKCGU7l98gFfmR71mwa13iTxo3UL9q7q7SFbaeWQpYbszJg4MxxH9qj9U8bam7cLblCgBVXYkAAR/pzI5nmtx69C1LcNrLP8AZVpWv6i4u0sbOm1DoAJMuBbwvc+v6nA7Cs/4h0YV3c3Q5ZpA2spKng+2OCJkER2qf+zzrx0utViwRLv8K4dswrMGwJEepQCeylsGqXrZIv3l3bouOJBkH1GSD3BOZpFq7Z35L8jKtNGxPUtPctaO0124LVtPUEtp/CYhSzZzcO/kHsAAffQjwRpF0HnDVpqlDqJNvyzG4HYrbzsmWn/1EkV5X0/U7dysMMOfY/8AbH3rT9B1d63Za0rN5Vx/Ugg/6Z5BI4Ef969DRDJDbn8+BJSkpen4KvxZo7IvD92tPbDLu8sycRIZTJJBGef8Ct6P1B7FzzLdxrbgHaVAMmOCCYg/f6Vd+F/COo1uq2KCqI38W9ELbVefiY4X5EwJNRPGXS102pNtbtu9Ay9uIn5AJg/1571z6XQ8pd7YprtwuzMxkkliSZJJOc9zJpuK6a5WGErQ6pkJCn8QhgcyPn4qMcnjk8ChXI4rgNBtvg9U1vR9Otm3btnyLtsAMQN4YjJ3+/qLZBHPEARkPEKMgDMLW7+VrbEYPfbgg/cis95zyTuM+8mnryXD+IHjv2jn6dvzHvSyjFu6Hx58kI6E9vIdN8lFGZBJzmS3f8go+xqLqfxfiDRgEe3alluJz8fFINyJiM/p9K2iepsZp90gARlhP2nAj7T9xTFKLn8639QLe14Y1JUObe1CQCxK4nMxM8Z+1QeoOCfSx25Cqf5VH4fjIzVn0HqRxac7kDAhSTEn0D6wWBj61TX7JVihiQT3xiqz06Vp+fuhU99xsGilBx7f1oqZpL0l9RcRnPfPpB/Sc0715rZuTb9vV7T2j7RVfaOf811s0tUOrdi9GpLrEc9+KVqtKbfJBn2NJ8wrwfrXof7JPBel6qb/AO83LoazsKpbKruVt0kypOCBxHIpkkxW6POAxj4qVpA+8eVJc8BRuP5d6+oOlfss6XZyNKHP/wBVmufoTt/SrGx4g6Xp28m3qNJZadvlo9pYIxBUcGcQapF1xuI7PmDqL6zTlfPt3LRYblFxGQkA8gGO9N6brdwGYH0zHzXt3/8AojpXmaGzqFEmzcgn/kuiD/71T86+fdOJNV/28sN1JivHGXKNFa645YHMDgA/lJxMfPtUPqmlN64XRQoPYk89zx3M0rT6c1YWLZmI7TNc2fr8mRaZuwhjjDeJTf8Agd7kKD9GH96sfDt17VxHtqWcerEyvyMj6ferdzstsTjEdu9QPC7zeuH/AJY79yP8VzrJqkvQ6sb0Rc/2IfXNbrL5Y3bd0s5m4xVvVtJ2doAAgY5jM4jvS+gqU3Xd04O38MA/qT71tbepzzH1xUv95Mfi/Wf1rsxqC5Rx5JzfB5d1rRpbb+GZQ8ZmCORVbXsRZHHqRW/9Sqf61Cv9M05MGxaGJwgHP0+n61koq9hoSdbnmfTDb81fNny5G4gT+nce/wATV91boUulxCDaZgqDglAPxD3xz3Ejntd6noWmP/lAfQsP71GXRoilFHpmYk4PuM4poygouMvk/U1xm2nH9jHY3GMCTH9qlLqGRVKuynMFTEfE1L1fTLayQWnPcf4qmSWIUZJMAfJqMKtl22lRqvDHUtTqXGl3XboO5433GEgTLLJWBAyR7VS9asXBqCjkFx/pOB3Ee3v79+TTVy3qNJd/ns3FJEgkcEq0MDDCQRIJBimEvBmZrpdie4Mkn3JNV1Nx0vkikr1eAvUaBxMAsvYjv9u1RGqUmsK/hJ4zPv8AEVGZpMnvzUaknvRR14Gh8MdHsMr39WxWyshQvLt7fA+RVJddPMYqv8PcdqycLPpE8mBFaE2lvaFFt3LQa3+JGJ3tJkwI+fyFNaro/wC6ohcpdZmkojcrnuR3PYA96RPcZrZFEHG8QIWRieYjn68/etB4017XLihmLMqndxjdB24+nFUWpb+JuCeWCQQvsKbvXizMxJJJJk81QRrcQwOCZzxSTUrXXQ4QjhVCR8iSftJqJWIGgooorQFJPI7fpRccsZJJPuTNcU07p7iqZZd4giCSPoce1ADlvUuAAJ/Mj+9FRpoprF0nKUzUmilGsXceTWx/ZD4hGi6naZjFu7Nm59HjafgBwhJ9gaxdP6K3udREya1S07hVnuv7af2ieUv7npHi6/8AxritJRf9II4ZpznA+uPA6k9RtFbjAiDjAgcgEcfFRqHK+DEqPaPBvXr3WdE3S7rW1K2xN599x2CspQhRtEjA3FjxwZrxvaRB4n+3Nb39h3UbVnqS+a+zzENtOYLMVgcYJjBP96y+r0v/AMxeSMb7gGP9LNUHmk8klLwobSktiLa1twELnmIEk/bNWN3qbWzg7vuJ+4K/3rQ/ss6Enntq9UQlrTAMvmekNcOU55CgbvrtqJ+0Txiusulbdq1sXAu7BuYfBgECuWWTXn7OMbSW78EI6uig1fXHuLtaImf+9O9H60LAb0hi0TkiIn4PvVTbsgrO4AzABn2n/pUi70u4ql8FREmYiZxBhpx7e3vXVpxx24Hu1pNIPFa4JtkfRgf6gVIXxja4KuPsuP1rI2dHccehCwAnAmPr7Uzc0rqYKsD9DTRaW1h2XjRuf/iawxkmJ/5D/YR9qUvWrBmLi/cEf1rAEEdqUr4NPbNUUjdHqKHi4h+jA/3qLfuyOZ+9Y7zD71IOmcCY4AYiMgHIJxgZGfmlZWG/CLPW3Dmfbj+tQ/DaKdXpw7BU863uY8Ku4bifgCTUHeauvCvQm1TsEuKjKGI3DBge84+tapKG8jOznmenGre59BPpND1S2puoivcLqGBU7tjbSVJEPkLBI3Z7VgfFP7FnVTc0j7s/8MyRE9uWX6evvkcVn7HX7iDT6W8jWDp1facyWdmuM0/WACD/ACzXpnhPxTcazfe6wuCyqspn1MWJAGPxdzODjmvS7KM4aotNHka5YsvZzTT/AK8UfP3U+lXdO5t37bW2+e/yDwR8ioVe7fti8Raa/wBMXy4817ttSDhgAGYk/wCoemJz+KvCa4skNEqO+E4zjcXZO0+i32yQRuHY98xjGe1IUXWUKCxCkx6sDsYz/So4umInFStPqz8D6Uro2TaWxGU7eRSCakXzNRyKU1O0WNi9p/JKuj+aJhlIg+0zx7Yqtoooo2wpTIREjnIpNdJrTANcoooA7XKdXUMBAZgPaTRQA1RRRQAV0GOK5RQA7f1LPG5i0YE8/nyaaoooAVbuFSGUkMCCCDBBGQQexpTX2LFixLGSTJkk5MnvNN0VlICTc19xkFsuxQGdsmJgLMdzCqPoKc6doDcDvHotiXMxzhR92IFXng7wTe1zSPRaHLnv8KO5r0Lq3TunaFbemuI7hl3OEMFiCu3dkdt/vxXNLLFS7OFX4vwX9nDn6yMZaIbvx9PP5mB6XojbVXJBZVF0EzKhW2oB7Hf7fNSeo6178IwkszTAA3M8s5M+5J/7Cafuou7Z5isG8syCeFX0D1KMKTntOc00LbWStxUBIB5IP4iQ055kj2nBjk1wuacrfJDtHr3tfMf8OdN9U3EKotu4zqGYSLMqB6RMm4QJEkyfetDd6NoJ2jcj79hh5G/YHaNwIIAnMe9R/DGkLWLh80Mge2ikhh6VjUXx+E8vsBJ/FtMHIiHrVZf50Yqtx/xjlmKpnAgoYB4xnOaWeaLzNR9P3r2j2elzZKu2P3fC2juj0XXBgtwjEgGOyg5nA5rN+IPDiaZSy3Gbayp6ragNKlmKkOZiIMgZNXGnTYzgkQFS2PUP5QSe/M7SRzijUpdu3LFrTta3vbZn3O7qC3qgnswyIAgYFdsZ7Uj0oReR6pP6fjYoz0uzdtb9KTeKmWtmFuqODgCGHeQDUZ7p2eW/7yEHNsMGAj/lMY7ipfV+garTAX7lyyv+kq4BMZ9IgEn6U7outXdYDavWF1TBT5bbtlxDGCGwSJj0mtcWt/D9SqyRk9KVSriufu/1XBF0Xh17qs1oFbNtCbl24oEkCdoydx+hEZ9s1/hi44vEKSAVO+P9PJ+g9z7TU/qnU9VY0qaN0NoS5b3dWMwe0SSDHsJ+T9nDRrrf0YH7j/MVR3obfv1I43D/AGcagmne/wDHy8TRNqNy7Lqi9b7K/I/9LcqRVc/SyCG0lySDPl3DDj4V+G+8HFbPqXhxHJa2fKfJgfhJ+V7Z7iKzeo6JdFxUIieW7DmYP80QD9xxXLizTxO4Oj3ep6TF1MayQv7/AL/yZvxX1m5eW2l1CrJO6V2kmABPvwc/NZytJ49cfvIQEkJbVROfc/3rOV6KyyypTlyz5PPgjgySxxdpM5SkNJorSI4WpBomuUAFFFOW0BBJ7cUAN0UUUAFFFdigDlFFFABRRRQAV2uUUAFFFFABRRRQB6f4L/aFataZbOpa6jW8K9tVbcvaQe494qm651UazVXbqFgkBU3c7QBDH5PPxJoorhyYI405R8f5POz9Njx3kit3/JI0OmRsbmwQDABML2zHJn/fCOr2NltirEmSoMBcGIlfVkfDHjj2KK85SfapfocOL/so0unD2NJaRCoU2kEsJBvahg6ggZG221sTBHr5EGYvUn23C3lje3ll88IPbsTM/UHmiiuKDubfm3+D6LAtimv6gsouEBdvmOywGnnaZ5GBSPDCTqHadvl21nb6ROGbjtzjvNFFe7029p+p6K2qvfP8GV651VtTdNxuOFHso4H9/vSejT5ywY5z/v8AKiiuya7rRx9O288W/NFx47uM9207Z3WgZxk7m3cfOPtVJ0rqVzT3Fu2jDL7iQfcEV2ikw741Zbrm4dVNx23PUPDnja1qSEdTbuntllb6Ht9D+Zqz6z1RbNp7jZCjj3PAH3NFFceaCWRRXDo9/oepnk6SWWXKv6KzxfW6prtxrjmWYyf7AfAGKYoor0Uq2R8nKTk23ywooorTAooooAdsWSxx967eIHpX7n3/AMCiilu5DVtYzRRRTChXQ0UUUAcooooA/9k="/>
          <p:cNvSpPr>
            <a:spLocks noChangeAspect="1" noChangeArrowheads="1"/>
          </p:cNvSpPr>
          <p:nvPr/>
        </p:nvSpPr>
        <p:spPr bwMode="auto">
          <a:xfrm>
            <a:off x="155575" y="-2560638"/>
            <a:ext cx="8020050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790833" y="436606"/>
            <a:ext cx="585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Concept</a:t>
            </a:r>
            <a:endParaRPr lang="nl-NL" dirty="0"/>
          </a:p>
        </p:txBody>
      </p:sp>
      <p:pic>
        <p:nvPicPr>
          <p:cNvPr id="7" name="Picture 2" descr="http://i.dailymail.co.uk/i/pix/2013/08/05/article-2384844-1B284522000005DC-709_634x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93" y="1113173"/>
            <a:ext cx="7211383" cy="48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upload.wikimedia.org/wikipedia/commons/c/c7/Colombian_Party_Cartel._Photo_by_Ellen_Ord%C3%B3%C3%B1ez_for_Colombian_Party_Cart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97" y="1096378"/>
            <a:ext cx="7659416" cy="510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790833" y="436606"/>
            <a:ext cx="585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Vragen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42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10</Words>
  <Application>Microsoft Office PowerPoint</Application>
  <PresentationFormat>Breedbeeld</PresentationFormat>
  <Paragraphs>7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PartyTracker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PartyTracker</dc:title>
  <dc:creator>Bjork Verstraaten</dc:creator>
  <cp:lastModifiedBy>Daniel</cp:lastModifiedBy>
  <cp:revision>6</cp:revision>
  <dcterms:created xsi:type="dcterms:W3CDTF">2015-02-26T10:39:28Z</dcterms:created>
  <dcterms:modified xsi:type="dcterms:W3CDTF">2015-03-05T12:26:30Z</dcterms:modified>
</cp:coreProperties>
</file>