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lock, Ben" userId="b5009e9a-654e-4a92-b05e-c9bffaf6a08f" providerId="ADAL" clId="{FFFBB611-D606-434D-BF98-054A06830C95}"/>
    <pc:docChg chg="undo custSel modSld">
      <pc:chgData name="Sherlock, Ben" userId="b5009e9a-654e-4a92-b05e-c9bffaf6a08f" providerId="ADAL" clId="{FFFBB611-D606-434D-BF98-054A06830C95}" dt="2022-07-18T10:18:51.879" v="1" actId="1076"/>
      <pc:docMkLst>
        <pc:docMk/>
      </pc:docMkLst>
      <pc:sldChg chg="modSp mod">
        <pc:chgData name="Sherlock, Ben" userId="b5009e9a-654e-4a92-b05e-c9bffaf6a08f" providerId="ADAL" clId="{FFFBB611-D606-434D-BF98-054A06830C95}" dt="2022-07-18T10:18:51.879" v="1" actId="1076"/>
        <pc:sldMkLst>
          <pc:docMk/>
          <pc:sldMk cId="2638877274" sldId="257"/>
        </pc:sldMkLst>
        <pc:picChg chg="mod">
          <ac:chgData name="Sherlock, Ben" userId="b5009e9a-654e-4a92-b05e-c9bffaf6a08f" providerId="ADAL" clId="{FFFBB611-D606-434D-BF98-054A06830C95}" dt="2022-07-18T10:18:51.879" v="1" actId="1076"/>
          <ac:picMkLst>
            <pc:docMk/>
            <pc:sldMk cId="2638877274" sldId="257"/>
            <ac:picMk id="5" creationId="{A8CB458F-B5D7-25AB-7D91-581CDC0C0DD9}"/>
          </ac:picMkLst>
        </pc:picChg>
        <pc:picChg chg="mod">
          <ac:chgData name="Sherlock, Ben" userId="b5009e9a-654e-4a92-b05e-c9bffaf6a08f" providerId="ADAL" clId="{FFFBB611-D606-434D-BF98-054A06830C95}" dt="2022-07-18T10:18:51.879" v="1" actId="1076"/>
          <ac:picMkLst>
            <pc:docMk/>
            <pc:sldMk cId="2638877274" sldId="257"/>
            <ac:picMk id="7" creationId="{57C691AF-A4F4-03F8-A9FF-CB4D5B3866F8}"/>
          </ac:picMkLst>
        </pc:picChg>
        <pc:picChg chg="mod">
          <ac:chgData name="Sherlock, Ben" userId="b5009e9a-654e-4a92-b05e-c9bffaf6a08f" providerId="ADAL" clId="{FFFBB611-D606-434D-BF98-054A06830C95}" dt="2022-07-18T10:18:51.879" v="1" actId="1076"/>
          <ac:picMkLst>
            <pc:docMk/>
            <pc:sldMk cId="2638877274" sldId="257"/>
            <ac:picMk id="8" creationId="{2E782FDD-7233-7939-23CD-4A511509E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6AD-A9CB-9B13-48D7-845CC803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90C2F-EEFB-EEFF-0D49-81DAB0CF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00DE-3B07-5DDF-607F-1D0FB80C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2C66-5BD9-EF15-2411-1C70F72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0D79-3AAF-733C-6263-506B8C12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62C9-9B37-BE24-4B27-630BF3DF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F3EF-7FA0-5E38-AD98-3B7A74E2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DC9B-9D42-C288-9FDC-33F4D8B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636D-E807-26D5-B4DB-28037D06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7289-2D16-BDEC-C8CA-42E895FB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7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8A141-B27B-40A3-0C65-207EF1D8A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19777-A4F1-FE65-AC06-4606DDC4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3F5-10C8-B397-2ED3-5FE86CA0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59C2-92D4-5940-10B7-FBD766A3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C78C-C53A-CC98-DF27-FBAF3D36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5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202-4BDA-94E4-7D10-E3CB85E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9CE8-425B-87F0-034C-14FD3FBA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3CF7-EDE9-B2BC-3A08-36DC7ED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4562-4764-5696-DBF1-C124A75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7408-C047-CBC1-5C9C-85DF4D6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C1C8-DE97-F8A9-65FC-0362CE2B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1BFB-DD41-F9FE-9A65-AB7829E5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75A5-0F12-FF1C-6E07-3FD1B7EC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A9F4-481F-DD75-B3BF-2EFFC11B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C97-59DF-DE2E-2EF6-EB63926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010-BA2C-F40B-07DE-40AC54F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1FD8-CC8A-8C64-1B07-65BB50F85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95F2-9A12-13F6-846E-93C59252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8529-C99D-BA77-49A4-00B26A4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370B-29C1-533A-FF1A-89984659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9923F-5A7A-76AD-4F14-8908ED47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D200-64ED-969A-CBBF-BFFA8AA2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AFC3-AC35-042F-2B77-8DD3050F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4009F-CF49-B82D-A24F-B45DE280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FA98-74CB-C5F4-EB25-44959BC12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6BFFB-DD02-C3FD-9B53-F31271DBD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2C08-9E48-8A9F-1B22-62ADBA1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7B54-6EFE-C89E-A37F-0CF1066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11112-66EC-B9F9-600A-FE8F342D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40D7-D676-8321-49FB-6406D1DB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E9DD7-CDE2-EA48-6A0C-1E438468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E9B9A-4FEA-011E-C0EB-CF2C1DEC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446EB-A5B3-220F-68B5-E476E05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441C2-44F2-18FA-60BA-9CB061A5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39C51-F99F-5759-0F29-DA6052E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7DB3-3E91-B4DA-CB01-09E42108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CE48-E5D8-E0F2-DC35-EF0F0F0E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487-49A1-C43C-5C1E-5DF1C54D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7F61-6180-13D6-9232-C856C43B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BD13-3FF0-79C9-DBEC-E06878E4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AAF5-5C3A-5DEF-3709-FB0666C2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C110-2A97-9F81-9D6A-F5E5BD9C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0E7-8229-D1CB-53C9-B0530DE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D4B06-69B6-76E6-F473-6E2CD6564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4A4D1-6176-D3BB-E183-08A81149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3170-1378-0FF5-693B-3030716C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B6C94-68D4-1BCD-1122-DC6D0679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B903-9991-E989-9CD3-7A2B4B76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7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21EE4-086D-C2EF-C881-7D7E64F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1C4-9667-D9CB-8930-F48177EA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32E7-3B76-332A-E50E-C2735986C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FDE2-809C-429F-BA4F-4B45B4A678D9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5CF8-73F9-7DD7-24FC-9D2EC51C0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DE42-468E-64E3-81E3-AB4529BFB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94F8-DE50-43E0-8930-9C12EC0E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F971D6-F905-B9DE-D511-BE0C4C54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1" y="1232185"/>
            <a:ext cx="3562357" cy="3562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7405A-08BD-B1CB-03D6-D5BB62FC4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9"/>
          <a:stretch/>
        </p:blipFill>
        <p:spPr>
          <a:xfrm>
            <a:off x="5114921" y="1236514"/>
            <a:ext cx="1192362" cy="3562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99757-B6AD-E8B0-AE8E-FFB95E253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1" t="90472" r="23189" b="4278"/>
          <a:stretch/>
        </p:blipFill>
        <p:spPr>
          <a:xfrm>
            <a:off x="5602432" y="2826327"/>
            <a:ext cx="987136" cy="1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C691AF-A4F4-03F8-A9FF-CB4D5B38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9" y="785377"/>
            <a:ext cx="3562357" cy="3562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B458F-B5D7-25AB-7D91-581CDC0C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62"/>
          <a:stretch/>
        </p:blipFill>
        <p:spPr>
          <a:xfrm>
            <a:off x="3379640" y="785375"/>
            <a:ext cx="1358616" cy="35623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82FDD-7233-7939-23CD-4A511509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6" t="88945" r="32485" b="4534"/>
          <a:stretch/>
        </p:blipFill>
        <p:spPr>
          <a:xfrm>
            <a:off x="4058948" y="2389910"/>
            <a:ext cx="675409" cy="2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7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Sherlock, Ben</dc:creator>
  <cp:lastModifiedBy>Sherlock, Ben</cp:lastModifiedBy>
  <cp:revision>1</cp:revision>
  <dcterms:created xsi:type="dcterms:W3CDTF">2022-07-18T09:54:21Z</dcterms:created>
  <dcterms:modified xsi:type="dcterms:W3CDTF">2022-07-18T10:19:01Z</dcterms:modified>
</cp:coreProperties>
</file>