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1"/>
  </p:notesMasterIdLst>
  <p:sldIdLst>
    <p:sldId id="256" r:id="rId2"/>
    <p:sldId id="260" r:id="rId3"/>
    <p:sldId id="265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BF65F-539C-4A0C-AF43-EB03B289EBB7}" v="508" dt="2021-07-01T09:36:30.902"/>
    <p1510:client id="{3F19FF50-EEEB-DE62-C170-1008B29BB188}" v="1618" dt="2021-07-01T08:54:43.502"/>
    <p1510:client id="{965CBD55-C1B4-49DA-A625-D7146045DDE7}" v="355" dt="2021-07-01T03:56:35.157"/>
    <p1510:client id="{D9FBF48A-E85F-4AA6-2666-E4E0559DA2AA}" v="318" dt="2021-07-01T04:25:03.037"/>
    <p1510:client id="{DC8B4A41-76FF-4BE8-802C-1B406F07B682}" v="1" dt="2021-07-01T08:52:18.912"/>
    <p1510:client id="{E330E427-BC61-681D-5F1E-958309AFBA0D}" v="26" dt="2021-07-01T06:27:44.321"/>
    <p1510:client id="{ED0EAB9C-C4FD-A749-44E9-1129B08C7AC6}" v="53" dt="2021-07-01T08:40:2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보성" userId="46b2e211-d947-4bbb-a278-d4eeffbde7c6" providerId="ADAL" clId="{2E4BF65F-539C-4A0C-AF43-EB03B289EBB7}"/>
    <pc:docChg chg="undo custSel addSld delSld modSld">
      <pc:chgData name="김보성" userId="46b2e211-d947-4bbb-a278-d4eeffbde7c6" providerId="ADAL" clId="{2E4BF65F-539C-4A0C-AF43-EB03B289EBB7}" dt="2021-07-01T09:36:30.902" v="510" actId="1076"/>
      <pc:docMkLst>
        <pc:docMk/>
      </pc:docMkLst>
      <pc:sldChg chg="addSp delSp modSp new mod modClrScheme chgLayout">
        <pc:chgData name="김보성" userId="46b2e211-d947-4bbb-a278-d4eeffbde7c6" providerId="ADAL" clId="{2E4BF65F-539C-4A0C-AF43-EB03B289EBB7}" dt="2021-07-01T08:50:57.797" v="508" actId="113"/>
        <pc:sldMkLst>
          <pc:docMk/>
          <pc:sldMk cId="1179482644" sldId="256"/>
        </pc:sldMkLst>
        <pc:spChg chg="del mod ord">
          <ac:chgData name="김보성" userId="46b2e211-d947-4bbb-a278-d4eeffbde7c6" providerId="ADAL" clId="{2E4BF65F-539C-4A0C-AF43-EB03B289EBB7}" dt="2021-07-01T03:43:16.024" v="5" actId="700"/>
          <ac:spMkLst>
            <pc:docMk/>
            <pc:sldMk cId="1179482644" sldId="256"/>
            <ac:spMk id="2" creationId="{3983F368-4388-46AE-9565-8FD25EED585F}"/>
          </ac:spMkLst>
        </pc:spChg>
        <pc:spChg chg="del mod ord">
          <ac:chgData name="김보성" userId="46b2e211-d947-4bbb-a278-d4eeffbde7c6" providerId="ADAL" clId="{2E4BF65F-539C-4A0C-AF43-EB03B289EBB7}" dt="2021-07-01T03:43:16.024" v="5" actId="700"/>
          <ac:spMkLst>
            <pc:docMk/>
            <pc:sldMk cId="1179482644" sldId="256"/>
            <ac:spMk id="3" creationId="{B83BAFE1-BF71-460E-AB46-47B3EB2D8130}"/>
          </ac:spMkLst>
        </pc:spChg>
        <pc:spChg chg="add del mod ord">
          <ac:chgData name="김보성" userId="46b2e211-d947-4bbb-a278-d4eeffbde7c6" providerId="ADAL" clId="{2E4BF65F-539C-4A0C-AF43-EB03B289EBB7}" dt="2021-07-01T03:55:47.209" v="109" actId="21"/>
          <ac:spMkLst>
            <pc:docMk/>
            <pc:sldMk cId="1179482644" sldId="256"/>
            <ac:spMk id="4" creationId="{882AF480-AFA7-4928-9797-4280B3291D19}"/>
          </ac:spMkLst>
        </pc:spChg>
        <pc:spChg chg="add del mod ord">
          <ac:chgData name="김보성" userId="46b2e211-d947-4bbb-a278-d4eeffbde7c6" providerId="ADAL" clId="{2E4BF65F-539C-4A0C-AF43-EB03B289EBB7}" dt="2021-07-01T03:55:47.209" v="109" actId="21"/>
          <ac:spMkLst>
            <pc:docMk/>
            <pc:sldMk cId="1179482644" sldId="256"/>
            <ac:spMk id="5" creationId="{CF307EE9-4C1A-4C80-B64C-BA463F5223B2}"/>
          </ac:spMkLst>
        </pc:spChg>
        <pc:spChg chg="add del mod">
          <ac:chgData name="김보성" userId="46b2e211-d947-4bbb-a278-d4eeffbde7c6" providerId="ADAL" clId="{2E4BF65F-539C-4A0C-AF43-EB03B289EBB7}" dt="2021-07-01T03:56:04.402" v="111" actId="700"/>
          <ac:spMkLst>
            <pc:docMk/>
            <pc:sldMk cId="1179482644" sldId="256"/>
            <ac:spMk id="47" creationId="{F093403C-1B60-4C79-924F-D955B926673D}"/>
          </ac:spMkLst>
        </pc:spChg>
        <pc:spChg chg="add mod">
          <ac:chgData name="김보성" userId="46b2e211-d947-4bbb-a278-d4eeffbde7c6" providerId="ADAL" clId="{2E4BF65F-539C-4A0C-AF43-EB03B289EBB7}" dt="2021-07-01T03:56:06.966" v="112"/>
          <ac:spMkLst>
            <pc:docMk/>
            <pc:sldMk cId="1179482644" sldId="256"/>
            <ac:spMk id="52" creationId="{79F1D459-9397-4C64-9F62-88A3CE84E32F}"/>
          </ac:spMkLst>
        </pc:spChg>
        <pc:spChg chg="add mod">
          <ac:chgData name="김보성" userId="46b2e211-d947-4bbb-a278-d4eeffbde7c6" providerId="ADAL" clId="{2E4BF65F-539C-4A0C-AF43-EB03B289EBB7}" dt="2021-07-01T03:56:06.966" v="112"/>
          <ac:spMkLst>
            <pc:docMk/>
            <pc:sldMk cId="1179482644" sldId="256"/>
            <ac:spMk id="53" creationId="{163FAF06-B87A-47B3-AF9F-51E83DFE8AFF}"/>
          </ac:spMkLst>
        </pc:spChg>
        <pc:spChg chg="add mod">
          <ac:chgData name="김보성" userId="46b2e211-d947-4bbb-a278-d4eeffbde7c6" providerId="ADAL" clId="{2E4BF65F-539C-4A0C-AF43-EB03B289EBB7}" dt="2021-07-01T03:56:06.966" v="112"/>
          <ac:spMkLst>
            <pc:docMk/>
            <pc:sldMk cId="1179482644" sldId="256"/>
            <ac:spMk id="54" creationId="{621DD5C8-D715-4786-96BF-24DCB3281242}"/>
          </ac:spMkLst>
        </pc:spChg>
        <pc:spChg chg="add mod">
          <ac:chgData name="김보성" userId="46b2e211-d947-4bbb-a278-d4eeffbde7c6" providerId="ADAL" clId="{2E4BF65F-539C-4A0C-AF43-EB03B289EBB7}" dt="2021-07-01T08:50:57.797" v="508" actId="113"/>
          <ac:spMkLst>
            <pc:docMk/>
            <pc:sldMk cId="1179482644" sldId="256"/>
            <ac:spMk id="55" creationId="{25ADC423-FC1C-470A-ACC1-5EC595BCE549}"/>
          </ac:spMkLst>
        </pc:spChg>
        <pc:spChg chg="add mod">
          <ac:chgData name="김보성" userId="46b2e211-d947-4bbb-a278-d4eeffbde7c6" providerId="ADAL" clId="{2E4BF65F-539C-4A0C-AF43-EB03B289EBB7}" dt="2021-07-01T03:56:06.966" v="112"/>
          <ac:spMkLst>
            <pc:docMk/>
            <pc:sldMk cId="1179482644" sldId="256"/>
            <ac:spMk id="56" creationId="{5EDAB675-A2BD-428D-8699-34B38855636A}"/>
          </ac:spMkLst>
        </pc:spChg>
        <pc:spChg chg="del">
          <ac:chgData name="김보성" userId="46b2e211-d947-4bbb-a278-d4eeffbde7c6" providerId="ADAL" clId="{2E4BF65F-539C-4A0C-AF43-EB03B289EBB7}" dt="2021-07-01T03:55:47.209" v="109" actId="21"/>
          <ac:spMkLst>
            <pc:docMk/>
            <pc:sldMk cId="1179482644" sldId="256"/>
            <ac:spMk id="68" creationId="{FFD48BC7-DC40-47DE-87EE-9F4B6ECB9ABB}"/>
          </ac:spMkLst>
        </pc:spChg>
        <pc:spChg chg="del">
          <ac:chgData name="김보성" userId="46b2e211-d947-4bbb-a278-d4eeffbde7c6" providerId="ADAL" clId="{2E4BF65F-539C-4A0C-AF43-EB03B289EBB7}" dt="2021-07-01T03:55:47.209" v="109" actId="21"/>
          <ac:spMkLst>
            <pc:docMk/>
            <pc:sldMk cId="1179482644" sldId="256"/>
            <ac:spMk id="75" creationId="{E502BBC7-2C76-46F3-BC24-5985BC13DB88}"/>
          </ac:spMkLst>
        </pc:spChg>
        <pc:spChg chg="del">
          <ac:chgData name="김보성" userId="46b2e211-d947-4bbb-a278-d4eeffbde7c6" providerId="ADAL" clId="{2E4BF65F-539C-4A0C-AF43-EB03B289EBB7}" dt="2021-07-01T03:55:47.209" v="109" actId="21"/>
          <ac:spMkLst>
            <pc:docMk/>
            <pc:sldMk cId="1179482644" sldId="256"/>
            <ac:spMk id="77" creationId="{C7F28D52-2A5F-4D23-81AE-7CB8B591C7AF}"/>
          </ac:spMkLst>
        </pc:spChg>
        <pc:spChg chg="del">
          <ac:chgData name="김보성" userId="46b2e211-d947-4bbb-a278-d4eeffbde7c6" providerId="ADAL" clId="{2E4BF65F-539C-4A0C-AF43-EB03B289EBB7}" dt="2021-07-01T03:55:47.209" v="109" actId="21"/>
          <ac:spMkLst>
            <pc:docMk/>
            <pc:sldMk cId="1179482644" sldId="256"/>
            <ac:spMk id="78" creationId="{3629484E-3792-4B3D-89AD-7C8A1ED0E0D4}"/>
          </ac:spMkLst>
        </pc:spChg>
      </pc:sldChg>
      <pc:sldChg chg="modSp del">
        <pc:chgData name="김보성" userId="46b2e211-d947-4bbb-a278-d4eeffbde7c6" providerId="ADAL" clId="{2E4BF65F-539C-4A0C-AF43-EB03B289EBB7}" dt="2021-07-01T03:42:55.207" v="2" actId="47"/>
        <pc:sldMkLst>
          <pc:docMk/>
          <pc:sldMk cId="3569210928" sldId="256"/>
        </pc:sldMkLst>
        <pc:spChg chg="mod">
          <ac:chgData name="김보성" userId="46b2e211-d947-4bbb-a278-d4eeffbde7c6" providerId="ADAL" clId="{2E4BF65F-539C-4A0C-AF43-EB03B289EBB7}" dt="2021-07-01T03:36:36.410" v="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김보성" userId="46b2e211-d947-4bbb-a278-d4eeffbde7c6" providerId="ADAL" clId="{2E4BF65F-539C-4A0C-AF43-EB03B289EBB7}" dt="2021-07-01T03:36:36.410" v="0"/>
          <ac:spMkLst>
            <pc:docMk/>
            <pc:sldMk cId="3569210928" sldId="256"/>
            <ac:spMk id="3" creationId="{00000000-0000-0000-0000-000000000000}"/>
          </ac:spMkLst>
        </pc:spChg>
      </pc:sldChg>
      <pc:sldChg chg="new del">
        <pc:chgData name="김보성" userId="46b2e211-d947-4bbb-a278-d4eeffbde7c6" providerId="ADAL" clId="{2E4BF65F-539C-4A0C-AF43-EB03B289EBB7}" dt="2021-07-01T03:42:55.207" v="2" actId="47"/>
        <pc:sldMkLst>
          <pc:docMk/>
          <pc:sldMk cId="2175342103" sldId="257"/>
        </pc:sldMkLst>
      </pc:sldChg>
      <pc:sldChg chg="addSp delSp modSp mod modClrScheme chgLayout">
        <pc:chgData name="김보성" userId="46b2e211-d947-4bbb-a278-d4eeffbde7c6" providerId="ADAL" clId="{2E4BF65F-539C-4A0C-AF43-EB03B289EBB7}" dt="2021-07-01T03:55:55.421" v="110"/>
        <pc:sldMkLst>
          <pc:docMk/>
          <pc:sldMk cId="2701338155" sldId="257"/>
        </pc:sldMkLst>
        <pc:spChg chg="del mod ord">
          <ac:chgData name="김보성" userId="46b2e211-d947-4bbb-a278-d4eeffbde7c6" providerId="ADAL" clId="{2E4BF65F-539C-4A0C-AF43-EB03B289EBB7}" dt="2021-07-01T03:43:21.386" v="6" actId="700"/>
          <ac:spMkLst>
            <pc:docMk/>
            <pc:sldMk cId="2701338155" sldId="257"/>
            <ac:spMk id="2" creationId="{1E729806-2C5B-47A6-BD8C-63154678B50B}"/>
          </ac:spMkLst>
        </pc:spChg>
        <pc:spChg chg="del mod ord">
          <ac:chgData name="김보성" userId="46b2e211-d947-4bbb-a278-d4eeffbde7c6" providerId="ADAL" clId="{2E4BF65F-539C-4A0C-AF43-EB03B289EBB7}" dt="2021-07-01T03:43:21.386" v="6" actId="700"/>
          <ac:spMkLst>
            <pc:docMk/>
            <pc:sldMk cId="2701338155" sldId="257"/>
            <ac:spMk id="3" creationId="{AB906707-5A61-485A-AC7F-F2598C9CA6A3}"/>
          </ac:spMkLst>
        </pc:spChg>
        <pc:spChg chg="add mod ord">
          <ac:chgData name="김보성" userId="46b2e211-d947-4bbb-a278-d4eeffbde7c6" providerId="ADAL" clId="{2E4BF65F-539C-4A0C-AF43-EB03B289EBB7}" dt="2021-07-01T03:55:55.421" v="110"/>
          <ac:spMkLst>
            <pc:docMk/>
            <pc:sldMk cId="2701338155" sldId="257"/>
            <ac:spMk id="4" creationId="{DDF81F18-2EED-4B1C-A096-51EAF3966F1F}"/>
          </ac:spMkLst>
        </pc:spChg>
        <pc:spChg chg="add mod ord">
          <ac:chgData name="김보성" userId="46b2e211-d947-4bbb-a278-d4eeffbde7c6" providerId="ADAL" clId="{2E4BF65F-539C-4A0C-AF43-EB03B289EBB7}" dt="2021-07-01T03:55:55.421" v="110"/>
          <ac:spMkLst>
            <pc:docMk/>
            <pc:sldMk cId="2701338155" sldId="257"/>
            <ac:spMk id="5" creationId="{5E94B897-1B0F-4B50-A6B3-501D27186F46}"/>
          </ac:spMkLst>
        </pc:spChg>
      </pc:sldChg>
      <pc:sldChg chg="del">
        <pc:chgData name="김보성" userId="46b2e211-d947-4bbb-a278-d4eeffbde7c6" providerId="ADAL" clId="{2E4BF65F-539C-4A0C-AF43-EB03B289EBB7}" dt="2021-07-01T03:42:55.207" v="2" actId="47"/>
        <pc:sldMkLst>
          <pc:docMk/>
          <pc:sldMk cId="600210275" sldId="258"/>
        </pc:sldMkLst>
      </pc:sldChg>
      <pc:sldChg chg="addSp delSp modSp mod modClrScheme chgLayout">
        <pc:chgData name="김보성" userId="46b2e211-d947-4bbb-a278-d4eeffbde7c6" providerId="ADAL" clId="{2E4BF65F-539C-4A0C-AF43-EB03B289EBB7}" dt="2021-07-01T03:55:55.421" v="110"/>
        <pc:sldMkLst>
          <pc:docMk/>
          <pc:sldMk cId="2439784476" sldId="258"/>
        </pc:sldMkLst>
        <pc:spChg chg="del mod ord">
          <ac:chgData name="김보성" userId="46b2e211-d947-4bbb-a278-d4eeffbde7c6" providerId="ADAL" clId="{2E4BF65F-539C-4A0C-AF43-EB03B289EBB7}" dt="2021-07-01T03:43:27.119" v="7" actId="700"/>
          <ac:spMkLst>
            <pc:docMk/>
            <pc:sldMk cId="2439784476" sldId="258"/>
            <ac:spMk id="2" creationId="{9B426394-9E15-4C47-94C4-BF9DACFDF4CA}"/>
          </ac:spMkLst>
        </pc:spChg>
        <pc:spChg chg="del mod ord">
          <ac:chgData name="김보성" userId="46b2e211-d947-4bbb-a278-d4eeffbde7c6" providerId="ADAL" clId="{2E4BF65F-539C-4A0C-AF43-EB03B289EBB7}" dt="2021-07-01T03:43:27.119" v="7" actId="700"/>
          <ac:spMkLst>
            <pc:docMk/>
            <pc:sldMk cId="2439784476" sldId="258"/>
            <ac:spMk id="3" creationId="{4CC6B788-E84D-4235-A39B-095B1F2C3120}"/>
          </ac:spMkLst>
        </pc:spChg>
        <pc:spChg chg="add mod ord">
          <ac:chgData name="김보성" userId="46b2e211-d947-4bbb-a278-d4eeffbde7c6" providerId="ADAL" clId="{2E4BF65F-539C-4A0C-AF43-EB03B289EBB7}" dt="2021-07-01T03:55:55.421" v="110"/>
          <ac:spMkLst>
            <pc:docMk/>
            <pc:sldMk cId="2439784476" sldId="258"/>
            <ac:spMk id="4" creationId="{3FC6D722-C78B-4F27-8AE8-75A285141F2F}"/>
          </ac:spMkLst>
        </pc:spChg>
        <pc:spChg chg="add mod ord">
          <ac:chgData name="김보성" userId="46b2e211-d947-4bbb-a278-d4eeffbde7c6" providerId="ADAL" clId="{2E4BF65F-539C-4A0C-AF43-EB03B289EBB7}" dt="2021-07-01T03:55:55.421" v="110"/>
          <ac:spMkLst>
            <pc:docMk/>
            <pc:sldMk cId="2439784476" sldId="258"/>
            <ac:spMk id="5" creationId="{780EC6AF-2564-4035-ADC2-B5F23116D1A1}"/>
          </ac:spMkLst>
        </pc:spChg>
      </pc:sldChg>
      <pc:sldChg chg="modSp new mod">
        <pc:chgData name="김보성" userId="46b2e211-d947-4bbb-a278-d4eeffbde7c6" providerId="ADAL" clId="{2E4BF65F-539C-4A0C-AF43-EB03B289EBB7}" dt="2021-07-01T03:55:55.421" v="110"/>
        <pc:sldMkLst>
          <pc:docMk/>
          <pc:sldMk cId="63735542" sldId="259"/>
        </pc:sldMkLst>
        <pc:spChg chg="mod">
          <ac:chgData name="김보성" userId="46b2e211-d947-4bbb-a278-d4eeffbde7c6" providerId="ADAL" clId="{2E4BF65F-539C-4A0C-AF43-EB03B289EBB7}" dt="2021-07-01T03:55:55.421" v="110"/>
          <ac:spMkLst>
            <pc:docMk/>
            <pc:sldMk cId="63735542" sldId="259"/>
            <ac:spMk id="2" creationId="{4D86A9CD-D987-42D6-8B18-2D810864DE59}"/>
          </ac:spMkLst>
        </pc:spChg>
      </pc:sldChg>
      <pc:sldChg chg="modSp">
        <pc:chgData name="김보성" userId="46b2e211-d947-4bbb-a278-d4eeffbde7c6" providerId="ADAL" clId="{2E4BF65F-539C-4A0C-AF43-EB03B289EBB7}" dt="2021-07-01T03:55:55.421" v="110"/>
        <pc:sldMkLst>
          <pc:docMk/>
          <pc:sldMk cId="2192776386" sldId="260"/>
        </pc:sldMkLst>
        <pc:spChg chg="mod">
          <ac:chgData name="김보성" userId="46b2e211-d947-4bbb-a278-d4eeffbde7c6" providerId="ADAL" clId="{2E4BF65F-539C-4A0C-AF43-EB03B289EBB7}" dt="2021-07-01T03:55:55.421" v="110"/>
          <ac:spMkLst>
            <pc:docMk/>
            <pc:sldMk cId="2192776386" sldId="260"/>
            <ac:spMk id="2" creationId="{E2B08A25-7E55-4047-9A4F-022DD8865B9F}"/>
          </ac:spMkLst>
        </pc:spChg>
      </pc:sldChg>
      <pc:sldChg chg="modSp">
        <pc:chgData name="김보성" userId="46b2e211-d947-4bbb-a278-d4eeffbde7c6" providerId="ADAL" clId="{2E4BF65F-539C-4A0C-AF43-EB03B289EBB7}" dt="2021-07-01T03:55:55.421" v="110"/>
        <pc:sldMkLst>
          <pc:docMk/>
          <pc:sldMk cId="3809336464" sldId="261"/>
        </pc:sldMkLst>
        <pc:spChg chg="mod">
          <ac:chgData name="김보성" userId="46b2e211-d947-4bbb-a278-d4eeffbde7c6" providerId="ADAL" clId="{2E4BF65F-539C-4A0C-AF43-EB03B289EBB7}" dt="2021-07-01T03:55:55.421" v="110"/>
          <ac:spMkLst>
            <pc:docMk/>
            <pc:sldMk cId="3809336464" sldId="261"/>
            <ac:spMk id="2" creationId="{F71C6A5D-8DE9-49D6-875F-CA8738540BFA}"/>
          </ac:spMkLst>
        </pc:spChg>
        <pc:spChg chg="mod">
          <ac:chgData name="김보성" userId="46b2e211-d947-4bbb-a278-d4eeffbde7c6" providerId="ADAL" clId="{2E4BF65F-539C-4A0C-AF43-EB03B289EBB7}" dt="2021-07-01T03:55:55.421" v="110"/>
          <ac:spMkLst>
            <pc:docMk/>
            <pc:sldMk cId="3809336464" sldId="261"/>
            <ac:spMk id="7" creationId="{5CD6BDBD-C758-4A73-A247-CBEC25532904}"/>
          </ac:spMkLst>
        </pc:spChg>
      </pc:sldChg>
      <pc:sldChg chg="addSp delSp modSp mod">
        <pc:chgData name="김보성" userId="46b2e211-d947-4bbb-a278-d4eeffbde7c6" providerId="ADAL" clId="{2E4BF65F-539C-4A0C-AF43-EB03B289EBB7}" dt="2021-07-01T08:48:42.106" v="388" actId="20577"/>
        <pc:sldMkLst>
          <pc:docMk/>
          <pc:sldMk cId="531582867" sldId="264"/>
        </pc:sldMkLst>
        <pc:spChg chg="add del mod">
          <ac:chgData name="김보성" userId="46b2e211-d947-4bbb-a278-d4eeffbde7c6" providerId="ADAL" clId="{2E4BF65F-539C-4A0C-AF43-EB03B289EBB7}" dt="2021-07-01T08:47:42.619" v="374" actId="478"/>
          <ac:spMkLst>
            <pc:docMk/>
            <pc:sldMk cId="531582867" sldId="264"/>
            <ac:spMk id="6" creationId="{3B8B78DD-B9FD-41CB-AB99-204DD6DB91E2}"/>
          </ac:spMkLst>
        </pc:spChg>
        <pc:spChg chg="mod">
          <ac:chgData name="김보성" userId="46b2e211-d947-4bbb-a278-d4eeffbde7c6" providerId="ADAL" clId="{2E4BF65F-539C-4A0C-AF43-EB03B289EBB7}" dt="2021-07-01T08:48:37.007" v="386" actId="20577"/>
          <ac:spMkLst>
            <pc:docMk/>
            <pc:sldMk cId="531582867" sldId="264"/>
            <ac:spMk id="12" creationId="{BC8A125A-E84A-4D70-9580-5CA2B4B0951B}"/>
          </ac:spMkLst>
        </pc:spChg>
        <pc:spChg chg="mod">
          <ac:chgData name="김보성" userId="46b2e211-d947-4bbb-a278-d4eeffbde7c6" providerId="ADAL" clId="{2E4BF65F-539C-4A0C-AF43-EB03B289EBB7}" dt="2021-07-01T08:45:08.426" v="119" actId="1076"/>
          <ac:spMkLst>
            <pc:docMk/>
            <pc:sldMk cId="531582867" sldId="264"/>
            <ac:spMk id="14" creationId="{811EC974-9CB4-43E5-8204-7B41D4651113}"/>
          </ac:spMkLst>
        </pc:spChg>
        <pc:spChg chg="add mod">
          <ac:chgData name="김보성" userId="46b2e211-d947-4bbb-a278-d4eeffbde7c6" providerId="ADAL" clId="{2E4BF65F-539C-4A0C-AF43-EB03B289EBB7}" dt="2021-07-01T08:48:42.106" v="388" actId="20577"/>
          <ac:spMkLst>
            <pc:docMk/>
            <pc:sldMk cId="531582867" sldId="264"/>
            <ac:spMk id="15" creationId="{9A5E3C09-C20D-4E3A-9E13-B4771022B32E}"/>
          </ac:spMkLst>
        </pc:spChg>
        <pc:picChg chg="del">
          <ac:chgData name="김보성" userId="46b2e211-d947-4bbb-a278-d4eeffbde7c6" providerId="ADAL" clId="{2E4BF65F-539C-4A0C-AF43-EB03B289EBB7}" dt="2021-07-01T08:47:35.104" v="373" actId="478"/>
          <ac:picMkLst>
            <pc:docMk/>
            <pc:sldMk cId="531582867" sldId="264"/>
            <ac:picMk id="10" creationId="{9834237C-A431-4BF2-9A15-E264D17CF55B}"/>
          </ac:picMkLst>
        </pc:picChg>
        <pc:picChg chg="mod">
          <ac:chgData name="김보성" userId="46b2e211-d947-4bbb-a278-d4eeffbde7c6" providerId="ADAL" clId="{2E4BF65F-539C-4A0C-AF43-EB03B289EBB7}" dt="2021-07-01T08:45:08.426" v="119" actId="1076"/>
          <ac:picMkLst>
            <pc:docMk/>
            <pc:sldMk cId="531582867" sldId="264"/>
            <ac:picMk id="11" creationId="{CC9C8F5A-A8A9-4E04-9F20-B3A3338653D9}"/>
          </ac:picMkLst>
        </pc:picChg>
        <pc:picChg chg="mod">
          <ac:chgData name="김보성" userId="46b2e211-d947-4bbb-a278-d4eeffbde7c6" providerId="ADAL" clId="{2E4BF65F-539C-4A0C-AF43-EB03B289EBB7}" dt="2021-07-01T08:45:08.426" v="119" actId="1076"/>
          <ac:picMkLst>
            <pc:docMk/>
            <pc:sldMk cId="531582867" sldId="264"/>
            <ac:picMk id="13" creationId="{B17E00E5-59C7-4001-9B01-8B697417B975}"/>
          </ac:picMkLst>
        </pc:picChg>
        <pc:picChg chg="add mod">
          <ac:chgData name="김보성" userId="46b2e211-d947-4bbb-a278-d4eeffbde7c6" providerId="ADAL" clId="{2E4BF65F-539C-4A0C-AF43-EB03B289EBB7}" dt="2021-07-01T08:45:11.454" v="120" actId="1076"/>
          <ac:picMkLst>
            <pc:docMk/>
            <pc:sldMk cId="531582867" sldId="264"/>
            <ac:picMk id="1026" creationId="{C3C20843-B407-45D1-9F35-EA56B204A6D2}"/>
          </ac:picMkLst>
        </pc:picChg>
        <pc:picChg chg="add mod">
          <ac:chgData name="김보성" userId="46b2e211-d947-4bbb-a278-d4eeffbde7c6" providerId="ADAL" clId="{2E4BF65F-539C-4A0C-AF43-EB03B289EBB7}" dt="2021-07-01T08:48:08.075" v="384" actId="1076"/>
          <ac:picMkLst>
            <pc:docMk/>
            <pc:sldMk cId="531582867" sldId="264"/>
            <ac:picMk id="1028" creationId="{F222AE41-6DA8-4076-BA73-9C2704C44421}"/>
          </ac:picMkLst>
        </pc:picChg>
        <pc:picChg chg="add mod">
          <ac:chgData name="김보성" userId="46b2e211-d947-4bbb-a278-d4eeffbde7c6" providerId="ADAL" clId="{2E4BF65F-539C-4A0C-AF43-EB03B289EBB7}" dt="2021-07-01T08:48:06.163" v="383" actId="1076"/>
          <ac:picMkLst>
            <pc:docMk/>
            <pc:sldMk cId="531582867" sldId="264"/>
            <ac:picMk id="1030" creationId="{2DC378E5-BDF2-483A-B86F-F67F32BC8049}"/>
          </ac:picMkLst>
        </pc:picChg>
      </pc:sldChg>
      <pc:sldChg chg="modSp mod">
        <pc:chgData name="김보성" userId="46b2e211-d947-4bbb-a278-d4eeffbde7c6" providerId="ADAL" clId="{2E4BF65F-539C-4A0C-AF43-EB03B289EBB7}" dt="2021-07-01T09:36:30.902" v="510" actId="1076"/>
        <pc:sldMkLst>
          <pc:docMk/>
          <pc:sldMk cId="1287505324" sldId="266"/>
        </pc:sldMkLst>
        <pc:spChg chg="mod">
          <ac:chgData name="김보성" userId="46b2e211-d947-4bbb-a278-d4eeffbde7c6" providerId="ADAL" clId="{2E4BF65F-539C-4A0C-AF43-EB03B289EBB7}" dt="2021-07-01T09:36:30.902" v="510" actId="1076"/>
          <ac:spMkLst>
            <pc:docMk/>
            <pc:sldMk cId="1287505324" sldId="266"/>
            <ac:spMk id="3" creationId="{2C46D8E2-4944-4D34-98BF-582F50C1CD2D}"/>
          </ac:spMkLst>
        </pc:spChg>
      </pc:sldChg>
    </pc:docChg>
  </pc:docChgLst>
  <pc:docChgLst>
    <pc:chgData name="게스트 사용자" userId="S::urn:spo:anon#d2522794179505c0bce896cb377116c300b2a8543cae7215a5087f3571c082a8::" providerId="AD" clId="Web-{965CBD55-C1B4-49DA-A625-D7146045DDE7}"/>
    <pc:docChg chg="addSld delSld modSld sldOrd addMainMaster delMainMaster">
      <pc:chgData name="게스트 사용자" userId="S::urn:spo:anon#d2522794179505c0bce896cb377116c300b2a8543cae7215a5087f3571c082a8::" providerId="AD" clId="Web-{965CBD55-C1B4-49DA-A625-D7146045DDE7}" dt="2021-07-01T03:56:31.751" v="260" actId="20577"/>
      <pc:docMkLst>
        <pc:docMk/>
      </pc:docMkLst>
      <pc:sldChg chg="addSp delSp modSp mod setBg modClrScheme addAnim delAnim chgLayout">
        <pc:chgData name="게스트 사용자" userId="S::urn:spo:anon#d2522794179505c0bce896cb377116c300b2a8543cae7215a5087f3571c082a8::" providerId="AD" clId="Web-{965CBD55-C1B4-49DA-A625-D7146045DDE7}" dt="2021-07-01T03:45:32.603" v="99"/>
        <pc:sldMkLst>
          <pc:docMk/>
          <pc:sldMk cId="1179482644" sldId="256"/>
        </pc:sldMkLst>
        <pc:spChg chg="mod ord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4" creationId="{882AF480-AFA7-4928-9797-4280B3291D19}"/>
          </ac:spMkLst>
        </pc:spChg>
        <pc:spChg chg="mod ord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5" creationId="{CF307EE9-4C1A-4C80-B64C-BA463F5223B2}"/>
          </ac:spMkLst>
        </pc:spChg>
        <pc:spChg chg="add del mod">
          <ac:chgData name="게스트 사용자" userId="S::urn:spo:anon#d2522794179505c0bce896cb377116c300b2a8543cae7215a5087f3571c082a8::" providerId="AD" clId="Web-{965CBD55-C1B4-49DA-A625-D7146045DDE7}" dt="2021-07-01T03:43:38.990" v="41"/>
          <ac:spMkLst>
            <pc:docMk/>
            <pc:sldMk cId="1179482644" sldId="256"/>
            <ac:spMk id="6" creationId="{9EC61A27-2BEE-4181-8AD8-8C31E7F9C565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0.429" v="67"/>
          <ac:spMkLst>
            <pc:docMk/>
            <pc:sldMk cId="1179482644" sldId="256"/>
            <ac:spMk id="7" creationId="{C27D7A02-907B-496F-BA7E-AA3780733CA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0.429" v="67"/>
          <ac:spMkLst>
            <pc:docMk/>
            <pc:sldMk cId="1179482644" sldId="256"/>
            <ac:spMk id="8" creationId="{0FBA5268-0AE7-4CAD-9537-D0EB09E76406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0.429" v="67"/>
          <ac:spMkLst>
            <pc:docMk/>
            <pc:sldMk cId="1179482644" sldId="256"/>
            <ac:spMk id="9" creationId="{088D065B-39DA-4077-B9CF-E489CE4C0169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29.163" v="65"/>
          <ac:spMkLst>
            <pc:docMk/>
            <pc:sldMk cId="1179482644" sldId="256"/>
            <ac:spMk id="10" creationId="{A8DB9CD9-59B1-4D73-BC4C-98796A48EF9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3.226" v="69"/>
          <ac:spMkLst>
            <pc:docMk/>
            <pc:sldMk cId="1179482644" sldId="256"/>
            <ac:spMk id="11" creationId="{EFA9B6C6-A247-48A8-9A1C-1E36FA9456B5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29.163" v="65"/>
          <ac:spMkLst>
            <pc:docMk/>
            <pc:sldMk cId="1179482644" sldId="256"/>
            <ac:spMk id="12" creationId="{8874A6A9-41FF-4E33-AFA8-F9F81436A59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3.226" v="69"/>
          <ac:spMkLst>
            <pc:docMk/>
            <pc:sldMk cId="1179482644" sldId="256"/>
            <ac:spMk id="13" creationId="{C5CB530E-515E-412C-9DF1-5F8FFBD6F38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3.226" v="69"/>
          <ac:spMkLst>
            <pc:docMk/>
            <pc:sldMk cId="1179482644" sldId="256"/>
            <ac:spMk id="15" creationId="{712D4376-A578-4FF1-94FC-245E7A6A48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3.226" v="69"/>
          <ac:spMkLst>
            <pc:docMk/>
            <pc:sldMk cId="1179482644" sldId="256"/>
            <ac:spMk id="16" creationId="{AEA7509D-F04F-40CB-A0B3-EEF16499CC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4.757" v="71"/>
          <ac:spMkLst>
            <pc:docMk/>
            <pc:sldMk cId="1179482644" sldId="256"/>
            <ac:spMk id="17" creationId="{2643BE6C-86B7-4AB9-91E8-9B5DB45AC8EA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6.663" v="73"/>
          <ac:spMkLst>
            <pc:docMk/>
            <pc:sldMk cId="1179482644" sldId="256"/>
            <ac:spMk id="20" creationId="{5B32A67F-3598-4A13-8552-DA884FFCCE5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6.663" v="73"/>
          <ac:spMkLst>
            <pc:docMk/>
            <pc:sldMk cId="1179482644" sldId="256"/>
            <ac:spMk id="21" creationId="{BCC55ACC-A2F6-403C-A3A4-D59B3734D45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36.663" v="73"/>
          <ac:spMkLst>
            <pc:docMk/>
            <pc:sldMk cId="1179482644" sldId="256"/>
            <ac:spMk id="22" creationId="{598EBA13-C937-430B-9523-439FE21096E6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0.132" v="75"/>
          <ac:spMkLst>
            <pc:docMk/>
            <pc:sldMk cId="1179482644" sldId="256"/>
            <ac:spMk id="24" creationId="{EFA9B6C6-A247-48A8-9A1C-1E36FA9456B5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0.132" v="75"/>
          <ac:spMkLst>
            <pc:docMk/>
            <pc:sldMk cId="1179482644" sldId="256"/>
            <ac:spMk id="25" creationId="{C5CB530E-515E-412C-9DF1-5F8FFBD6F38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0.132" v="75"/>
          <ac:spMkLst>
            <pc:docMk/>
            <pc:sldMk cId="1179482644" sldId="256"/>
            <ac:spMk id="26" creationId="{712D4376-A578-4FF1-94FC-245E7A6A48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0.132" v="75"/>
          <ac:spMkLst>
            <pc:docMk/>
            <pc:sldMk cId="1179482644" sldId="256"/>
            <ac:spMk id="27" creationId="{AEA7509D-F04F-40CB-A0B3-EEF16499CC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1.648" v="77"/>
          <ac:spMkLst>
            <pc:docMk/>
            <pc:sldMk cId="1179482644" sldId="256"/>
            <ac:spMk id="29" creationId="{C27D7A02-907B-496F-BA7E-AA3780733CA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1.648" v="77"/>
          <ac:spMkLst>
            <pc:docMk/>
            <pc:sldMk cId="1179482644" sldId="256"/>
            <ac:spMk id="30" creationId="{0FBA5268-0AE7-4CAD-9537-D0EB09E76406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1.648" v="77"/>
          <ac:spMkLst>
            <pc:docMk/>
            <pc:sldMk cId="1179482644" sldId="256"/>
            <ac:spMk id="31" creationId="{088D065B-39DA-4077-B9CF-E489CE4C0169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5.445" v="79"/>
          <ac:spMkLst>
            <pc:docMk/>
            <pc:sldMk cId="1179482644" sldId="256"/>
            <ac:spMk id="32" creationId="{A8DB9CD9-59B1-4D73-BC4C-98796A48EF9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45.445" v="79"/>
          <ac:spMkLst>
            <pc:docMk/>
            <pc:sldMk cId="1179482644" sldId="256"/>
            <ac:spMk id="33" creationId="{8874A6A9-41FF-4E33-AFA8-F9F81436A59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51.867" v="81"/>
          <ac:spMkLst>
            <pc:docMk/>
            <pc:sldMk cId="1179482644" sldId="256"/>
            <ac:spMk id="35" creationId="{C1DD1A8A-57D5-4A81-AD04-532B043C5611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4:51.867" v="81"/>
          <ac:spMkLst>
            <pc:docMk/>
            <pc:sldMk cId="1179482644" sldId="256"/>
            <ac:spMk id="37" creationId="{007891EC-4501-44ED-A8C8-B11B6DB767A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38" creationId="{EFA9B6C6-A247-48A8-9A1C-1E36FA9456B5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39" creationId="{C5CB530E-515E-412C-9DF1-5F8FFBD6F38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40" creationId="{712D4376-A578-4FF1-94FC-245E7A6A48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41" creationId="{AEA7509D-F04F-40CB-A0B3-EEF16499CC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024" v="92"/>
          <ac:spMkLst>
            <pc:docMk/>
            <pc:sldMk cId="1179482644" sldId="256"/>
            <ac:spMk id="44" creationId="{934F1179-B481-4F9E-BCA3-AFB972070F8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024" v="92"/>
          <ac:spMkLst>
            <pc:docMk/>
            <pc:sldMk cId="1179482644" sldId="256"/>
            <ac:spMk id="45" creationId="{827DC2C4-B485-428A-BF4A-472D2967F47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024" v="92"/>
          <ac:spMkLst>
            <pc:docMk/>
            <pc:sldMk cId="1179482644" sldId="256"/>
            <ac:spMk id="46" creationId="{EE04B5EB-F158-4507-90DD-BD23620C7CC9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19.790" v="90"/>
          <ac:spMkLst>
            <pc:docMk/>
            <pc:sldMk cId="1179482644" sldId="256"/>
            <ac:spMk id="47" creationId="{4522B21E-B2B9-4C72-9A71-C87EFD137480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977" v="94"/>
          <ac:spMkLst>
            <pc:docMk/>
            <pc:sldMk cId="1179482644" sldId="256"/>
            <ac:spMk id="48" creationId="{6F5A5072-7B47-4D32-B52A-4EBBF590B8A5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19.790" v="90"/>
          <ac:spMkLst>
            <pc:docMk/>
            <pc:sldMk cId="1179482644" sldId="256"/>
            <ac:spMk id="49" creationId="{5EB7D2A2-F448-44D4-938C-DC84CBCB3B1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977" v="94"/>
          <ac:spMkLst>
            <pc:docMk/>
            <pc:sldMk cId="1179482644" sldId="256"/>
            <ac:spMk id="50" creationId="{9715DAF0-AE1B-46C9-8A6B-DB2AA05AB91D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19.790" v="90"/>
          <ac:spMkLst>
            <pc:docMk/>
            <pc:sldMk cId="1179482644" sldId="256"/>
            <ac:spMk id="51" creationId="{871AEA07-1E14-44B4-8E55-64EF049CD66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977" v="94"/>
          <ac:spMkLst>
            <pc:docMk/>
            <pc:sldMk cId="1179482644" sldId="256"/>
            <ac:spMk id="52" creationId="{6016219D-510E-4184-9090-6D5578A87BD1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977" v="94"/>
          <ac:spMkLst>
            <pc:docMk/>
            <pc:sldMk cId="1179482644" sldId="256"/>
            <ac:spMk id="54" creationId="{AFF4A713-7B75-4B21-90D7-5AB19547C728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977" v="94"/>
          <ac:spMkLst>
            <pc:docMk/>
            <pc:sldMk cId="1179482644" sldId="256"/>
            <ac:spMk id="55" creationId="{DC631C0B-6DA6-4E57-8231-CE32B3434A7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56" creationId="{489B7BFD-8F45-4093-AD9C-91B15B0503D9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6.977" v="94"/>
          <ac:spMkLst>
            <pc:docMk/>
            <pc:sldMk cId="1179482644" sldId="256"/>
            <ac:spMk id="57" creationId="{C29501E6-A978-4A61-9689-9085AF97A53A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59" creationId="{279CAF82-0ECF-42BE-8F37-F71941E5D410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587" v="98"/>
          <ac:spMkLst>
            <pc:docMk/>
            <pc:sldMk cId="1179482644" sldId="256"/>
            <ac:spMk id="60" creationId="{6F5A5072-7B47-4D32-B52A-4EBBF590B8A5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61" creationId="{218E095B-4870-4AD5-9C41-C16D59523501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587" v="98"/>
          <ac:spMkLst>
            <pc:docMk/>
            <pc:sldMk cId="1179482644" sldId="256"/>
            <ac:spMk id="62" creationId="{9715DAF0-AE1B-46C9-8A6B-DB2AA05AB91D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587" v="98"/>
          <ac:spMkLst>
            <pc:docMk/>
            <pc:sldMk cId="1179482644" sldId="256"/>
            <ac:spMk id="64" creationId="{6016219D-510E-4184-9090-6D5578A87BD1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587" v="98"/>
          <ac:spMkLst>
            <pc:docMk/>
            <pc:sldMk cId="1179482644" sldId="256"/>
            <ac:spMk id="65" creationId="{AFF4A713-7B75-4B21-90D7-5AB19547C728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587" v="98"/>
          <ac:spMkLst>
            <pc:docMk/>
            <pc:sldMk cId="1179482644" sldId="256"/>
            <ac:spMk id="66" creationId="{DC631C0B-6DA6-4E57-8231-CE32B3434A7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32.587" v="98"/>
          <ac:spMkLst>
            <pc:docMk/>
            <pc:sldMk cId="1179482644" sldId="256"/>
            <ac:spMk id="67" creationId="{C29501E6-A978-4A61-9689-9085AF97A53A}"/>
          </ac:spMkLst>
        </pc:spChg>
        <pc:spChg chg="add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68" creationId="{FFD48BC7-DC40-47DE-87EE-9F4B6ECB9AB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69" creationId="{498F8FF6-43B4-494A-AF8F-123A4983EDF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70" creationId="{033BC44A-0661-43B4-9C14-FD5963C226A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71" creationId="{2B06059C-C357-4011-82B9-9C0106301384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72" creationId="{BE8CB2F0-2F5A-4EBD-B214-E0309C31F578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73" creationId="{5AFEC601-A132-47EE-B0C2-B38ACD9FCE6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74" creationId="{FFD3887D-244B-4EC4-9208-E304984C5D0F}"/>
          </ac:spMkLst>
        </pc:spChg>
        <pc:spChg chg="add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75" creationId="{E502BBC7-2C76-46F3-BC24-5985BC13DB88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5:28.727" v="96"/>
          <ac:spMkLst>
            <pc:docMk/>
            <pc:sldMk cId="1179482644" sldId="256"/>
            <ac:spMk id="76" creationId="{97224C31-855E-4593-8A58-5B2B0CC4F537}"/>
          </ac:spMkLst>
        </pc:spChg>
        <pc:spChg chg="add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77" creationId="{C7F28D52-2A5F-4D23-81AE-7CB8B591C7AF}"/>
          </ac:spMkLst>
        </pc:spChg>
        <pc:spChg chg="add">
          <ac:chgData name="게스트 사용자" userId="S::urn:spo:anon#d2522794179505c0bce896cb377116c300b2a8543cae7215a5087f3571c082a8::" providerId="AD" clId="Web-{965CBD55-C1B4-49DA-A625-D7146045DDE7}" dt="2021-07-01T03:45:32.603" v="99"/>
          <ac:spMkLst>
            <pc:docMk/>
            <pc:sldMk cId="1179482644" sldId="256"/>
            <ac:spMk id="78" creationId="{3629484E-3792-4B3D-89AD-7C8A1ED0E0D4}"/>
          </ac:spMkLst>
        </pc:spChg>
        <pc:grpChg chg="add del">
          <ac:chgData name="게스트 사용자" userId="S::urn:spo:anon#d2522794179505c0bce896cb377116c300b2a8543cae7215a5087f3571c082a8::" providerId="AD" clId="Web-{965CBD55-C1B4-49DA-A625-D7146045DDE7}" dt="2021-07-01T03:44:29.163" v="65"/>
          <ac:grpSpMkLst>
            <pc:docMk/>
            <pc:sldMk cId="1179482644" sldId="256"/>
            <ac:grpSpMk id="14" creationId="{721D730E-1F97-4071-B143-B05E6D2599BC}"/>
          </ac:grpSpMkLst>
        </pc:grpChg>
        <pc:grpChg chg="add del">
          <ac:chgData name="게스트 사용자" userId="S::urn:spo:anon#d2522794179505c0bce896cb377116c300b2a8543cae7215a5087f3571c082a8::" providerId="AD" clId="Web-{965CBD55-C1B4-49DA-A625-D7146045DDE7}" dt="2021-07-01T03:44:45.445" v="79"/>
          <ac:grpSpMkLst>
            <pc:docMk/>
            <pc:sldMk cId="1179482644" sldId="256"/>
            <ac:grpSpMk id="34" creationId="{721D730E-1F97-4071-B143-B05E6D2599BC}"/>
          </ac:grpSpMkLst>
        </pc:grpChg>
        <pc:grpChg chg="add del">
          <ac:chgData name="게스트 사용자" userId="S::urn:spo:anon#d2522794179505c0bce896cb377116c300b2a8543cae7215a5087f3571c082a8::" providerId="AD" clId="Web-{965CBD55-C1B4-49DA-A625-D7146045DDE7}" dt="2021-07-01T03:45:28.727" v="96"/>
          <ac:grpSpMkLst>
            <pc:docMk/>
            <pc:sldMk cId="1179482644" sldId="256"/>
            <ac:grpSpMk id="58" creationId="{042BC7E5-76DB-4826-8C07-4A49B6353F76}"/>
          </ac:grpSpMkLst>
        </pc:grpChg>
        <pc:grpChg chg="add del">
          <ac:chgData name="게스트 사용자" userId="S::urn:spo:anon#d2522794179505c0bce896cb377116c300b2a8543cae7215a5087f3571c082a8::" providerId="AD" clId="Web-{965CBD55-C1B4-49DA-A625-D7146045DDE7}" dt="2021-07-01T03:45:28.727" v="96"/>
          <ac:grpSpMkLst>
            <pc:docMk/>
            <pc:sldMk cId="1179482644" sldId="256"/>
            <ac:grpSpMk id="63" creationId="{FB9739EB-7F66-433D-841F-AB3CD18700B7}"/>
          </ac:grpSpMkLst>
        </pc:grpChg>
        <pc:picChg chg="add del">
          <ac:chgData name="게스트 사용자" userId="S::urn:spo:anon#d2522794179505c0bce896cb377116c300b2a8543cae7215a5087f3571c082a8::" providerId="AD" clId="Web-{965CBD55-C1B4-49DA-A625-D7146045DDE7}" dt="2021-07-01T03:44:34.757" v="71"/>
          <ac:picMkLst>
            <pc:docMk/>
            <pc:sldMk cId="1179482644" sldId="256"/>
            <ac:picMk id="19" creationId="{6930AB6C-8CDD-4EBB-8052-7D2A4283F354}"/>
          </ac:picMkLst>
        </pc:picChg>
        <pc:picChg chg="add del">
          <ac:chgData name="게스트 사용자" userId="S::urn:spo:anon#d2522794179505c0bce896cb377116c300b2a8543cae7215a5087f3571c082a8::" providerId="AD" clId="Web-{965CBD55-C1B4-49DA-A625-D7146045DDE7}" dt="2021-07-01T03:44:36.663" v="73"/>
          <ac:picMkLst>
            <pc:docMk/>
            <pc:sldMk cId="1179482644" sldId="256"/>
            <ac:picMk id="23" creationId="{08CC38E3-92A4-4D8A-AA9D-B5BCFDF38535}"/>
          </ac:picMkLst>
        </pc:picChg>
        <pc:picChg chg="add del">
          <ac:chgData name="게스트 사용자" userId="S::urn:spo:anon#d2522794179505c0bce896cb377116c300b2a8543cae7215a5087f3571c082a8::" providerId="AD" clId="Web-{965CBD55-C1B4-49DA-A625-D7146045DDE7}" dt="2021-07-01T03:44:51.867" v="81"/>
          <ac:picMkLst>
            <pc:docMk/>
            <pc:sldMk cId="1179482644" sldId="256"/>
            <ac:picMk id="36" creationId="{CE89E275-C2EA-420B-9CF2-492B08350BB6}"/>
          </ac:picMkLst>
        </pc:picChg>
        <pc:cxnChg chg="add del">
          <ac:chgData name="게스트 사용자" userId="S::urn:spo:anon#d2522794179505c0bce896cb377116c300b2a8543cae7215a5087f3571c082a8::" providerId="AD" clId="Web-{965CBD55-C1B4-49DA-A625-D7146045DDE7}" dt="2021-07-01T03:44:33.226" v="69"/>
          <ac:cxnSpMkLst>
            <pc:docMk/>
            <pc:sldMk cId="1179482644" sldId="256"/>
            <ac:cxnSpMk id="18" creationId="{56020367-4FD5-4596-8E10-C5F095CD8DBF}"/>
          </ac:cxnSpMkLst>
        </pc:cxnChg>
        <pc:cxnChg chg="add del">
          <ac:chgData name="게스트 사용자" userId="S::urn:spo:anon#d2522794179505c0bce896cb377116c300b2a8543cae7215a5087f3571c082a8::" providerId="AD" clId="Web-{965CBD55-C1B4-49DA-A625-D7146045DDE7}" dt="2021-07-01T03:44:40.132" v="75"/>
          <ac:cxnSpMkLst>
            <pc:docMk/>
            <pc:sldMk cId="1179482644" sldId="256"/>
            <ac:cxnSpMk id="28" creationId="{56020367-4FD5-4596-8E10-C5F095CD8DBF}"/>
          </ac:cxnSpMkLst>
        </pc:cxnChg>
        <pc:cxnChg chg="add del">
          <ac:chgData name="게스트 사용자" userId="S::urn:spo:anon#d2522794179505c0bce896cb377116c300b2a8543cae7215a5087f3571c082a8::" providerId="AD" clId="Web-{965CBD55-C1B4-49DA-A625-D7146045DDE7}" dt="2021-07-01T03:45:32.603" v="99"/>
          <ac:cxnSpMkLst>
            <pc:docMk/>
            <pc:sldMk cId="1179482644" sldId="256"/>
            <ac:cxnSpMk id="42" creationId="{56020367-4FD5-4596-8E10-C5F095CD8DBF}"/>
          </ac:cxnSpMkLst>
        </pc:cxnChg>
        <pc:cxnChg chg="add del">
          <ac:chgData name="게스트 사용자" userId="S::urn:spo:anon#d2522794179505c0bce896cb377116c300b2a8543cae7215a5087f3571c082a8::" providerId="AD" clId="Web-{965CBD55-C1B4-49DA-A625-D7146045DDE7}" dt="2021-07-01T03:45:19.790" v="90"/>
          <ac:cxnSpMkLst>
            <pc:docMk/>
            <pc:sldMk cId="1179482644" sldId="256"/>
            <ac:cxnSpMk id="53" creationId="{F7C8EA93-3210-4C62-99E9-153C275E3A87}"/>
          </ac:cxnSpMkLst>
        </pc:cxnChg>
      </pc:sldChg>
      <pc:sldChg chg="addSp delSp modSp mod setBg modClrScheme delDesignElem chgLayout">
        <pc:chgData name="게스트 사용자" userId="S::urn:spo:anon#d2522794179505c0bce896cb377116c300b2a8543cae7215a5087f3571c082a8::" providerId="AD" clId="Web-{965CBD55-C1B4-49DA-A625-D7146045DDE7}" dt="2021-07-01T03:42:55.457" v="36" actId="20577"/>
        <pc:sldMkLst>
          <pc:docMk/>
          <pc:sldMk cId="3569210928" sldId="256"/>
        </pc:sldMkLst>
        <pc:spChg chg="mod ord">
          <ac:chgData name="게스트 사용자" userId="S::urn:spo:anon#d2522794179505c0bce896cb377116c300b2a8543cae7215a5087f3571c082a8::" providerId="AD" clId="Web-{965CBD55-C1B4-49DA-A625-D7146045DDE7}" dt="2021-07-01T03:42:55.457" v="36" actId="20577"/>
          <ac:spMkLst>
            <pc:docMk/>
            <pc:sldMk cId="3569210928" sldId="256"/>
            <ac:spMk id="2" creationId="{00000000-0000-0000-0000-000000000000}"/>
          </ac:spMkLst>
        </pc:spChg>
        <pc:spChg chg="mod ord">
          <ac:chgData name="게스트 사용자" userId="S::urn:spo:anon#d2522794179505c0bce896cb377116c300b2a8543cae7215a5087f3571c082a8::" providerId="AD" clId="Web-{965CBD55-C1B4-49DA-A625-D7146045DDE7}" dt="2021-07-01T03:42:28.253" v="33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6.248" v="4"/>
          <ac:spMkLst>
            <pc:docMk/>
            <pc:sldMk cId="3569210928" sldId="256"/>
            <ac:spMk id="6" creationId="{ECC07320-C2CA-4E29-8481-9D9E143C7788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8" creationId="{88294908-8B00-4F58-BBBA-20F71A40AA9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3.623" v="2"/>
          <ac:spMkLst>
            <pc:docMk/>
            <pc:sldMk cId="3569210928" sldId="256"/>
            <ac:spMk id="9" creationId="{87CC2527-562A-4F69-B487-4371E5B243E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10" creationId="{4364C879-1404-4203-8E9D-CC5DE0A621A2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12" creationId="{84617302-4B0D-4351-A6BB-6F0930D943AC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3.904" v="8"/>
          <ac:spMkLst>
            <pc:docMk/>
            <pc:sldMk cId="3569210928" sldId="256"/>
            <ac:spMk id="13" creationId="{EFA9B6C6-A247-48A8-9A1C-1E36FA9456B5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14" creationId="{DA2C7802-C2E0-4218-8F89-8DD7CCD2CD1C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3.904" v="8"/>
          <ac:spMkLst>
            <pc:docMk/>
            <pc:sldMk cId="3569210928" sldId="256"/>
            <ac:spMk id="15" creationId="{C5CB530E-515E-412C-9DF1-5F8FFBD6F38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16" creationId="{A6D7111A-21E5-4EE9-8A78-10E5530F0116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3.904" v="8"/>
          <ac:spMkLst>
            <pc:docMk/>
            <pc:sldMk cId="3569210928" sldId="256"/>
            <ac:spMk id="17" creationId="{712D4376-A578-4FF1-94FC-245E7A6A48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18" creationId="{A3969E80-A77B-49FC-9122-D89AFD5EE118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3.904" v="8"/>
          <ac:spMkLst>
            <pc:docMk/>
            <pc:sldMk cId="3569210928" sldId="256"/>
            <ac:spMk id="19" creationId="{AEA7509D-F04F-40CB-A0B3-EEF16499CC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20" creationId="{1849CA57-76BD-4CF2-80BA-D7A46A01B7B1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22" creationId="{35E9085E-E730-4768-83D4-6CB7E989715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5.358" v="10"/>
          <ac:spMkLst>
            <pc:docMk/>
            <pc:sldMk cId="3569210928" sldId="256"/>
            <ac:spMk id="23" creationId="{A8DB9CD9-59B1-4D73-BC4C-98796A48EF9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24" creationId="{973272FE-A474-4CAE-8CA2-BCC8B476C3F4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5.358" v="10"/>
          <ac:spMkLst>
            <pc:docMk/>
            <pc:sldMk cId="3569210928" sldId="256"/>
            <ac:spMk id="25" creationId="{8874A6A9-41FF-4E33-AFA8-F9F81436A59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26" creationId="{E07981EA-05A6-437C-88D7-B377B92B031D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28.404" v="6"/>
          <ac:spMkLst>
            <pc:docMk/>
            <pc:sldMk cId="3569210928" sldId="256"/>
            <ac:spMk id="28" creationId="{15E3C750-986E-4769-B1AE-49289FBEE75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6.655" v="12"/>
          <ac:spMkLst>
            <pc:docMk/>
            <pc:sldMk cId="3569210928" sldId="256"/>
            <ac:spMk id="29" creationId="{C27D7A02-907B-496F-BA7E-AA3780733CA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6.655" v="12"/>
          <ac:spMkLst>
            <pc:docMk/>
            <pc:sldMk cId="3569210928" sldId="256"/>
            <ac:spMk id="30" creationId="{0FBA5268-0AE7-4CAD-9537-D0EB09E76406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36.655" v="12"/>
          <ac:spMkLst>
            <pc:docMk/>
            <pc:sldMk cId="3569210928" sldId="256"/>
            <ac:spMk id="31" creationId="{088D065B-39DA-4077-B9CF-E489CE4C0169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3569210928" sldId="256"/>
            <ac:spMk id="32" creationId="{EFA9B6C6-A247-48A8-9A1C-1E36FA9456B5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3569210928" sldId="256"/>
            <ac:spMk id="33" creationId="{C5CB530E-515E-412C-9DF1-5F8FFBD6F38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3569210928" sldId="256"/>
            <ac:spMk id="34" creationId="{712D4376-A578-4FF1-94FC-245E7A6A489F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3569210928" sldId="256"/>
            <ac:spMk id="35" creationId="{AEA7509D-F04F-40CB-A0B3-EEF16499CC9F}"/>
          </ac:spMkLst>
        </pc:spChg>
        <pc:grpChg chg="add del">
          <ac:chgData name="게스트 사용자" userId="S::urn:spo:anon#d2522794179505c0bce896cb377116c300b2a8543cae7215a5087f3571c082a8::" providerId="AD" clId="Web-{965CBD55-C1B4-49DA-A625-D7146045DDE7}" dt="2021-07-01T03:39:35.358" v="10"/>
          <ac:grpSpMkLst>
            <pc:docMk/>
            <pc:sldMk cId="3569210928" sldId="256"/>
            <ac:grpSpMk id="27" creationId="{721D730E-1F97-4071-B143-B05E6D2599BC}"/>
          </ac:grpSpMkLst>
        </pc:grpChg>
        <pc:picChg chg="add del">
          <ac:chgData name="게스트 사용자" userId="S::urn:spo:anon#d2522794179505c0bce896cb377116c300b2a8543cae7215a5087f3571c082a8::" providerId="AD" clId="Web-{965CBD55-C1B4-49DA-A625-D7146045DDE7}" dt="2021-07-01T03:39:23.623" v="2"/>
          <ac:picMkLst>
            <pc:docMk/>
            <pc:sldMk cId="3569210928" sldId="256"/>
            <ac:picMk id="5" creationId="{56032AE6-3384-4171-9583-E2031347CF54}"/>
          </ac:picMkLst>
        </pc:picChg>
        <pc:picChg chg="add del">
          <ac:chgData name="게스트 사용자" userId="S::urn:spo:anon#d2522794179505c0bce896cb377116c300b2a8543cae7215a5087f3571c082a8::" providerId="AD" clId="Web-{965CBD55-C1B4-49DA-A625-D7146045DDE7}" dt="2021-07-01T03:39:26.248" v="4"/>
          <ac:picMkLst>
            <pc:docMk/>
            <pc:sldMk cId="3569210928" sldId="256"/>
            <ac:picMk id="7" creationId="{ED0826AA-7427-4D7A-8163-D7C170397A89}"/>
          </ac:picMkLst>
        </pc:picChg>
        <pc:cxnChg chg="add del">
          <ac:chgData name="게스트 사용자" userId="S::urn:spo:anon#d2522794179505c0bce896cb377116c300b2a8543cae7215a5087f3571c082a8::" providerId="AD" clId="Web-{965CBD55-C1B4-49DA-A625-D7146045DDE7}" dt="2021-07-01T03:39:23.623" v="2"/>
          <ac:cxnSpMkLst>
            <pc:docMk/>
            <pc:sldMk cId="3569210928" sldId="256"/>
            <ac:cxnSpMk id="11" creationId="{BCDAEC91-5BCE-4B55-9CC0-43EF94CB734B}"/>
          </ac:cxnSpMkLst>
        </pc:cxnChg>
        <pc:cxnChg chg="add del">
          <ac:chgData name="게스트 사용자" userId="S::urn:spo:anon#d2522794179505c0bce896cb377116c300b2a8543cae7215a5087f3571c082a8::" providerId="AD" clId="Web-{965CBD55-C1B4-49DA-A625-D7146045DDE7}" dt="2021-07-01T03:39:33.904" v="8"/>
          <ac:cxnSpMkLst>
            <pc:docMk/>
            <pc:sldMk cId="3569210928" sldId="256"/>
            <ac:cxnSpMk id="21" creationId="{56020367-4FD5-4596-8E10-C5F095CD8DBF}"/>
          </ac:cxnSpMkLst>
        </pc:cxnChg>
        <pc:cxnChg chg="add del">
          <ac:chgData name="게스트 사용자" userId="S::urn:spo:anon#d2522794179505c0bce896cb377116c300b2a8543cae7215a5087f3571c082a8::" providerId="AD" clId="Web-{965CBD55-C1B4-49DA-A625-D7146045DDE7}" dt="2021-07-01T03:40:06.140" v="28"/>
          <ac:cxnSpMkLst>
            <pc:docMk/>
            <pc:sldMk cId="3569210928" sldId="256"/>
            <ac:cxnSpMk id="36" creationId="{56020367-4FD5-4596-8E10-C5F095CD8DBF}"/>
          </ac:cxnSpMkLst>
        </pc:cxnChg>
      </pc:sldChg>
      <pc:sldChg chg="addSp delSp modSp mod setBg modClrScheme setClrOvrMap delDesignElem chgLayout">
        <pc:chgData name="게스트 사용자" userId="S::urn:spo:anon#d2522794179505c0bce896cb377116c300b2a8543cae7215a5087f3571c082a8::" providerId="AD" clId="Web-{965CBD55-C1B4-49DA-A625-D7146045DDE7}" dt="2021-07-01T03:42:28.253" v="33"/>
        <pc:sldMkLst>
          <pc:docMk/>
          <pc:sldMk cId="2175342103" sldId="257"/>
        </pc:sldMkLst>
        <pc:spChg chg="mod ord">
          <ac:chgData name="게스트 사용자" userId="S::urn:spo:anon#d2522794179505c0bce896cb377116c300b2a8543cae7215a5087f3571c082a8::" providerId="AD" clId="Web-{965CBD55-C1B4-49DA-A625-D7146045DDE7}" dt="2021-07-01T03:42:28.253" v="33"/>
          <ac:spMkLst>
            <pc:docMk/>
            <pc:sldMk cId="2175342103" sldId="257"/>
            <ac:spMk id="2" creationId="{FCA001E7-D0F8-4B44-91BB-A19E32ABD9CE}"/>
          </ac:spMkLst>
        </pc:spChg>
        <pc:spChg chg="add del mod ord">
          <ac:chgData name="게스트 사용자" userId="S::urn:spo:anon#d2522794179505c0bce896cb377116c300b2a8543cae7215a5087f3571c082a8::" providerId="AD" clId="Web-{965CBD55-C1B4-49DA-A625-D7146045DDE7}" dt="2021-07-01T03:42:28.253" v="33"/>
          <ac:spMkLst>
            <pc:docMk/>
            <pc:sldMk cId="2175342103" sldId="257"/>
            <ac:spMk id="3" creationId="{3AF441FD-4CB0-4F21-BAE6-EE1F350A26B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2.483" v="19"/>
          <ac:spMkLst>
            <pc:docMk/>
            <pc:sldMk cId="2175342103" sldId="257"/>
            <ac:spMk id="6" creationId="{429917F3-0560-4C6F-B265-458B218C4B8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47.592" v="15"/>
          <ac:spMkLst>
            <pc:docMk/>
            <pc:sldMk cId="2175342103" sldId="257"/>
            <ac:spMk id="8" creationId="{2B566528-1B12-4246-9431-5C2D7D081168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0.483" v="17"/>
          <ac:spMkLst>
            <pc:docMk/>
            <pc:sldMk cId="2175342103" sldId="257"/>
            <ac:spMk id="9" creationId="{8F23F8A3-8FD7-4779-8323-FDC26BE99889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47.592" v="15"/>
          <ac:spMkLst>
            <pc:docMk/>
            <pc:sldMk cId="2175342103" sldId="257"/>
            <ac:spMk id="10" creationId="{2E80C965-DB6D-4F81-9E9E-B027384D0BD6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0.483" v="17"/>
          <ac:spMkLst>
            <pc:docMk/>
            <pc:sldMk cId="2175342103" sldId="257"/>
            <ac:spMk id="11" creationId="{F605C4CC-A25C-416F-8333-7CB7DC97D870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47.592" v="15"/>
          <ac:spMkLst>
            <pc:docMk/>
            <pc:sldMk cId="2175342103" sldId="257"/>
            <ac:spMk id="12" creationId="{A580F890-B085-4E95-96AA-55AEBEC5CE6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4.702" v="21"/>
          <ac:spMkLst>
            <pc:docMk/>
            <pc:sldMk cId="2175342103" sldId="257"/>
            <ac:spMk id="13" creationId="{C9A36457-A5F4-4103-A443-02581C09185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47.592" v="15"/>
          <ac:spMkLst>
            <pc:docMk/>
            <pc:sldMk cId="2175342103" sldId="257"/>
            <ac:spMk id="14" creationId="{D3F51FEB-38FB-4F6C-9F7B-2F2AFAB6546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4.702" v="21"/>
          <ac:spMkLst>
            <pc:docMk/>
            <pc:sldMk cId="2175342103" sldId="257"/>
            <ac:spMk id="15" creationId="{DC5FB7E8-B636-40FA-BE8D-48145C0F5C5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47.592" v="15"/>
          <ac:spMkLst>
            <pc:docMk/>
            <pc:sldMk cId="2175342103" sldId="257"/>
            <ac:spMk id="16" creationId="{1E547BA6-BAE0-43BB-A7CA-60F69CE252F0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4.702" v="21"/>
          <ac:spMkLst>
            <pc:docMk/>
            <pc:sldMk cId="2175342103" sldId="257"/>
            <ac:spMk id="17" creationId="{142DCE2C-2863-46FA-9BE7-24365A24D9BA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5.968" v="23"/>
          <ac:spMkLst>
            <pc:docMk/>
            <pc:sldMk cId="2175342103" sldId="257"/>
            <ac:spMk id="18" creationId="{4E94261F-1ED3-4E90-88E6-13479144005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9.202" v="25"/>
          <ac:spMkLst>
            <pc:docMk/>
            <pc:sldMk cId="2175342103" sldId="257"/>
            <ac:spMk id="20" creationId="{C9A36457-A5F4-4103-A443-02581C09185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9.202" v="25"/>
          <ac:spMkLst>
            <pc:docMk/>
            <pc:sldMk cId="2175342103" sldId="257"/>
            <ac:spMk id="21" creationId="{DC5FB7E8-B636-40FA-BE8D-48145C0F5C57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39:59.202" v="25"/>
          <ac:spMkLst>
            <pc:docMk/>
            <pc:sldMk cId="2175342103" sldId="257"/>
            <ac:spMk id="22" creationId="{142DCE2C-2863-46FA-9BE7-24365A24D9BA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2175342103" sldId="257"/>
            <ac:spMk id="23" creationId="{2B566528-1B12-4246-9431-5C2D7D081168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2175342103" sldId="257"/>
            <ac:spMk id="24" creationId="{2E80C965-DB6D-4F81-9E9E-B027384D0BD6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2175342103" sldId="257"/>
            <ac:spMk id="25" creationId="{A580F890-B085-4E95-96AA-55AEBEC5CE6E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2175342103" sldId="257"/>
            <ac:spMk id="26" creationId="{D3F51FEB-38FB-4F6C-9F7B-2F2AFAB6546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40:06.140" v="28"/>
          <ac:spMkLst>
            <pc:docMk/>
            <pc:sldMk cId="2175342103" sldId="257"/>
            <ac:spMk id="27" creationId="{1E547BA6-BAE0-43BB-A7CA-60F69CE252F0}"/>
          </ac:spMkLst>
        </pc:spChg>
        <pc:grpChg chg="add del">
          <ac:chgData name="게스트 사용자" userId="S::urn:spo:anon#d2522794179505c0bce896cb377116c300b2a8543cae7215a5087f3571c082a8::" providerId="AD" clId="Web-{965CBD55-C1B4-49DA-A625-D7146045DDE7}" dt="2021-07-01T03:39:52.483" v="19"/>
          <ac:grpSpMkLst>
            <pc:docMk/>
            <pc:sldMk cId="2175342103" sldId="257"/>
            <ac:grpSpMk id="7" creationId="{AA39BAE7-7EB8-4E22-BCBB-F00F514DB7EA}"/>
          </ac:grpSpMkLst>
        </pc:grpChg>
        <pc:picChg chg="add del">
          <ac:chgData name="게스트 사용자" userId="S::urn:spo:anon#d2522794179505c0bce896cb377116c300b2a8543cae7215a5087f3571c082a8::" providerId="AD" clId="Web-{965CBD55-C1B4-49DA-A625-D7146045DDE7}" dt="2021-07-01T03:39:50.483" v="17"/>
          <ac:picMkLst>
            <pc:docMk/>
            <pc:sldMk cId="2175342103" sldId="257"/>
            <ac:picMk id="5" creationId="{4248E5C8-077E-4873-BCCE-2C4DC4B41650}"/>
          </ac:picMkLst>
        </pc:picChg>
        <pc:cxnChg chg="add del">
          <ac:chgData name="게스트 사용자" userId="S::urn:spo:anon#d2522794179505c0bce896cb377116c300b2a8543cae7215a5087f3571c082a8::" providerId="AD" clId="Web-{965CBD55-C1B4-49DA-A625-D7146045DDE7}" dt="2021-07-01T03:39:55.968" v="23"/>
          <ac:cxnSpMkLst>
            <pc:docMk/>
            <pc:sldMk cId="2175342103" sldId="257"/>
            <ac:cxnSpMk id="19" creationId="{56020367-4FD5-4596-8E10-C5F095CD8DBF}"/>
          </ac:cxnSpMkLst>
        </pc:cxnChg>
      </pc:sldChg>
      <pc:sldChg chg="modSp new mod modClrScheme chgLayout">
        <pc:chgData name="게스트 사용자" userId="S::urn:spo:anon#d2522794179505c0bce896cb377116c300b2a8543cae7215a5087f3571c082a8::" providerId="AD" clId="Web-{965CBD55-C1B4-49DA-A625-D7146045DDE7}" dt="2021-07-01T03:44:19.163" v="63"/>
        <pc:sldMkLst>
          <pc:docMk/>
          <pc:sldMk cId="2701338155" sldId="257"/>
        </pc:sldMkLst>
        <pc:spChg chg="mod ord">
          <ac:chgData name="게스트 사용자" userId="S::urn:spo:anon#d2522794179505c0bce896cb377116c300b2a8543cae7215a5087f3571c082a8::" providerId="AD" clId="Web-{965CBD55-C1B4-49DA-A625-D7146045DDE7}" dt="2021-07-01T03:44:19.163" v="63"/>
          <ac:spMkLst>
            <pc:docMk/>
            <pc:sldMk cId="2701338155" sldId="257"/>
            <ac:spMk id="4" creationId="{DDF81F18-2EED-4B1C-A096-51EAF3966F1F}"/>
          </ac:spMkLst>
        </pc:spChg>
        <pc:spChg chg="mod ord">
          <ac:chgData name="게스트 사용자" userId="S::urn:spo:anon#d2522794179505c0bce896cb377116c300b2a8543cae7215a5087f3571c082a8::" providerId="AD" clId="Web-{965CBD55-C1B4-49DA-A625-D7146045DDE7}" dt="2021-07-01T03:44:19.163" v="63"/>
          <ac:spMkLst>
            <pc:docMk/>
            <pc:sldMk cId="2701338155" sldId="257"/>
            <ac:spMk id="5" creationId="{5E94B897-1B0F-4B50-A6B3-501D27186F46}"/>
          </ac:spMkLst>
        </pc:spChg>
      </pc:sldChg>
      <pc:sldChg chg="modSp new mod modClrScheme chgLayout">
        <pc:chgData name="게스트 사용자" userId="S::urn:spo:anon#d2522794179505c0bce896cb377116c300b2a8543cae7215a5087f3571c082a8::" providerId="AD" clId="Web-{965CBD55-C1B4-49DA-A625-D7146045DDE7}" dt="2021-07-01T03:42:28.253" v="33"/>
        <pc:sldMkLst>
          <pc:docMk/>
          <pc:sldMk cId="600210275" sldId="258"/>
        </pc:sldMkLst>
        <pc:spChg chg="mod ord">
          <ac:chgData name="게스트 사용자" userId="S::urn:spo:anon#d2522794179505c0bce896cb377116c300b2a8543cae7215a5087f3571c082a8::" providerId="AD" clId="Web-{965CBD55-C1B4-49DA-A625-D7146045DDE7}" dt="2021-07-01T03:42:28.253" v="33"/>
          <ac:spMkLst>
            <pc:docMk/>
            <pc:sldMk cId="600210275" sldId="258"/>
            <ac:spMk id="2" creationId="{0B62653C-4F8B-42FD-9F61-90A8557E9EA2}"/>
          </ac:spMkLst>
        </pc:spChg>
        <pc:spChg chg="mod ord">
          <ac:chgData name="게스트 사용자" userId="S::urn:spo:anon#d2522794179505c0bce896cb377116c300b2a8543cae7215a5087f3571c082a8::" providerId="AD" clId="Web-{965CBD55-C1B4-49DA-A625-D7146045DDE7}" dt="2021-07-01T03:42:28.253" v="33"/>
          <ac:spMkLst>
            <pc:docMk/>
            <pc:sldMk cId="600210275" sldId="258"/>
            <ac:spMk id="3" creationId="{B254F57E-6610-4FCA-AB7F-B4490B6650EC}"/>
          </ac:spMkLst>
        </pc:spChg>
      </pc:sldChg>
      <pc:sldChg chg="addSp delSp modSp new mod setBg modClrScheme chgLayout">
        <pc:chgData name="게스트 사용자" userId="S::urn:spo:anon#d2522794179505c0bce896cb377116c300b2a8543cae7215a5087f3571c082a8::" providerId="AD" clId="Web-{965CBD55-C1B4-49DA-A625-D7146045DDE7}" dt="2021-07-01T03:50:24.506" v="139"/>
        <pc:sldMkLst>
          <pc:docMk/>
          <pc:sldMk cId="2439784476" sldId="258"/>
        </pc:sldMkLst>
        <pc:spChg chg="mod ord">
          <ac:chgData name="게스트 사용자" userId="S::urn:spo:anon#d2522794179505c0bce896cb377116c300b2a8543cae7215a5087f3571c082a8::" providerId="AD" clId="Web-{965CBD55-C1B4-49DA-A625-D7146045DDE7}" dt="2021-07-01T03:50:24.506" v="139"/>
          <ac:spMkLst>
            <pc:docMk/>
            <pc:sldMk cId="2439784476" sldId="258"/>
            <ac:spMk id="4" creationId="{3FC6D722-C78B-4F27-8AE8-75A285141F2F}"/>
          </ac:spMkLst>
        </pc:spChg>
        <pc:spChg chg="mod ord">
          <ac:chgData name="게스트 사용자" userId="S::urn:spo:anon#d2522794179505c0bce896cb377116c300b2a8543cae7215a5087f3571c082a8::" providerId="AD" clId="Web-{965CBD55-C1B4-49DA-A625-D7146045DDE7}" dt="2021-07-01T03:50:24.506" v="139"/>
          <ac:spMkLst>
            <pc:docMk/>
            <pc:sldMk cId="2439784476" sldId="258"/>
            <ac:spMk id="5" creationId="{780EC6AF-2564-4035-ADC2-B5F23116D1A1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50:24.506" v="139"/>
          <ac:spMkLst>
            <pc:docMk/>
            <pc:sldMk cId="2439784476" sldId="258"/>
            <ac:spMk id="7" creationId="{C7D023E4-8DE1-436E-9847-ED6A4B4B04FD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50:22.584" v="137"/>
          <ac:spMkLst>
            <pc:docMk/>
            <pc:sldMk cId="2439784476" sldId="258"/>
            <ac:spMk id="10" creationId="{C475749F-F487-4EFB-ABC7-C1359590EB76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50:22.584" v="137"/>
          <ac:spMkLst>
            <pc:docMk/>
            <pc:sldMk cId="2439784476" sldId="258"/>
            <ac:spMk id="12" creationId="{F6285A5F-6712-47A0-8A11-F0DFF60D0D20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50:22.584" v="137"/>
          <ac:spMkLst>
            <pc:docMk/>
            <pc:sldMk cId="2439784476" sldId="258"/>
            <ac:spMk id="14" creationId="{FA6F8ABB-6C5D-4349-9E1B-198D1ABFA804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50:22.584" v="137"/>
          <ac:spMkLst>
            <pc:docMk/>
            <pc:sldMk cId="2439784476" sldId="258"/>
            <ac:spMk id="16" creationId="{B971ABA8-4CDB-4EEE-8C48-AA4FDB650782}"/>
          </ac:spMkLst>
        </pc:spChg>
        <pc:grpChg chg="add del">
          <ac:chgData name="게스트 사용자" userId="S::urn:spo:anon#d2522794179505c0bce896cb377116c300b2a8543cae7215a5087f3571c082a8::" providerId="AD" clId="Web-{965CBD55-C1B4-49DA-A625-D7146045DDE7}" dt="2021-07-01T03:50:24.506" v="139"/>
          <ac:grpSpMkLst>
            <pc:docMk/>
            <pc:sldMk cId="2439784476" sldId="258"/>
            <ac:grpSpMk id="8" creationId="{1FEC590B-3306-47E9-BD67-97F3F76169A4}"/>
          </ac:grpSpMkLst>
        </pc:grpChg>
        <pc:grpChg chg="add del">
          <ac:chgData name="게스트 사용자" userId="S::urn:spo:anon#d2522794179505c0bce896cb377116c300b2a8543cae7215a5087f3571c082a8::" providerId="AD" clId="Web-{965CBD55-C1B4-49DA-A625-D7146045DDE7}" dt="2021-07-01T03:50:24.506" v="139"/>
          <ac:grpSpMkLst>
            <pc:docMk/>
            <pc:sldMk cId="2439784476" sldId="258"/>
            <ac:grpSpMk id="11" creationId="{A47AAF5E-1692-48C9-98FB-6432BF0BC4F7}"/>
          </ac:grpSpMkLst>
        </pc:grpChg>
        <pc:grpChg chg="add del">
          <ac:chgData name="게스트 사용자" userId="S::urn:spo:anon#d2522794179505c0bce896cb377116c300b2a8543cae7215a5087f3571c082a8::" providerId="AD" clId="Web-{965CBD55-C1B4-49DA-A625-D7146045DDE7}" dt="2021-07-01T03:50:22.584" v="137"/>
          <ac:grpSpMkLst>
            <pc:docMk/>
            <pc:sldMk cId="2439784476" sldId="258"/>
            <ac:grpSpMk id="18" creationId="{DAD463E1-6621-44B4-A995-C70A4631D388}"/>
          </ac:grpSpMkLst>
        </pc:grpChg>
      </pc:sldChg>
      <pc:sldChg chg="addSp delSp modSp mod modClrScheme chgLayout">
        <pc:chgData name="게스트 사용자" userId="S::urn:spo:anon#d2522794179505c0bce896cb377116c300b2a8543cae7215a5087f3571c082a8::" providerId="AD" clId="Web-{965CBD55-C1B4-49DA-A625-D7146045DDE7}" dt="2021-07-01T03:55:29.483" v="249" actId="1076"/>
        <pc:sldMkLst>
          <pc:docMk/>
          <pc:sldMk cId="63735542" sldId="259"/>
        </pc:sldMkLst>
        <pc:spChg chg="mod ord">
          <ac:chgData name="게스트 사용자" userId="S::urn:spo:anon#d2522794179505c0bce896cb377116c300b2a8543cae7215a5087f3571c082a8::" providerId="AD" clId="Web-{965CBD55-C1B4-49DA-A625-D7146045DDE7}" dt="2021-07-01T03:54:31.216" v="199" actId="20577"/>
          <ac:spMkLst>
            <pc:docMk/>
            <pc:sldMk cId="63735542" sldId="259"/>
            <ac:spMk id="2" creationId="{4D86A9CD-D987-42D6-8B18-2D810864DE59}"/>
          </ac:spMkLst>
        </pc:spChg>
        <pc:spChg chg="del mod ord">
          <ac:chgData name="게스트 사용자" userId="S::urn:spo:anon#d2522794179505c0bce896cb377116c300b2a8543cae7215a5087f3571c082a8::" providerId="AD" clId="Web-{965CBD55-C1B4-49DA-A625-D7146045DDE7}" dt="2021-07-01T03:53:01.729" v="153"/>
          <ac:spMkLst>
            <pc:docMk/>
            <pc:sldMk cId="63735542" sldId="259"/>
            <ac:spMk id="3" creationId="{1642735B-F77F-4982-BB0E-01136C1DAAD5}"/>
          </ac:spMkLst>
        </pc:spChg>
        <pc:spChg chg="add del mod">
          <ac:chgData name="게스트 사용자" userId="S::urn:spo:anon#d2522794179505c0bce896cb377116c300b2a8543cae7215a5087f3571c082a8::" providerId="AD" clId="Web-{965CBD55-C1B4-49DA-A625-D7146045DDE7}" dt="2021-07-01T03:53:17.308" v="172"/>
          <ac:spMkLst>
            <pc:docMk/>
            <pc:sldMk cId="63735542" sldId="259"/>
            <ac:spMk id="5" creationId="{A02204A6-ABE5-4551-97D5-C6E10F438E57}"/>
          </ac:spMkLst>
        </pc:spChg>
        <pc:picChg chg="add mod ord">
          <ac:chgData name="게스트 사용자" userId="S::urn:spo:anon#d2522794179505c0bce896cb377116c300b2a8543cae7215a5087f3571c082a8::" providerId="AD" clId="Web-{965CBD55-C1B4-49DA-A625-D7146045DDE7}" dt="2021-07-01T03:55:25.608" v="246" actId="1076"/>
          <ac:picMkLst>
            <pc:docMk/>
            <pc:sldMk cId="63735542" sldId="259"/>
            <ac:picMk id="4" creationId="{87AF90D9-6076-4241-A8E7-3D80D0E775C1}"/>
          </ac:picMkLst>
        </pc:picChg>
        <pc:picChg chg="add mod">
          <ac:chgData name="게스트 사용자" userId="S::urn:spo:anon#d2522794179505c0bce896cb377116c300b2a8543cae7215a5087f3571c082a8::" providerId="AD" clId="Web-{965CBD55-C1B4-49DA-A625-D7146045DDE7}" dt="2021-07-01T03:54:34.622" v="201" actId="14100"/>
          <ac:picMkLst>
            <pc:docMk/>
            <pc:sldMk cId="63735542" sldId="259"/>
            <ac:picMk id="6" creationId="{E7DAED55-3B82-473A-AC2D-A67FD1219CA9}"/>
          </ac:picMkLst>
        </pc:picChg>
        <pc:picChg chg="add mod">
          <ac:chgData name="게스트 사용자" userId="S::urn:spo:anon#d2522794179505c0bce896cb377116c300b2a8543cae7215a5087f3571c082a8::" providerId="AD" clId="Web-{965CBD55-C1B4-49DA-A625-D7146045DDE7}" dt="2021-07-01T03:55:29.483" v="249" actId="1076"/>
          <ac:picMkLst>
            <pc:docMk/>
            <pc:sldMk cId="63735542" sldId="259"/>
            <ac:picMk id="7" creationId="{19BE60CC-9931-4D6D-A8C8-36C2EE2D7D30}"/>
          </ac:picMkLst>
        </pc:picChg>
      </pc:sldChg>
      <pc:sldChg chg="new del">
        <pc:chgData name="게스트 사용자" userId="S::urn:spo:anon#d2522794179505c0bce896cb377116c300b2a8543cae7215a5087f3571c082a8::" providerId="AD" clId="Web-{965CBD55-C1B4-49DA-A625-D7146045DDE7}" dt="2021-07-01T03:48:38.846" v="117"/>
        <pc:sldMkLst>
          <pc:docMk/>
          <pc:sldMk cId="1058268419" sldId="260"/>
        </pc:sldMkLst>
      </pc:sldChg>
      <pc:sldChg chg="addSp delSp modSp new mod ord setBg">
        <pc:chgData name="게스트 사용자" userId="S::urn:spo:anon#d2522794179505c0bce896cb377116c300b2a8543cae7215a5087f3571c082a8::" providerId="AD" clId="Web-{965CBD55-C1B4-49DA-A625-D7146045DDE7}" dt="2021-07-01T03:52:06.712" v="150" actId="14100"/>
        <pc:sldMkLst>
          <pc:docMk/>
          <pc:sldMk cId="2192776386" sldId="260"/>
        </pc:sldMkLst>
        <pc:spChg chg="mod">
          <ac:chgData name="게스트 사용자" userId="S::urn:spo:anon#d2522794179505c0bce896cb377116c300b2a8543cae7215a5087f3571c082a8::" providerId="AD" clId="Web-{965CBD55-C1B4-49DA-A625-D7146045DDE7}" dt="2021-07-01T03:52:03.446" v="149"/>
          <ac:spMkLst>
            <pc:docMk/>
            <pc:sldMk cId="2192776386" sldId="260"/>
            <ac:spMk id="2" creationId="{E2B08A25-7E55-4047-9A4F-022DD8865B9F}"/>
          </ac:spMkLst>
        </pc:spChg>
        <pc:spChg chg="del">
          <ac:chgData name="게스트 사용자" userId="S::urn:spo:anon#d2522794179505c0bce896cb377116c300b2a8543cae7215a5087f3571c082a8::" providerId="AD" clId="Web-{965CBD55-C1B4-49DA-A625-D7146045DDE7}" dt="2021-07-01T03:51:48.196" v="146"/>
          <ac:spMkLst>
            <pc:docMk/>
            <pc:sldMk cId="2192776386" sldId="260"/>
            <ac:spMk id="3" creationId="{4802113A-B18D-4A95-B633-57262D0E4D23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52:03.446" v="149"/>
          <ac:spMkLst>
            <pc:docMk/>
            <pc:sldMk cId="2192776386" sldId="260"/>
            <ac:spMk id="9" creationId="{23D09407-53BC-485E-B4CE-BC5E4FC4B25B}"/>
          </ac:spMkLst>
        </pc:spChg>
        <pc:spChg chg="add del">
          <ac:chgData name="게스트 사용자" userId="S::urn:spo:anon#d2522794179505c0bce896cb377116c300b2a8543cae7215a5087f3571c082a8::" providerId="AD" clId="Web-{965CBD55-C1B4-49DA-A625-D7146045DDE7}" dt="2021-07-01T03:52:03.446" v="149"/>
          <ac:spMkLst>
            <pc:docMk/>
            <pc:sldMk cId="2192776386" sldId="260"/>
            <ac:spMk id="11" creationId="{921DB988-49FC-4608-B0A2-E2F3A4019041}"/>
          </ac:spMkLst>
        </pc:spChg>
        <pc:grpChg chg="add del">
          <ac:chgData name="게스트 사용자" userId="S::urn:spo:anon#d2522794179505c0bce896cb377116c300b2a8543cae7215a5087f3571c082a8::" providerId="AD" clId="Web-{965CBD55-C1B4-49DA-A625-D7146045DDE7}" dt="2021-07-01T03:52:03.446" v="149"/>
          <ac:grpSpMkLst>
            <pc:docMk/>
            <pc:sldMk cId="2192776386" sldId="260"/>
            <ac:grpSpMk id="13" creationId="{E9B930FD-8671-4C4C-ADCF-73AC1D0CD417}"/>
          </ac:grpSpMkLst>
        </pc:grpChg>
        <pc:grpChg chg="add del">
          <ac:chgData name="게스트 사용자" userId="S::urn:spo:anon#d2522794179505c0bce896cb377116c300b2a8543cae7215a5087f3571c082a8::" providerId="AD" clId="Web-{965CBD55-C1B4-49DA-A625-D7146045DDE7}" dt="2021-07-01T03:52:03.446" v="149"/>
          <ac:grpSpMkLst>
            <pc:docMk/>
            <pc:sldMk cId="2192776386" sldId="260"/>
            <ac:grpSpMk id="19" creationId="{383C2651-AE0C-4AE4-8725-E2F9414FE219}"/>
          </ac:grpSpMkLst>
        </pc:grpChg>
        <pc:picChg chg="add mod ord">
          <ac:chgData name="게스트 사용자" userId="S::urn:spo:anon#d2522794179505c0bce896cb377116c300b2a8543cae7215a5087f3571c082a8::" providerId="AD" clId="Web-{965CBD55-C1B4-49DA-A625-D7146045DDE7}" dt="2021-07-01T03:52:06.712" v="150" actId="14100"/>
          <ac:picMkLst>
            <pc:docMk/>
            <pc:sldMk cId="2192776386" sldId="260"/>
            <ac:picMk id="4" creationId="{F984F3F3-4C5D-4BCD-86B2-F05067F9B78F}"/>
          </ac:picMkLst>
        </pc:picChg>
      </pc:sldChg>
      <pc:sldChg chg="new del">
        <pc:chgData name="게스트 사용자" userId="S::urn:spo:anon#d2522794179505c0bce896cb377116c300b2a8543cae7215a5087f3571c082a8::" providerId="AD" clId="Web-{965CBD55-C1B4-49DA-A625-D7146045DDE7}" dt="2021-07-01T03:50:24.787" v="140"/>
        <pc:sldMkLst>
          <pc:docMk/>
          <pc:sldMk cId="1379274155" sldId="261"/>
        </pc:sldMkLst>
      </pc:sldChg>
      <pc:sldChg chg="addSp delSp modSp new">
        <pc:chgData name="게스트 사용자" userId="S::urn:spo:anon#d2522794179505c0bce896cb377116c300b2a8543cae7215a5087f3571c082a8::" providerId="AD" clId="Web-{965CBD55-C1B4-49DA-A625-D7146045DDE7}" dt="2021-07-01T03:56:31.751" v="260" actId="20577"/>
        <pc:sldMkLst>
          <pc:docMk/>
          <pc:sldMk cId="3809336464" sldId="261"/>
        </pc:sldMkLst>
        <pc:spChg chg="mod">
          <ac:chgData name="게스트 사용자" userId="S::urn:spo:anon#d2522794179505c0bce896cb377116c300b2a8543cae7215a5087f3571c082a8::" providerId="AD" clId="Web-{965CBD55-C1B4-49DA-A625-D7146045DDE7}" dt="2021-07-01T03:55:46.984" v="258" actId="20577"/>
          <ac:spMkLst>
            <pc:docMk/>
            <pc:sldMk cId="3809336464" sldId="261"/>
            <ac:spMk id="2" creationId="{F71C6A5D-8DE9-49D6-875F-CA8738540BFA}"/>
          </ac:spMkLst>
        </pc:spChg>
        <pc:spChg chg="del">
          <ac:chgData name="게스트 사용자" userId="S::urn:spo:anon#d2522794179505c0bce896cb377116c300b2a8543cae7215a5087f3571c082a8::" providerId="AD" clId="Web-{965CBD55-C1B4-49DA-A625-D7146045DDE7}" dt="2021-07-01T03:53:44.949" v="173"/>
          <ac:spMkLst>
            <pc:docMk/>
            <pc:sldMk cId="3809336464" sldId="261"/>
            <ac:spMk id="3" creationId="{5E736A6A-5105-4873-B46C-3A93385FB18D}"/>
          </ac:spMkLst>
        </pc:spChg>
        <pc:spChg chg="add mod">
          <ac:chgData name="게스트 사용자" userId="S::urn:spo:anon#d2522794179505c0bce896cb377116c300b2a8543cae7215a5087f3571c082a8::" providerId="AD" clId="Web-{965CBD55-C1B4-49DA-A625-D7146045DDE7}" dt="2021-07-01T03:56:31.751" v="260" actId="20577"/>
          <ac:spMkLst>
            <pc:docMk/>
            <pc:sldMk cId="3809336464" sldId="261"/>
            <ac:spMk id="7" creationId="{5CD6BDBD-C758-4A73-A247-CBEC25532904}"/>
          </ac:spMkLst>
        </pc:spChg>
        <pc:picChg chg="add del mod ord">
          <ac:chgData name="게스트 사용자" userId="S::urn:spo:anon#d2522794179505c0bce896cb377116c300b2a8543cae7215a5087f3571c082a8::" providerId="AD" clId="Web-{965CBD55-C1B4-49DA-A625-D7146045DDE7}" dt="2021-07-01T03:54:22.575" v="187"/>
          <ac:picMkLst>
            <pc:docMk/>
            <pc:sldMk cId="3809336464" sldId="261"/>
            <ac:picMk id="4" creationId="{7EB985E5-477D-48B4-9B31-D06484FBCC18}"/>
          </ac:picMkLst>
        </pc:picChg>
        <pc:picChg chg="add del mod">
          <ac:chgData name="게스트 사용자" userId="S::urn:spo:anon#d2522794179505c0bce896cb377116c300b2a8543cae7215a5087f3571c082a8::" providerId="AD" clId="Web-{965CBD55-C1B4-49DA-A625-D7146045DDE7}" dt="2021-07-01T03:54:15.965" v="185"/>
          <ac:picMkLst>
            <pc:docMk/>
            <pc:sldMk cId="3809336464" sldId="261"/>
            <ac:picMk id="5" creationId="{EF9D9D0A-E865-4C90-8077-DBF5C5A9AC10}"/>
          </ac:picMkLst>
        </pc:picChg>
      </pc:sldChg>
      <pc:sldMasterChg chg="del delSldLayout">
        <pc:chgData name="게스트 사용자" userId="S::urn:spo:anon#d2522794179505c0bce896cb377116c300b2a8543cae7215a5087f3571c082a8::" providerId="AD" clId="Web-{965CBD55-C1B4-49DA-A625-D7146045DDE7}" dt="2021-07-01T03:39:15.420" v="0"/>
        <pc:sldMasterMkLst>
          <pc:docMk/>
          <pc:sldMasterMk cId="404682413" sldId="2147483660"/>
        </pc:sldMasterMkLst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3847903098" sldId="2147483661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3559706221" sldId="2147483662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2976752872" sldId="2147483663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3943945691" sldId="2147483664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4120679894" sldId="2147483665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1277771635" sldId="2147483666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287179702" sldId="2147483667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1433450902" sldId="2147483668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1381527027" sldId="2147483669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604901020" sldId="2147483670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776189315" sldId="2147483671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35473816" sldId="2147483672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4036145640" sldId="2147483673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841594554" sldId="2147483674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1342645290" sldId="2147483675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39:15.420" v="0"/>
          <pc:sldLayoutMkLst>
            <pc:docMk/>
            <pc:sldMasterMk cId="404682413" sldId="2147483660"/>
            <pc:sldLayoutMk cId="2455517179" sldId="2147483676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965CBD55-C1B4-49DA-A625-D7146045DDE7}" dt="2021-07-01T03:40:06.140" v="28"/>
        <pc:sldMasterMkLst>
          <pc:docMk/>
          <pc:sldMasterMk cId="301079399" sldId="2147483677"/>
        </pc:sldMasterMkLst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514886687" sldId="214748367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1018907374" sldId="214748367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258205884" sldId="214748368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887324443" sldId="214748368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931842789" sldId="214748368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3720289786" sldId="214748368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1507489779" sldId="214748368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932389008" sldId="214748368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3681882128" sldId="214748368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4140680779" sldId="214748368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793464769" sldId="214748368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1266649214" sldId="214748368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6.140" v="28"/>
          <pc:sldLayoutMkLst>
            <pc:docMk/>
            <pc:sldMasterMk cId="301079399" sldId="2147483677"/>
            <pc:sldLayoutMk cId="2113257934" sldId="2147483690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965CBD55-C1B4-49DA-A625-D7146045DDE7}" dt="2021-07-01T03:40:08.374" v="29"/>
        <pc:sldMasterMkLst>
          <pc:docMk/>
          <pc:sldMasterMk cId="2811620833" sldId="2147483691"/>
        </pc:sldMasterMkLst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1326811206" sldId="214748369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1298408313" sldId="214748369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1157079641" sldId="214748369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1862632532" sldId="214748369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4221000974" sldId="214748369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3771164951" sldId="214748369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2290345396" sldId="214748369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3341568691" sldId="214748369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4291144928" sldId="214748370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2991290741" sldId="214748370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874803730" sldId="214748370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4133995945" sldId="214748370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08.374" v="29"/>
          <pc:sldLayoutMkLst>
            <pc:docMk/>
            <pc:sldMasterMk cId="2811620833" sldId="2147483691"/>
            <pc:sldLayoutMk cId="3782731869" sldId="2147483704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965CBD55-C1B4-49DA-A625-D7146045DDE7}" dt="2021-07-01T03:40:10.452" v="30"/>
        <pc:sldMasterMkLst>
          <pc:docMk/>
          <pc:sldMasterMk cId="2174615936" sldId="2147483705"/>
        </pc:sldMasterMkLst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1678101475" sldId="214748370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2703318400" sldId="214748370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3946880482" sldId="214748370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2418242508" sldId="214748370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732137695" sldId="214748371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2792388072" sldId="214748371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989860651" sldId="214748371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860014065" sldId="214748371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1316372347" sldId="214748371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2611517594" sldId="214748371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2768558775" sldId="214748371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2978878603" sldId="214748371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0.452" v="30"/>
          <pc:sldLayoutMkLst>
            <pc:docMk/>
            <pc:sldMasterMk cId="2174615936" sldId="2147483705"/>
            <pc:sldLayoutMk cId="3432936700" sldId="2147483718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965CBD55-C1B4-49DA-A625-D7146045DDE7}" dt="2021-07-01T03:40:18.140" v="31"/>
        <pc:sldMasterMkLst>
          <pc:docMk/>
          <pc:sldMasterMk cId="2785738102" sldId="2147483719"/>
        </pc:sldMasterMkLst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1743977825" sldId="214748372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639200595" sldId="214748372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1292514895" sldId="214748372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1694251915" sldId="214748372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1237479998" sldId="214748372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1124524735" sldId="214748372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2302964323" sldId="214748372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613757043" sldId="214748372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1407664809" sldId="214748372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60198924" sldId="214748372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3968922776" sldId="214748373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4289528479" sldId="214748373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18.140" v="31"/>
          <pc:sldLayoutMkLst>
            <pc:docMk/>
            <pc:sldMasterMk cId="2785738102" sldId="2147483719"/>
            <pc:sldLayoutMk cId="2457962404" sldId="2147483732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965CBD55-C1B4-49DA-A625-D7146045DDE7}" dt="2021-07-01T03:40:22.547" v="32"/>
        <pc:sldMasterMkLst>
          <pc:docMk/>
          <pc:sldMasterMk cId="3902126404" sldId="2147483733"/>
        </pc:sldMasterMkLst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3964324016" sldId="214748373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1860091536" sldId="214748373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4274817645" sldId="214748373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4018494684" sldId="214748373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351259589" sldId="214748373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103946640" sldId="214748373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1617604413" sldId="214748374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1115775437" sldId="214748374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873054999" sldId="214748374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3231785960" sldId="214748374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1264709628" sldId="214748374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1992592677" sldId="214748374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0:22.547" v="32"/>
          <pc:sldLayoutMkLst>
            <pc:docMk/>
            <pc:sldMasterMk cId="3902126404" sldId="2147483733"/>
            <pc:sldLayoutMk cId="628199660" sldId="2147483746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965CBD55-C1B4-49DA-A625-D7146045DDE7}" dt="2021-07-01T03:42:28.253" v="33"/>
        <pc:sldMasterMkLst>
          <pc:docMk/>
          <pc:sldMasterMk cId="636409637" sldId="2147483747"/>
        </pc:sldMasterMkLst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38264861" sldId="214748374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3845082200" sldId="214748374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1972087241" sldId="214748375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2894562317" sldId="214748375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2361988222" sldId="214748375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1300180693" sldId="214748375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659941895" sldId="214748375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469469394" sldId="214748375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2419493180" sldId="214748375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2735401285" sldId="214748375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2597814216" sldId="214748375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2348131753" sldId="214748375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1645888145" sldId="214748376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861292777" sldId="214748376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767993066" sldId="214748376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582137861" sldId="214748376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3959572837" sldId="214748376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180346096" sldId="214748376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636409637" sldId="2147483747"/>
            <pc:sldLayoutMk cId="3343254318" sldId="2147483766"/>
          </pc:sldLayoutMkLst>
        </pc:sldLayoutChg>
      </pc:sldMasterChg>
      <pc:sldMasterChg chg="add addSldLayout modSldLayout">
        <pc:chgData name="게스트 사용자" userId="S::urn:spo:anon#d2522794179505c0bce896cb377116c300b2a8543cae7215a5087f3571c082a8::" providerId="AD" clId="Web-{965CBD55-C1B4-49DA-A625-D7146045DDE7}" dt="2021-07-01T03:42:28.253" v="33"/>
        <pc:sldMasterMkLst>
          <pc:docMk/>
          <pc:sldMasterMk cId="1426532798" sldId="2147483767"/>
        </pc:sldMasterMkLst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2821895383" sldId="2147483768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2296394775" sldId="2147483769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2292790907" sldId="2147483770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286024848" sldId="2147483771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919098901" sldId="2147483772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3491273955" sldId="2147483773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1920158607" sldId="2147483774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1063590294" sldId="2147483775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3252144657" sldId="2147483776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2297904732" sldId="2147483777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2168197004" sldId="2147483778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1981472699" sldId="2147483779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2:28.253" v="33"/>
          <pc:sldLayoutMkLst>
            <pc:docMk/>
            <pc:sldMasterMk cId="1426532798" sldId="2147483767"/>
            <pc:sldLayoutMk cId="1119250572" sldId="2147483780"/>
          </pc:sldLayoutMkLst>
        </pc:sldLayoutChg>
      </pc:sldMasterChg>
      <pc:sldMasterChg chg="del delSldLayout">
        <pc:chgData name="게스트 사용자" userId="S::urn:spo:anon#d2522794179505c0bce896cb377116c300b2a8543cae7215a5087f3571c082a8::" providerId="AD" clId="Web-{965CBD55-C1B4-49DA-A625-D7146045DDE7}" dt="2021-07-01T03:44:19.163" v="63"/>
        <pc:sldMasterMkLst>
          <pc:docMk/>
          <pc:sldMasterMk cId="46009607" sldId="2147483781"/>
        </pc:sldMasterMkLst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2703912211" sldId="2147483782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1439822344" sldId="2147483783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402907501" sldId="2147483784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2709393618" sldId="2147483785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2935781903" sldId="2147483786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307661117" sldId="2147483787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4165748220" sldId="2147483788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1553867008" sldId="2147483789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3963563167" sldId="2147483790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2087162006" sldId="2147483791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2428645046" sldId="2147483792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1531096609" sldId="2147483793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3683131589" sldId="2147483794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292693754" sldId="2147483795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1245430881" sldId="2147483796"/>
          </pc:sldLayoutMkLst>
        </pc:sldLayoutChg>
        <pc:sldLayoutChg chg="del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46009607" sldId="2147483781"/>
            <pc:sldLayoutMk cId="978830468" sldId="2147483797"/>
          </pc:sldLayoutMkLst>
        </pc:sldLayoutChg>
      </pc:sldMasterChg>
      <pc:sldMasterChg chg="add addSldLayout modSldLayout">
        <pc:chgData name="게스트 사용자" userId="S::urn:spo:anon#d2522794179505c0bce896cb377116c300b2a8543cae7215a5087f3571c082a8::" providerId="AD" clId="Web-{965CBD55-C1B4-49DA-A625-D7146045DDE7}" dt="2021-07-01T03:44:19.163" v="63"/>
        <pc:sldMasterMkLst>
          <pc:docMk/>
          <pc:sldMasterMk cId="3239487327" sldId="2147483798"/>
        </pc:sldMasterMkLst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2858400052" sldId="2147483799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191987614" sldId="2147483800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3843550269" sldId="2147483801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294864322" sldId="2147483802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1831884469" sldId="2147483803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2573336548" sldId="2147483804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1345758336" sldId="2147483805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3074142549" sldId="2147483806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3045466808" sldId="2147483807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1938357310" sldId="2147483808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859673750" sldId="2147483809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3208518460" sldId="2147483810"/>
          </pc:sldLayoutMkLst>
        </pc:sldLayoutChg>
        <pc:sldLayoutChg chg="add mod replId">
          <pc:chgData name="게스트 사용자" userId="S::urn:spo:anon#d2522794179505c0bce896cb377116c300b2a8543cae7215a5087f3571c082a8::" providerId="AD" clId="Web-{965CBD55-C1B4-49DA-A625-D7146045DDE7}" dt="2021-07-01T03:44:19.163" v="63"/>
          <pc:sldLayoutMkLst>
            <pc:docMk/>
            <pc:sldMasterMk cId="3239487327" sldId="2147483798"/>
            <pc:sldLayoutMk cId="3172164919" sldId="2147483811"/>
          </pc:sldLayoutMkLst>
        </pc:sldLayoutChg>
      </pc:sldMasterChg>
    </pc:docChg>
  </pc:docChgLst>
  <pc:docChgLst>
    <pc:chgData name="게스트 사용자" userId="S::urn:spo:anon#d2522794179505c0bce896cb377116c300b2a8543cae7215a5087f3571c082a8::" providerId="AD" clId="Web-{E330E427-BC61-681D-5F1E-958309AFBA0D}"/>
    <pc:docChg chg="modSld">
      <pc:chgData name="게스트 사용자" userId="S::urn:spo:anon#d2522794179505c0bce896cb377116c300b2a8543cae7215a5087f3571c082a8::" providerId="AD" clId="Web-{E330E427-BC61-681D-5F1E-958309AFBA0D}" dt="2021-07-01T08:52:47.535" v="42"/>
      <pc:docMkLst>
        <pc:docMk/>
      </pc:docMkLst>
      <pc:sldChg chg="modNotes">
        <pc:chgData name="게스트 사용자" userId="S::urn:spo:anon#d2522794179505c0bce896cb377116c300b2a8543cae7215a5087f3571c082a8::" providerId="AD" clId="Web-{E330E427-BC61-681D-5F1E-958309AFBA0D}" dt="2021-07-01T08:41:38.490" v="31"/>
        <pc:sldMkLst>
          <pc:docMk/>
          <pc:sldMk cId="1179482644" sldId="256"/>
        </pc:sldMkLst>
      </pc:sldChg>
      <pc:sldChg chg="modSp">
        <pc:chgData name="게스트 사용자" userId="S::urn:spo:anon#d2522794179505c0bce896cb377116c300b2a8543cae7215a5087f3571c082a8::" providerId="AD" clId="Web-{E330E427-BC61-681D-5F1E-958309AFBA0D}" dt="2021-07-01T03:38:57.432" v="1" actId="20577"/>
        <pc:sldMkLst>
          <pc:docMk/>
          <pc:sldMk cId="3569210928" sldId="256"/>
        </pc:sldMkLst>
        <pc:spChg chg="mod">
          <ac:chgData name="게스트 사용자" userId="S::urn:spo:anon#d2522794179505c0bce896cb377116c300b2a8543cae7215a5087f3571c082a8::" providerId="AD" clId="Web-{E330E427-BC61-681D-5F1E-958309AFBA0D}" dt="2021-07-01T03:38:57.432" v="1" actId="20577"/>
          <ac:spMkLst>
            <pc:docMk/>
            <pc:sldMk cId="3569210928" sldId="256"/>
            <ac:spMk id="2" creationId="{00000000-0000-0000-0000-000000000000}"/>
          </ac:spMkLst>
        </pc:spChg>
      </pc:sldChg>
      <pc:sldChg chg="addSp delSp modSp modNotes">
        <pc:chgData name="게스트 사용자" userId="S::urn:spo:anon#d2522794179505c0bce896cb377116c300b2a8543cae7215a5087f3571c082a8::" providerId="AD" clId="Web-{E330E427-BC61-681D-5F1E-958309AFBA0D}" dt="2021-07-01T08:49:55.610" v="41"/>
        <pc:sldMkLst>
          <pc:docMk/>
          <pc:sldMk cId="3809336464" sldId="261"/>
        </pc:sldMkLst>
        <pc:spChg chg="add del mod">
          <ac:chgData name="게스트 사용자" userId="S::urn:spo:anon#d2522794179505c0bce896cb377116c300b2a8543cae7215a5087f3571c082a8::" providerId="AD" clId="Web-{E330E427-BC61-681D-5F1E-958309AFBA0D}" dt="2021-07-01T06:26:47.351" v="6"/>
          <ac:spMkLst>
            <pc:docMk/>
            <pc:sldMk cId="3809336464" sldId="261"/>
            <ac:spMk id="9" creationId="{4D26E51F-8A01-426C-AC2B-F5A75B9F8BBD}"/>
          </ac:spMkLst>
        </pc:spChg>
        <pc:spChg chg="add mod ord">
          <ac:chgData name="게스트 사용자" userId="S::urn:spo:anon#d2522794179505c0bce896cb377116c300b2a8543cae7215a5087f3571c082a8::" providerId="AD" clId="Web-{E330E427-BC61-681D-5F1E-958309AFBA0D}" dt="2021-07-01T06:27:37.180" v="21"/>
          <ac:spMkLst>
            <pc:docMk/>
            <pc:sldMk cId="3809336464" sldId="261"/>
            <ac:spMk id="14" creationId="{3B0A88A0-E785-4FE4-9054-8A83C9C30A63}"/>
          </ac:spMkLst>
        </pc:spChg>
        <pc:picChg chg="add mod ord">
          <ac:chgData name="게스트 사용자" userId="S::urn:spo:anon#d2522794179505c0bce896cb377116c300b2a8543cae7215a5087f3571c082a8::" providerId="AD" clId="Web-{E330E427-BC61-681D-5F1E-958309AFBA0D}" dt="2021-07-01T06:27:33.571" v="20"/>
          <ac:picMkLst>
            <pc:docMk/>
            <pc:sldMk cId="3809336464" sldId="261"/>
            <ac:picMk id="5" creationId="{47DAD185-CB82-42C2-BB5F-D086E047A26B}"/>
          </ac:picMkLst>
        </pc:picChg>
        <pc:picChg chg="add del mod">
          <ac:chgData name="게스트 사용자" userId="S::urn:spo:anon#d2522794179505c0bce896cb377116c300b2a8543cae7215a5087f3571c082a8::" providerId="AD" clId="Web-{E330E427-BC61-681D-5F1E-958309AFBA0D}" dt="2021-07-01T06:26:49.976" v="8"/>
          <ac:picMkLst>
            <pc:docMk/>
            <pc:sldMk cId="3809336464" sldId="261"/>
            <ac:picMk id="7" creationId="{842D0C88-0AB5-46F2-BA6E-43062334A965}"/>
          </ac:picMkLst>
        </pc:picChg>
        <pc:picChg chg="add del">
          <ac:chgData name="게스트 사용자" userId="S::urn:spo:anon#d2522794179505c0bce896cb377116c300b2a8543cae7215a5087f3571c082a8::" providerId="AD" clId="Web-{E330E427-BC61-681D-5F1E-958309AFBA0D}" dt="2021-07-01T06:26:55.180" v="9"/>
          <ac:picMkLst>
            <pc:docMk/>
            <pc:sldMk cId="3809336464" sldId="261"/>
            <ac:picMk id="10" creationId="{B09D268B-3E31-405F-B79A-C3410B638370}"/>
          </ac:picMkLst>
        </pc:picChg>
        <pc:cxnChg chg="add del mod">
          <ac:chgData name="게스트 사용자" userId="S::urn:spo:anon#d2522794179505c0bce896cb377116c300b2a8543cae7215a5087f3571c082a8::" providerId="AD" clId="Web-{E330E427-BC61-681D-5F1E-958309AFBA0D}" dt="2021-07-01T06:27:44.321" v="22" actId="14100"/>
          <ac:cxnSpMkLst>
            <pc:docMk/>
            <pc:sldMk cId="3809336464" sldId="261"/>
            <ac:cxnSpMk id="13" creationId="{20956C70-C631-4432-9115-88E6371F99C4}"/>
          </ac:cxnSpMkLst>
        </pc:cxnChg>
      </pc:sldChg>
      <pc:sldChg chg="modNotes">
        <pc:chgData name="게스트 사용자" userId="S::urn:spo:anon#d2522794179505c0bce896cb377116c300b2a8543cae7215a5087f3571c082a8::" providerId="AD" clId="Web-{E330E427-BC61-681D-5F1E-958309AFBA0D}" dt="2021-07-01T08:46:49.106" v="40"/>
        <pc:sldMkLst>
          <pc:docMk/>
          <pc:sldMk cId="1690381822" sldId="262"/>
        </pc:sldMkLst>
      </pc:sldChg>
      <pc:sldChg chg="modNotes">
        <pc:chgData name="게스트 사용자" userId="S::urn:spo:anon#d2522794179505c0bce896cb377116c300b2a8543cae7215a5087f3571c082a8::" providerId="AD" clId="Web-{E330E427-BC61-681D-5F1E-958309AFBA0D}" dt="2021-07-01T08:52:47.535" v="42"/>
        <pc:sldMkLst>
          <pc:docMk/>
          <pc:sldMk cId="2658584818" sldId="265"/>
        </pc:sldMkLst>
      </pc:sldChg>
    </pc:docChg>
  </pc:docChgLst>
  <pc:docChgLst>
    <pc:chgData name="게스트 사용자" userId="S::urn:spo:anon#d2522794179505c0bce896cb377116c300b2a8543cae7215a5087f3571c082a8::" providerId="AD" clId="Web-{ED0EAB9C-C4FD-A749-44E9-1129B08C7AC6}"/>
    <pc:docChg chg="modSld">
      <pc:chgData name="게스트 사용자" userId="S::urn:spo:anon#d2522794179505c0bce896cb377116c300b2a8543cae7215a5087f3571c082a8::" providerId="AD" clId="Web-{ED0EAB9C-C4FD-A749-44E9-1129B08C7AC6}" dt="2021-07-01T08:47:09.400" v="45"/>
      <pc:docMkLst>
        <pc:docMk/>
      </pc:docMkLst>
      <pc:sldChg chg="addSp delSp modSp">
        <pc:chgData name="게스트 사용자" userId="S::urn:spo:anon#d2522794179505c0bce896cb377116c300b2a8543cae7215a5087f3571c082a8::" providerId="AD" clId="Web-{ED0EAB9C-C4FD-A749-44E9-1129B08C7AC6}" dt="2021-07-01T08:40:25.174" v="35" actId="20577"/>
        <pc:sldMkLst>
          <pc:docMk/>
          <pc:sldMk cId="531582867" sldId="264"/>
        </pc:sldMkLst>
        <pc:spChg chg="del">
          <ac:chgData name="게스트 사용자" userId="S::urn:spo:anon#d2522794179505c0bce896cb377116c300b2a8543cae7215a5087f3571c082a8::" providerId="AD" clId="Web-{ED0EAB9C-C4FD-A749-44E9-1129B08C7AC6}" dt="2021-07-01T08:30:22.756" v="0"/>
          <ac:spMkLst>
            <pc:docMk/>
            <pc:sldMk cId="531582867" sldId="264"/>
            <ac:spMk id="3" creationId="{F49C71CF-4F99-4FD1-80F9-F7E339CBD834}"/>
          </ac:spMkLst>
        </pc:spChg>
        <pc:spChg chg="add del mod">
          <ac:chgData name="게스트 사용자" userId="S::urn:spo:anon#d2522794179505c0bce896cb377116c300b2a8543cae7215a5087f3571c082a8::" providerId="AD" clId="Web-{ED0EAB9C-C4FD-A749-44E9-1129B08C7AC6}" dt="2021-07-01T08:31:30.617" v="2"/>
          <ac:spMkLst>
            <pc:docMk/>
            <pc:sldMk cId="531582867" sldId="264"/>
            <ac:spMk id="6" creationId="{5D856811-2A8E-423A-BEB4-E8B859718470}"/>
          </ac:spMkLst>
        </pc:spChg>
        <pc:spChg chg="add del mod">
          <ac:chgData name="게스트 사용자" userId="S::urn:spo:anon#d2522794179505c0bce896cb377116c300b2a8543cae7215a5087f3571c082a8::" providerId="AD" clId="Web-{ED0EAB9C-C4FD-A749-44E9-1129B08C7AC6}" dt="2021-07-01T08:33:39.572" v="9"/>
          <ac:spMkLst>
            <pc:docMk/>
            <pc:sldMk cId="531582867" sldId="264"/>
            <ac:spMk id="9" creationId="{E0D10236-4D07-4EA0-A955-E7EAE612FE5B}"/>
          </ac:spMkLst>
        </pc:spChg>
        <pc:spChg chg="add mod">
          <ac:chgData name="게스트 사용자" userId="S::urn:spo:anon#d2522794179505c0bce896cb377116c300b2a8543cae7215a5087f3571c082a8::" providerId="AD" clId="Web-{ED0EAB9C-C4FD-A749-44E9-1129B08C7AC6}" dt="2021-07-01T08:38:01.609" v="23" actId="20577"/>
          <ac:spMkLst>
            <pc:docMk/>
            <pc:sldMk cId="531582867" sldId="264"/>
            <ac:spMk id="12" creationId="{BC8A125A-E84A-4D70-9580-5CA2B4B0951B}"/>
          </ac:spMkLst>
        </pc:spChg>
        <pc:spChg chg="add mod">
          <ac:chgData name="게스트 사용자" userId="S::urn:spo:anon#d2522794179505c0bce896cb377116c300b2a8543cae7215a5087f3571c082a8::" providerId="AD" clId="Web-{ED0EAB9C-C4FD-A749-44E9-1129B08C7AC6}" dt="2021-07-01T08:40:25.174" v="35" actId="20577"/>
          <ac:spMkLst>
            <pc:docMk/>
            <pc:sldMk cId="531582867" sldId="264"/>
            <ac:spMk id="14" creationId="{811EC974-9CB4-43E5-8204-7B41D4651113}"/>
          </ac:spMkLst>
        </pc:spChg>
        <pc:picChg chg="add del mod ord">
          <ac:chgData name="게스트 사용자" userId="S::urn:spo:anon#d2522794179505c0bce896cb377116c300b2a8543cae7215a5087f3571c082a8::" providerId="AD" clId="Web-{ED0EAB9C-C4FD-A749-44E9-1129B08C7AC6}" dt="2021-07-01T08:31:25.086" v="1"/>
          <ac:picMkLst>
            <pc:docMk/>
            <pc:sldMk cId="531582867" sldId="264"/>
            <ac:picMk id="4" creationId="{2EACABF7-1BD8-4DA8-AA5E-DE4F372E7D59}"/>
          </ac:picMkLst>
        </pc:picChg>
        <pc:picChg chg="add del mod ord">
          <ac:chgData name="게스트 사용자" userId="S::urn:spo:anon#d2522794179505c0bce896cb377116c300b2a8543cae7215a5087f3571c082a8::" providerId="AD" clId="Web-{ED0EAB9C-C4FD-A749-44E9-1129B08C7AC6}" dt="2021-07-01T08:33:35.354" v="8"/>
          <ac:picMkLst>
            <pc:docMk/>
            <pc:sldMk cId="531582867" sldId="264"/>
            <ac:picMk id="7" creationId="{5F5F6F52-1D46-437B-B964-F8FB86A8E4E4}"/>
          </ac:picMkLst>
        </pc:picChg>
        <pc:picChg chg="add mod ord">
          <ac:chgData name="게스트 사용자" userId="S::urn:spo:anon#d2522794179505c0bce896cb377116c300b2a8543cae7215a5087f3571c082a8::" providerId="AD" clId="Web-{ED0EAB9C-C4FD-A749-44E9-1129B08C7AC6}" dt="2021-07-01T08:37:17.045" v="16" actId="14100"/>
          <ac:picMkLst>
            <pc:docMk/>
            <pc:sldMk cId="531582867" sldId="264"/>
            <ac:picMk id="10" creationId="{9834237C-A431-4BF2-9A15-E264D17CF55B}"/>
          </ac:picMkLst>
        </pc:picChg>
        <pc:picChg chg="add mod">
          <ac:chgData name="게스트 사용자" userId="S::urn:spo:anon#d2522794179505c0bce896cb377116c300b2a8543cae7215a5087f3571c082a8::" providerId="AD" clId="Web-{ED0EAB9C-C4FD-A749-44E9-1129B08C7AC6}" dt="2021-07-01T08:37:21.327" v="17" actId="1076"/>
          <ac:picMkLst>
            <pc:docMk/>
            <pc:sldMk cId="531582867" sldId="264"/>
            <ac:picMk id="11" creationId="{CC9C8F5A-A8A9-4E04-9F20-B3A3338653D9}"/>
          </ac:picMkLst>
        </pc:picChg>
        <pc:picChg chg="add mod">
          <ac:chgData name="게스트 사용자" userId="S::urn:spo:anon#d2522794179505c0bce896cb377116c300b2a8543cae7215a5087f3571c082a8::" providerId="AD" clId="Web-{ED0EAB9C-C4FD-A749-44E9-1129B08C7AC6}" dt="2021-07-01T08:39:19.094" v="28" actId="14100"/>
          <ac:picMkLst>
            <pc:docMk/>
            <pc:sldMk cId="531582867" sldId="264"/>
            <ac:picMk id="13" creationId="{B17E00E5-59C7-4001-9B01-8B697417B975}"/>
          </ac:picMkLst>
        </pc:picChg>
      </pc:sldChg>
      <pc:sldChg chg="modNotes">
        <pc:chgData name="게스트 사용자" userId="S::urn:spo:anon#d2522794179505c0bce896cb377116c300b2a8543cae7215a5087f3571c082a8::" providerId="AD" clId="Web-{ED0EAB9C-C4FD-A749-44E9-1129B08C7AC6}" dt="2021-07-01T08:47:09.400" v="45"/>
        <pc:sldMkLst>
          <pc:docMk/>
          <pc:sldMk cId="2658584818" sldId="265"/>
        </pc:sldMkLst>
      </pc:sldChg>
    </pc:docChg>
  </pc:docChgLst>
  <pc:docChgLst>
    <pc:chgData name="게스트 사용자" userId="S::urn:spo:anon#d2522794179505c0bce896cb377116c300b2a8543cae7215a5087f3571c082a8::" providerId="AD" clId="Web-{D9FBF48A-E85F-4AA6-2666-E4E0559DA2AA}"/>
    <pc:docChg chg="addSld modSld addMainMaster delMainMaster">
      <pc:chgData name="게스트 사용자" userId="S::urn:spo:anon#d2522794179505c0bce896cb377116c300b2a8543cae7215a5087f3571c082a8::" providerId="AD" clId="Web-{D9FBF48A-E85F-4AA6-2666-E4E0559DA2AA}" dt="2021-07-01T04:25:03.037" v="198" actId="1076"/>
      <pc:docMkLst>
        <pc:docMk/>
      </pc:docMkLst>
      <pc:sldChg chg="addSp delSp modSp mod modClrScheme delDesignElem chgLayout">
        <pc:chgData name="게스트 사용자" userId="S::urn:spo:anon#d2522794179505c0bce896cb377116c300b2a8543cae7215a5087f3571c082a8::" providerId="AD" clId="Web-{D9FBF48A-E85F-4AA6-2666-E4E0559DA2AA}" dt="2021-07-01T04:25:03.037" v="198" actId="1076"/>
        <pc:sldMkLst>
          <pc:docMk/>
          <pc:sldMk cId="1179482644" sldId="256"/>
        </pc:sldMkLst>
        <pc:spChg chg="add mod">
          <ac:chgData name="게스트 사용자" userId="S::urn:spo:anon#d2522794179505c0bce896cb377116c300b2a8543cae7215a5087f3571c082a8::" providerId="AD" clId="Web-{D9FBF48A-E85F-4AA6-2666-E4E0559DA2AA}" dt="2021-07-01T04:25:03.037" v="198" actId="1076"/>
          <ac:spMkLst>
            <pc:docMk/>
            <pc:sldMk cId="1179482644" sldId="256"/>
            <ac:spMk id="5" creationId="{B9468296-5BDA-40BB-8C78-DE552DFC251E}"/>
          </ac:spMkLst>
        </pc:spChg>
        <pc:spChg chg="add del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1179482644" sldId="256"/>
            <ac:spMk id="52" creationId="{79F1D459-9397-4C64-9F62-88A3CE84E32F}"/>
          </ac:spMkLst>
        </pc:spChg>
        <pc:spChg chg="add del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1179482644" sldId="256"/>
            <ac:spMk id="53" creationId="{163FAF06-B87A-47B3-AF9F-51E83DFE8AFF}"/>
          </ac:spMkLst>
        </pc:spChg>
        <pc:spChg chg="add del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1179482644" sldId="256"/>
            <ac:spMk id="54" creationId="{621DD5C8-D715-4786-96BF-24DCB3281242}"/>
          </ac:spMkLst>
        </pc:spChg>
        <pc:spChg chg="mod">
          <ac:chgData name="게스트 사용자" userId="S::urn:spo:anon#d2522794179505c0bce896cb377116c300b2a8543cae7215a5087f3571c082a8::" providerId="AD" clId="Web-{D9FBF48A-E85F-4AA6-2666-E4E0559DA2AA}" dt="2021-07-01T04:22:46.486" v="110" actId="1076"/>
          <ac:spMkLst>
            <pc:docMk/>
            <pc:sldMk cId="1179482644" sldId="256"/>
            <ac:spMk id="55" creationId="{25ADC423-FC1C-470A-ACC1-5EC595BCE549}"/>
          </ac:spMkLst>
        </pc:spChg>
        <pc:spChg chg="add del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1179482644" sldId="256"/>
            <ac:spMk id="56" creationId="{5EDAB675-A2BD-428D-8699-34B38855636A}"/>
          </ac:spMkLst>
        </pc:spChg>
        <pc:picChg chg="add del mod">
          <ac:chgData name="게스트 사용자" userId="S::urn:spo:anon#d2522794179505c0bce896cb377116c300b2a8543cae7215a5087f3571c082a8::" providerId="AD" clId="Web-{D9FBF48A-E85F-4AA6-2666-E4E0559DA2AA}" dt="2021-07-01T04:22:08.500" v="104"/>
          <ac:picMkLst>
            <pc:docMk/>
            <pc:sldMk cId="1179482644" sldId="256"/>
            <ac:picMk id="2" creationId="{49DD7C8F-B8B8-4B50-BF33-702FBC4761F7}"/>
          </ac:picMkLst>
        </pc:picChg>
        <pc:picChg chg="add del mod">
          <ac:chgData name="게스트 사용자" userId="S::urn:spo:anon#d2522794179505c0bce896cb377116c300b2a8543cae7215a5087f3571c082a8::" providerId="AD" clId="Web-{D9FBF48A-E85F-4AA6-2666-E4E0559DA2AA}" dt="2021-07-01T04:22:32.204" v="108"/>
          <ac:picMkLst>
            <pc:docMk/>
            <pc:sldMk cId="1179482644" sldId="256"/>
            <ac:picMk id="3" creationId="{973FD3E1-11BC-4C8C-A236-62618D12BA8C}"/>
          </ac:picMkLst>
        </pc:picChg>
        <pc:picChg chg="add mod">
          <ac:chgData name="게스트 사용자" userId="S::urn:spo:anon#d2522794179505c0bce896cb377116c300b2a8543cae7215a5087f3571c082a8::" providerId="AD" clId="Web-{D9FBF48A-E85F-4AA6-2666-E4E0559DA2AA}" dt="2021-07-01T04:22:39.064" v="109" actId="1076"/>
          <ac:picMkLst>
            <pc:docMk/>
            <pc:sldMk cId="1179482644" sldId="256"/>
            <ac:picMk id="4" creationId="{95569F92-098E-418C-BED7-A91E39EDF529}"/>
          </ac:picMkLst>
        </pc:picChg>
      </pc:sldChg>
      <pc:sldChg chg="modSp mod modClrScheme chgLayout">
        <pc:chgData name="게스트 사용자" userId="S::urn:spo:anon#d2522794179505c0bce896cb377116c300b2a8543cae7215a5087f3571c082a8::" providerId="AD" clId="Web-{D9FBF48A-E85F-4AA6-2666-E4E0559DA2AA}" dt="2021-07-01T03:59:42.836" v="6"/>
        <pc:sldMkLst>
          <pc:docMk/>
          <pc:sldMk cId="2701338155" sldId="257"/>
        </pc:sldMkLst>
        <pc:spChg chg="mod ord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2701338155" sldId="257"/>
            <ac:spMk id="4" creationId="{DDF81F18-2EED-4B1C-A096-51EAF3966F1F}"/>
          </ac:spMkLst>
        </pc:spChg>
        <pc:spChg chg="mod ord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2701338155" sldId="257"/>
            <ac:spMk id="5" creationId="{5E94B897-1B0F-4B50-A6B3-501D27186F46}"/>
          </ac:spMkLst>
        </pc:spChg>
      </pc:sldChg>
      <pc:sldChg chg="modSp mod modClrScheme chgLayout">
        <pc:chgData name="게스트 사용자" userId="S::urn:spo:anon#d2522794179505c0bce896cb377116c300b2a8543cae7215a5087f3571c082a8::" providerId="AD" clId="Web-{D9FBF48A-E85F-4AA6-2666-E4E0559DA2AA}" dt="2021-07-01T03:59:42.836" v="6"/>
        <pc:sldMkLst>
          <pc:docMk/>
          <pc:sldMk cId="2439784476" sldId="258"/>
        </pc:sldMkLst>
        <pc:spChg chg="mod ord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2439784476" sldId="258"/>
            <ac:spMk id="4" creationId="{3FC6D722-C78B-4F27-8AE8-75A285141F2F}"/>
          </ac:spMkLst>
        </pc:spChg>
        <pc:spChg chg="mod ord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2439784476" sldId="258"/>
            <ac:spMk id="5" creationId="{780EC6AF-2564-4035-ADC2-B5F23116D1A1}"/>
          </ac:spMkLst>
        </pc:spChg>
      </pc:sldChg>
      <pc:sldChg chg="modSp mod modClrScheme chgLayout">
        <pc:chgData name="게스트 사용자" userId="S::urn:spo:anon#d2522794179505c0bce896cb377116c300b2a8543cae7215a5087f3571c082a8::" providerId="AD" clId="Web-{D9FBF48A-E85F-4AA6-2666-E4E0559DA2AA}" dt="2021-07-01T03:59:42.836" v="6"/>
        <pc:sldMkLst>
          <pc:docMk/>
          <pc:sldMk cId="63735542" sldId="259"/>
        </pc:sldMkLst>
        <pc:spChg chg="mod ord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63735542" sldId="259"/>
            <ac:spMk id="2" creationId="{4D86A9CD-D987-42D6-8B18-2D810864DE59}"/>
          </ac:spMkLst>
        </pc:spChg>
        <pc:picChg chg="mod ord">
          <ac:chgData name="게스트 사용자" userId="S::urn:spo:anon#d2522794179505c0bce896cb377116c300b2a8543cae7215a5087f3571c082a8::" providerId="AD" clId="Web-{D9FBF48A-E85F-4AA6-2666-E4E0559DA2AA}" dt="2021-07-01T03:59:42.836" v="6"/>
          <ac:picMkLst>
            <pc:docMk/>
            <pc:sldMk cId="63735542" sldId="259"/>
            <ac:picMk id="4" creationId="{87AF90D9-6076-4241-A8E7-3D80D0E775C1}"/>
          </ac:picMkLst>
        </pc:picChg>
      </pc:sldChg>
      <pc:sldChg chg="modSp mod modClrScheme chgLayout">
        <pc:chgData name="게스트 사용자" userId="S::urn:spo:anon#d2522794179505c0bce896cb377116c300b2a8543cae7215a5087f3571c082a8::" providerId="AD" clId="Web-{D9FBF48A-E85F-4AA6-2666-E4E0559DA2AA}" dt="2021-07-01T03:59:42.836" v="6"/>
        <pc:sldMkLst>
          <pc:docMk/>
          <pc:sldMk cId="2192776386" sldId="260"/>
        </pc:sldMkLst>
        <pc:spChg chg="mod ord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2192776386" sldId="260"/>
            <ac:spMk id="2" creationId="{E2B08A25-7E55-4047-9A4F-022DD8865B9F}"/>
          </ac:spMkLst>
        </pc:spChg>
        <pc:picChg chg="mod ord">
          <ac:chgData name="게스트 사용자" userId="S::urn:spo:anon#d2522794179505c0bce896cb377116c300b2a8543cae7215a5087f3571c082a8::" providerId="AD" clId="Web-{D9FBF48A-E85F-4AA6-2666-E4E0559DA2AA}" dt="2021-07-01T03:59:42.836" v="6"/>
          <ac:picMkLst>
            <pc:docMk/>
            <pc:sldMk cId="2192776386" sldId="260"/>
            <ac:picMk id="4" creationId="{F984F3F3-4C5D-4BCD-86B2-F05067F9B78F}"/>
          </ac:picMkLst>
        </pc:picChg>
      </pc:sldChg>
      <pc:sldChg chg="addSp delSp modSp mod modClrScheme chgLayout">
        <pc:chgData name="게스트 사용자" userId="S::urn:spo:anon#d2522794179505c0bce896cb377116c300b2a8543cae7215a5087f3571c082a8::" providerId="AD" clId="Web-{D9FBF48A-E85F-4AA6-2666-E4E0559DA2AA}" dt="2021-07-01T03:59:42.836" v="6"/>
        <pc:sldMkLst>
          <pc:docMk/>
          <pc:sldMk cId="3809336464" sldId="261"/>
        </pc:sldMkLst>
        <pc:spChg chg="mod ord">
          <ac:chgData name="게스트 사용자" userId="S::urn:spo:anon#d2522794179505c0bce896cb377116c300b2a8543cae7215a5087f3571c082a8::" providerId="AD" clId="Web-{D9FBF48A-E85F-4AA6-2666-E4E0559DA2AA}" dt="2021-07-01T03:59:42.836" v="6"/>
          <ac:spMkLst>
            <pc:docMk/>
            <pc:sldMk cId="3809336464" sldId="261"/>
            <ac:spMk id="2" creationId="{F71C6A5D-8DE9-49D6-875F-CA8738540BFA}"/>
          </ac:spMkLst>
        </pc:spChg>
        <pc:spChg chg="del">
          <ac:chgData name="게스트 사용자" userId="S::urn:spo:anon#d2522794179505c0bce896cb377116c300b2a8543cae7215a5087f3571c082a8::" providerId="AD" clId="Web-{D9FBF48A-E85F-4AA6-2666-E4E0559DA2AA}" dt="2021-07-01T03:59:12.116" v="0"/>
          <ac:spMkLst>
            <pc:docMk/>
            <pc:sldMk cId="3809336464" sldId="261"/>
            <ac:spMk id="7" creationId="{5CD6BDBD-C758-4A73-A247-CBEC25532904}"/>
          </ac:spMkLst>
        </pc:spChg>
        <pc:picChg chg="add mod ord">
          <ac:chgData name="게스트 사용자" userId="S::urn:spo:anon#d2522794179505c0bce896cb377116c300b2a8543cae7215a5087f3571c082a8::" providerId="AD" clId="Web-{D9FBF48A-E85F-4AA6-2666-E4E0559DA2AA}" dt="2021-07-01T03:59:42.836" v="6"/>
          <ac:picMkLst>
            <pc:docMk/>
            <pc:sldMk cId="3809336464" sldId="261"/>
            <ac:picMk id="3" creationId="{9515FC01-CDA6-436D-9045-1DB5DFED26ED}"/>
          </ac:picMkLst>
        </pc:picChg>
      </pc:sldChg>
      <pc:sldChg chg="addSp delSp modSp new">
        <pc:chgData name="게스트 사용자" userId="S::urn:spo:anon#d2522794179505c0bce896cb377116c300b2a8543cae7215a5087f3571c082a8::" providerId="AD" clId="Web-{D9FBF48A-E85F-4AA6-2666-E4E0559DA2AA}" dt="2021-07-01T04:17:09.226" v="101" actId="20577"/>
        <pc:sldMkLst>
          <pc:docMk/>
          <pc:sldMk cId="1690381822" sldId="262"/>
        </pc:sldMkLst>
        <pc:spChg chg="mod">
          <ac:chgData name="게스트 사용자" userId="S::urn:spo:anon#d2522794179505c0bce896cb377116c300b2a8543cae7215a5087f3571c082a8::" providerId="AD" clId="Web-{D9FBF48A-E85F-4AA6-2666-E4E0559DA2AA}" dt="2021-07-01T04:17:09.226" v="101" actId="20577"/>
          <ac:spMkLst>
            <pc:docMk/>
            <pc:sldMk cId="1690381822" sldId="262"/>
            <ac:spMk id="2" creationId="{9764D67B-9B31-40F1-AA90-1F79FD9C81C0}"/>
          </ac:spMkLst>
        </pc:spChg>
        <pc:spChg chg="del">
          <ac:chgData name="게스트 사용자" userId="S::urn:spo:anon#d2522794179505c0bce896cb377116c300b2a8543cae7215a5087f3571c082a8::" providerId="AD" clId="Web-{D9FBF48A-E85F-4AA6-2666-E4E0559DA2AA}" dt="2021-07-01T04:14:58.019" v="8"/>
          <ac:spMkLst>
            <pc:docMk/>
            <pc:sldMk cId="1690381822" sldId="262"/>
            <ac:spMk id="3" creationId="{891B638C-A48C-495F-9C63-02FBDA035635}"/>
          </ac:spMkLst>
        </pc:spChg>
        <pc:picChg chg="add mod ord modCrop">
          <ac:chgData name="게스트 사용자" userId="S::urn:spo:anon#d2522794179505c0bce896cb377116c300b2a8543cae7215a5087f3571c082a8::" providerId="AD" clId="Web-{D9FBF48A-E85F-4AA6-2666-E4E0559DA2AA}" dt="2021-07-01T04:16:43.444" v="60" actId="1076"/>
          <ac:picMkLst>
            <pc:docMk/>
            <pc:sldMk cId="1690381822" sldId="262"/>
            <ac:picMk id="4" creationId="{DC37037A-F8C3-4A7F-AC66-61B999ABF08E}"/>
          </ac:picMkLst>
        </pc:picChg>
        <pc:picChg chg="add mod modCrop">
          <ac:chgData name="게스트 사용자" userId="S::urn:spo:anon#d2522794179505c0bce896cb377116c300b2a8543cae7215a5087f3571c082a8::" providerId="AD" clId="Web-{D9FBF48A-E85F-4AA6-2666-E4E0559DA2AA}" dt="2021-07-01T04:16:40.475" v="58" actId="1076"/>
          <ac:picMkLst>
            <pc:docMk/>
            <pc:sldMk cId="1690381822" sldId="262"/>
            <ac:picMk id="5" creationId="{1278728B-E54E-45FC-8E4E-5935A9362FFC}"/>
          </ac:picMkLst>
        </pc:picChg>
        <pc:picChg chg="add mod modCrop">
          <ac:chgData name="게스트 사용자" userId="S::urn:spo:anon#d2522794179505c0bce896cb377116c300b2a8543cae7215a5087f3571c082a8::" providerId="AD" clId="Web-{D9FBF48A-E85F-4AA6-2666-E4E0559DA2AA}" dt="2021-07-01T04:16:32.303" v="52" actId="14100"/>
          <ac:picMkLst>
            <pc:docMk/>
            <pc:sldMk cId="1690381822" sldId="262"/>
            <ac:picMk id="6" creationId="{276F541A-54EA-4ED1-B564-5DC0FB0F641A}"/>
          </ac:picMkLst>
        </pc:picChg>
        <pc:picChg chg="add mod modCrop">
          <ac:chgData name="게스트 사용자" userId="S::urn:spo:anon#d2522794179505c0bce896cb377116c300b2a8543cae7215a5087f3571c082a8::" providerId="AD" clId="Web-{D9FBF48A-E85F-4AA6-2666-E4E0559DA2AA}" dt="2021-07-01T04:16:36.912" v="55" actId="1076"/>
          <ac:picMkLst>
            <pc:docMk/>
            <pc:sldMk cId="1690381822" sldId="262"/>
            <ac:picMk id="7" creationId="{BCAB39F9-BA06-40D6-B3FA-5ED89872C075}"/>
          </ac:picMkLst>
        </pc:picChg>
      </pc:sldChg>
      <pc:sldMasterChg chg="add del addSldLayout delSldLayout">
        <pc:chgData name="게스트 사용자" userId="S::urn:spo:anon#d2522794179505c0bce896cb377116c300b2a8543cae7215a5087f3571c082a8::" providerId="AD" clId="Web-{D9FBF48A-E85F-4AA6-2666-E4E0559DA2AA}" dt="2021-07-01T03:59:42.836" v="6"/>
        <pc:sldMasterMkLst>
          <pc:docMk/>
          <pc:sldMasterMk cId="1076781960" sldId="2147483812"/>
        </pc:sldMasterMkLst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3884655076" sldId="2147483813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1734871986" sldId="2147483814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796836159" sldId="2147483815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156823344" sldId="2147483816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3525317680" sldId="2147483817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3688795217" sldId="2147483818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2048234836" sldId="2147483819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215783501" sldId="2147483820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2447878654" sldId="2147483821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3683777234" sldId="2147483822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319773421" sldId="2147483823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1878172228" sldId="2147483824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2081086216" sldId="2147483825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3108329284" sldId="2147483826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2707393560" sldId="2147483827"/>
          </pc:sldLayoutMkLst>
        </pc:sldLayoutChg>
        <pc:sldLayoutChg chg="add del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1076781960" sldId="2147483812"/>
            <pc:sldLayoutMk cId="2283330146" sldId="2147483828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D9FBF48A-E85F-4AA6-2666-E4E0559DA2AA}" dt="2021-07-01T03:59:42.836" v="6"/>
        <pc:sldMasterMkLst>
          <pc:docMk/>
          <pc:sldMasterMk cId="4077573006" sldId="2147483829"/>
        </pc:sldMasterMkLst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4063819264" sldId="214748383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2390190373" sldId="214748383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564363073" sldId="214748383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3681571479" sldId="214748383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301056760" sldId="214748383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741002897" sldId="214748383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3981328661" sldId="214748383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621691037" sldId="214748383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3834484767" sldId="214748383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763392108" sldId="214748383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1167132606" sldId="214748384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3640166991" sldId="214748384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D9FBF48A-E85F-4AA6-2666-E4E0559DA2AA}" dt="2021-07-01T03:59:42.836" v="6"/>
          <pc:sldLayoutMkLst>
            <pc:docMk/>
            <pc:sldMasterMk cId="4077573006" sldId="2147483829"/>
            <pc:sldLayoutMk cId="2056184902" sldId="2147483842"/>
          </pc:sldLayoutMkLst>
        </pc:sldLayoutChg>
      </pc:sldMasterChg>
    </pc:docChg>
  </pc:docChgLst>
  <pc:docChgLst>
    <pc:chgData name="게스트 사용자" userId="S::urn:spo:anon#d2522794179505c0bce896cb377116c300b2a8543cae7215a5087f3571c082a8::" providerId="AD" clId="Web-{DC8B4A41-76FF-4BE8-802C-1B406F07B682}"/>
    <pc:docChg chg="modSld">
      <pc:chgData name="게스트 사용자" userId="S::urn:spo:anon#d2522794179505c0bce896cb377116c300b2a8543cae7215a5087f3571c082a8::" providerId="AD" clId="Web-{DC8B4A41-76FF-4BE8-802C-1B406F07B682}" dt="2021-07-01T08:56:32.543" v="5"/>
      <pc:docMkLst>
        <pc:docMk/>
      </pc:docMkLst>
      <pc:sldChg chg="modNotes">
        <pc:chgData name="게스트 사용자" userId="S::urn:spo:anon#d2522794179505c0bce896cb377116c300b2a8543cae7215a5087f3571c082a8::" providerId="AD" clId="Web-{DC8B4A41-76FF-4BE8-802C-1B406F07B682}" dt="2021-07-01T08:56:32.543" v="5"/>
        <pc:sldMkLst>
          <pc:docMk/>
          <pc:sldMk cId="531582867" sldId="264"/>
        </pc:sldMkLst>
      </pc:sldChg>
    </pc:docChg>
  </pc:docChgLst>
  <pc:docChgLst>
    <pc:chgData name="게스트 사용자" userId="S::urn:spo:anon#d2522794179505c0bce896cb377116c300b2a8543cae7215a5087f3571c082a8::" providerId="AD" clId="Web-{3F19FF50-EEEB-DE62-C170-1008B29BB188}"/>
    <pc:docChg chg="addSld delSld modSld addMainMaster delMainMaster">
      <pc:chgData name="게스트 사용자" userId="S::urn:spo:anon#d2522794179505c0bce896cb377116c300b2a8543cae7215a5087f3571c082a8::" providerId="AD" clId="Web-{3F19FF50-EEEB-DE62-C170-1008B29BB188}" dt="2021-07-01T08:54:43.502" v="941" actId="1076"/>
      <pc:docMkLst>
        <pc:docMk/>
      </pc:docMkLst>
      <pc:sldChg chg="delSp mod modClrScheme delDesignElem chgLayout">
        <pc:chgData name="게스트 사용자" userId="S::urn:spo:anon#d2522794179505c0bce896cb377116c300b2a8543cae7215a5087f3571c082a8::" providerId="AD" clId="Web-{3F19FF50-EEEB-DE62-C170-1008B29BB188}" dt="2021-07-01T05:57:09.055" v="730"/>
        <pc:sldMkLst>
          <pc:docMk/>
          <pc:sldMk cId="1179482644" sldId="256"/>
        </pc:sldMkLst>
        <pc:spChg chg="del">
          <ac:chgData name="게스트 사용자" userId="S::urn:spo:anon#d2522794179505c0bce896cb377116c300b2a8543cae7215a5087f3571c082a8::" providerId="AD" clId="Web-{3F19FF50-EEEB-DE62-C170-1008B29BB188}" dt="2021-07-01T05:55:33.382" v="727"/>
          <ac:spMkLst>
            <pc:docMk/>
            <pc:sldMk cId="1179482644" sldId="256"/>
            <ac:spMk id="52" creationId="{79F1D459-9397-4C64-9F62-88A3CE84E32F}"/>
          </ac:spMkLst>
        </pc:spChg>
        <pc:spChg chg="del">
          <ac:chgData name="게스트 사용자" userId="S::urn:spo:anon#d2522794179505c0bce896cb377116c300b2a8543cae7215a5087f3571c082a8::" providerId="AD" clId="Web-{3F19FF50-EEEB-DE62-C170-1008B29BB188}" dt="2021-07-01T05:55:33.382" v="727"/>
          <ac:spMkLst>
            <pc:docMk/>
            <pc:sldMk cId="1179482644" sldId="256"/>
            <ac:spMk id="53" creationId="{163FAF06-B87A-47B3-AF9F-51E83DFE8AFF}"/>
          </ac:spMkLst>
        </pc:spChg>
        <pc:spChg chg="del">
          <ac:chgData name="게스트 사용자" userId="S::urn:spo:anon#d2522794179505c0bce896cb377116c300b2a8543cae7215a5087f3571c082a8::" providerId="AD" clId="Web-{3F19FF50-EEEB-DE62-C170-1008B29BB188}" dt="2021-07-01T05:55:33.382" v="727"/>
          <ac:spMkLst>
            <pc:docMk/>
            <pc:sldMk cId="1179482644" sldId="256"/>
            <ac:spMk id="54" creationId="{621DD5C8-D715-4786-96BF-24DCB3281242}"/>
          </ac:spMkLst>
        </pc:spChg>
        <pc:spChg chg="del">
          <ac:chgData name="게스트 사용자" userId="S::urn:spo:anon#d2522794179505c0bce896cb377116c300b2a8543cae7215a5087f3571c082a8::" providerId="AD" clId="Web-{3F19FF50-EEEB-DE62-C170-1008B29BB188}" dt="2021-07-01T05:55:33.382" v="727"/>
          <ac:spMkLst>
            <pc:docMk/>
            <pc:sldMk cId="1179482644" sldId="256"/>
            <ac:spMk id="56" creationId="{5EDAB675-A2BD-428D-8699-34B38855636A}"/>
          </ac:spMkLst>
        </pc:spChg>
      </pc:sldChg>
      <pc:sldChg chg="del">
        <pc:chgData name="게스트 사용자" userId="S::urn:spo:anon#d2522794179505c0bce896cb377116c300b2a8543cae7215a5087f3571c082a8::" providerId="AD" clId="Web-{3F19FF50-EEEB-DE62-C170-1008B29BB188}" dt="2021-07-01T05:32:29.048" v="91"/>
        <pc:sldMkLst>
          <pc:docMk/>
          <pc:sldMk cId="2701338155" sldId="257"/>
        </pc:sldMkLst>
      </pc:sldChg>
      <pc:sldChg chg="del">
        <pc:chgData name="게스트 사용자" userId="S::urn:spo:anon#d2522794179505c0bce896cb377116c300b2a8543cae7215a5087f3571c082a8::" providerId="AD" clId="Web-{3F19FF50-EEEB-DE62-C170-1008B29BB188}" dt="2021-07-01T05:32:24.877" v="90"/>
        <pc:sldMkLst>
          <pc:docMk/>
          <pc:sldMk cId="2439784476" sldId="258"/>
        </pc:sldMkLst>
      </pc:sldChg>
      <pc:sldChg chg="addSp delSp modSp mod modClrScheme chgLayout">
        <pc:chgData name="게스트 사용자" userId="S::urn:spo:anon#d2522794179505c0bce896cb377116c300b2a8543cae7215a5087f3571c082a8::" providerId="AD" clId="Web-{3F19FF50-EEEB-DE62-C170-1008B29BB188}" dt="2021-07-01T08:54:12.752" v="938" actId="1076"/>
        <pc:sldMkLst>
          <pc:docMk/>
          <pc:sldMk cId="63735542" sldId="259"/>
        </pc:sldMkLst>
        <pc:spChg chg="mod ord">
          <ac:chgData name="게스트 사용자" userId="S::urn:spo:anon#d2522794179505c0bce896cb377116c300b2a8543cae7215a5087f3571c082a8::" providerId="AD" clId="Web-{3F19FF50-EEEB-DE62-C170-1008B29BB188}" dt="2021-07-01T05:57:09.055" v="730"/>
          <ac:spMkLst>
            <pc:docMk/>
            <pc:sldMk cId="63735542" sldId="259"/>
            <ac:spMk id="2" creationId="{4D86A9CD-D987-42D6-8B18-2D810864DE59}"/>
          </ac:spMkLst>
        </pc:spChg>
        <pc:spChg chg="add mod">
          <ac:chgData name="게스트 사용자" userId="S::urn:spo:anon#d2522794179505c0bce896cb377116c300b2a8543cae7215a5087f3571c082a8::" providerId="AD" clId="Web-{3F19FF50-EEEB-DE62-C170-1008B29BB188}" dt="2021-07-01T08:54:12.752" v="938" actId="1076"/>
          <ac:spMkLst>
            <pc:docMk/>
            <pc:sldMk cId="63735542" sldId="259"/>
            <ac:spMk id="3" creationId="{30052613-EB2A-47BE-B77E-A080CAF54BD9}"/>
          </ac:spMkLst>
        </pc:spChg>
        <pc:picChg chg="mod ord">
          <ac:chgData name="게스트 사용자" userId="S::urn:spo:anon#d2522794179505c0bce896cb377116c300b2a8543cae7215a5087f3571c082a8::" providerId="AD" clId="Web-{3F19FF50-EEEB-DE62-C170-1008B29BB188}" dt="2021-07-01T08:53:55.705" v="930" actId="1076"/>
          <ac:picMkLst>
            <pc:docMk/>
            <pc:sldMk cId="63735542" sldId="259"/>
            <ac:picMk id="4" creationId="{87AF90D9-6076-4241-A8E7-3D80D0E775C1}"/>
          </ac:picMkLst>
        </pc:picChg>
        <pc:picChg chg="add mod">
          <ac:chgData name="게스트 사용자" userId="S::urn:spo:anon#d2522794179505c0bce896cb377116c300b2a8543cae7215a5087f3571c082a8::" providerId="AD" clId="Web-{3F19FF50-EEEB-DE62-C170-1008B29BB188}" dt="2021-07-01T08:54:05.595" v="932" actId="1076"/>
          <ac:picMkLst>
            <pc:docMk/>
            <pc:sldMk cId="63735542" sldId="259"/>
            <ac:picMk id="5" creationId="{F1059F85-D146-4605-B3A4-549ECA0D4406}"/>
          </ac:picMkLst>
        </pc:picChg>
        <pc:picChg chg="del">
          <ac:chgData name="게스트 사용자" userId="S::urn:spo:anon#d2522794179505c0bce896cb377116c300b2a8543cae7215a5087f3571c082a8::" providerId="AD" clId="Web-{3F19FF50-EEEB-DE62-C170-1008B29BB188}" dt="2021-07-01T06:34:00.078" v="869"/>
          <ac:picMkLst>
            <pc:docMk/>
            <pc:sldMk cId="63735542" sldId="259"/>
            <ac:picMk id="6" creationId="{E7DAED55-3B82-473A-AC2D-A67FD1219CA9}"/>
          </ac:picMkLst>
        </pc:picChg>
        <pc:picChg chg="del">
          <ac:chgData name="게스트 사용자" userId="S::urn:spo:anon#d2522794179505c0bce896cb377116c300b2a8543cae7215a5087f3571c082a8::" providerId="AD" clId="Web-{3F19FF50-EEEB-DE62-C170-1008B29BB188}" dt="2021-07-01T06:33:59.312" v="868"/>
          <ac:picMkLst>
            <pc:docMk/>
            <pc:sldMk cId="63735542" sldId="259"/>
            <ac:picMk id="7" creationId="{19BE60CC-9931-4D6D-A8C8-36C2EE2D7D30}"/>
          </ac:picMkLst>
        </pc:picChg>
        <pc:picChg chg="add mod">
          <ac:chgData name="게스트 사용자" userId="S::urn:spo:anon#d2522794179505c0bce896cb377116c300b2a8543cae7215a5087f3571c082a8::" providerId="AD" clId="Web-{3F19FF50-EEEB-DE62-C170-1008B29BB188}" dt="2021-07-01T08:54:05.595" v="933" actId="1076"/>
          <ac:picMkLst>
            <pc:docMk/>
            <pc:sldMk cId="63735542" sldId="259"/>
            <ac:picMk id="8" creationId="{476BC454-98B5-49E3-808E-4FCF647A0F71}"/>
          </ac:picMkLst>
        </pc:picChg>
      </pc:sldChg>
      <pc:sldChg chg="addSp delSp modSp mod setBg modClrScheme chgLayout">
        <pc:chgData name="게스트 사용자" userId="S::urn:spo:anon#d2522794179505c0bce896cb377116c300b2a8543cae7215a5087f3571c082a8::" providerId="AD" clId="Web-{3F19FF50-EEEB-DE62-C170-1008B29BB188}" dt="2021-07-01T06:29:52.636" v="867"/>
        <pc:sldMkLst>
          <pc:docMk/>
          <pc:sldMk cId="2192776386" sldId="260"/>
        </pc:sldMkLst>
        <pc:spChg chg="mod ord">
          <ac:chgData name="게스트 사용자" userId="S::urn:spo:anon#d2522794179505c0bce896cb377116c300b2a8543cae7215a5087f3571c082a8::" providerId="AD" clId="Web-{3F19FF50-EEEB-DE62-C170-1008B29BB188}" dt="2021-07-01T05:57:09.055" v="730"/>
          <ac:spMkLst>
            <pc:docMk/>
            <pc:sldMk cId="2192776386" sldId="260"/>
            <ac:spMk id="2" creationId="{E2B08A25-7E55-4047-9A4F-022DD8865B9F}"/>
          </ac:spMkLst>
        </pc:spChg>
        <pc:spChg chg="add del mod">
          <ac:chgData name="게스트 사용자" userId="S::urn:spo:anon#d2522794179505c0bce896cb377116c300b2a8543cae7215a5087f3571c082a8::" providerId="AD" clId="Web-{3F19FF50-EEEB-DE62-C170-1008B29BB188}" dt="2021-07-01T06:29:52.636" v="867"/>
          <ac:spMkLst>
            <pc:docMk/>
            <pc:sldMk cId="2192776386" sldId="260"/>
            <ac:spMk id="3" creationId="{F04BFA94-07C3-40CA-905B-6E89775DE026}"/>
          </ac:spMkLst>
        </pc:spChg>
        <pc:picChg chg="mod ord">
          <ac:chgData name="게스트 사용자" userId="S::urn:spo:anon#d2522794179505c0bce896cb377116c300b2a8543cae7215a5087f3571c082a8::" providerId="AD" clId="Web-{3F19FF50-EEEB-DE62-C170-1008B29BB188}" dt="2021-07-01T05:57:09.055" v="730"/>
          <ac:picMkLst>
            <pc:docMk/>
            <pc:sldMk cId="2192776386" sldId="260"/>
            <ac:picMk id="4" creationId="{F984F3F3-4C5D-4BCD-86B2-F05067F9B78F}"/>
          </ac:picMkLst>
        </pc:picChg>
      </pc:sldChg>
      <pc:sldChg chg="addSp delSp modSp mod modClrScheme chgLayout">
        <pc:chgData name="게스트 사용자" userId="S::urn:spo:anon#d2522794179505c0bce896cb377116c300b2a8543cae7215a5087f3571c082a8::" providerId="AD" clId="Web-{3F19FF50-EEEB-DE62-C170-1008B29BB188}" dt="2021-07-01T07:25:15.267" v="914"/>
        <pc:sldMkLst>
          <pc:docMk/>
          <pc:sldMk cId="3809336464" sldId="261"/>
        </pc:sldMkLst>
        <pc:spChg chg="mod ord">
          <ac:chgData name="게스트 사용자" userId="S::urn:spo:anon#d2522794179505c0bce896cb377116c300b2a8543cae7215a5087f3571c082a8::" providerId="AD" clId="Web-{3F19FF50-EEEB-DE62-C170-1008B29BB188}" dt="2021-07-01T05:57:09.055" v="730"/>
          <ac:spMkLst>
            <pc:docMk/>
            <pc:sldMk cId="3809336464" sldId="261"/>
            <ac:spMk id="2" creationId="{F71C6A5D-8DE9-49D6-875F-CA8738540BFA}"/>
          </ac:spMkLst>
        </pc:spChg>
        <pc:spChg chg="add mod">
          <ac:chgData name="게스트 사용자" userId="S::urn:spo:anon#d2522794179505c0bce896cb377116c300b2a8543cae7215a5087f3571c082a8::" providerId="AD" clId="Web-{3F19FF50-EEEB-DE62-C170-1008B29BB188}" dt="2021-07-01T07:25:02.595" v="911" actId="14100"/>
          <ac:spMkLst>
            <pc:docMk/>
            <pc:sldMk cId="3809336464" sldId="261"/>
            <ac:spMk id="4" creationId="{9AC6D0A4-30C6-4940-99BD-AACCCC857F45}"/>
          </ac:spMkLst>
        </pc:spChg>
        <pc:spChg chg="add del">
          <ac:chgData name="게스트 사용자" userId="S::urn:spo:anon#d2522794179505c0bce896cb377116c300b2a8543cae7215a5087f3571c082a8::" providerId="AD" clId="Web-{3F19FF50-EEEB-DE62-C170-1008B29BB188}" dt="2021-07-01T05:33:13.549" v="97"/>
          <ac:spMkLst>
            <pc:docMk/>
            <pc:sldMk cId="3809336464" sldId="261"/>
            <ac:spMk id="5" creationId="{A0123EC5-54AE-4134-B8B9-32116EA5E77F}"/>
          </ac:spMkLst>
        </pc:spChg>
        <pc:spChg chg="add mod">
          <ac:chgData name="게스트 사용자" userId="S::urn:spo:anon#d2522794179505c0bce896cb377116c300b2a8543cae7215a5087f3571c082a8::" providerId="AD" clId="Web-{3F19FF50-EEEB-DE62-C170-1008B29BB188}" dt="2021-07-01T07:25:10.501" v="913" actId="1076"/>
          <ac:spMkLst>
            <pc:docMk/>
            <pc:sldMk cId="3809336464" sldId="261"/>
            <ac:spMk id="6" creationId="{D14CB4A7-8E9A-4FF9-A194-DF5A910C0D01}"/>
          </ac:spMkLst>
        </pc:spChg>
        <pc:spChg chg="add del mod">
          <ac:chgData name="게스트 사용자" userId="S::urn:spo:anon#d2522794179505c0bce896cb377116c300b2a8543cae7215a5087f3571c082a8::" providerId="AD" clId="Web-{3F19FF50-EEEB-DE62-C170-1008B29BB188}" dt="2021-07-01T05:39:31.727" v="298"/>
          <ac:spMkLst>
            <pc:docMk/>
            <pc:sldMk cId="3809336464" sldId="261"/>
            <ac:spMk id="8" creationId="{E5880524-9B69-4550-A1FE-01600A208F25}"/>
          </ac:spMkLst>
        </pc:spChg>
        <pc:spChg chg="del">
          <ac:chgData name="게스트 사용자" userId="S::urn:spo:anon#d2522794179505c0bce896cb377116c300b2a8543cae7215a5087f3571c082a8::" providerId="AD" clId="Web-{3F19FF50-EEEB-DE62-C170-1008B29BB188}" dt="2021-07-01T07:25:15.267" v="914"/>
          <ac:spMkLst>
            <pc:docMk/>
            <pc:sldMk cId="3809336464" sldId="261"/>
            <ac:spMk id="14" creationId="{3B0A88A0-E785-4FE4-9054-8A83C9C30A63}"/>
          </ac:spMkLst>
        </pc:spChg>
        <pc:picChg chg="del mod">
          <ac:chgData name="게스트 사용자" userId="S::urn:spo:anon#d2522794179505c0bce896cb377116c300b2a8543cae7215a5087f3571c082a8::" providerId="AD" clId="Web-{3F19FF50-EEEB-DE62-C170-1008B29BB188}" dt="2021-07-01T05:39:11.226" v="295"/>
          <ac:picMkLst>
            <pc:docMk/>
            <pc:sldMk cId="3809336464" sldId="261"/>
            <ac:picMk id="3" creationId="{9515FC01-CDA6-436D-9045-1DB5DFED26ED}"/>
          </ac:picMkLst>
        </pc:picChg>
        <pc:picChg chg="mod">
          <ac:chgData name="게스트 사용자" userId="S::urn:spo:anon#d2522794179505c0bce896cb377116c300b2a8543cae7215a5087f3571c082a8::" providerId="AD" clId="Web-{3F19FF50-EEEB-DE62-C170-1008B29BB188}" dt="2021-07-01T07:24:57.470" v="909" actId="1076"/>
          <ac:picMkLst>
            <pc:docMk/>
            <pc:sldMk cId="3809336464" sldId="261"/>
            <ac:picMk id="5" creationId="{47DAD185-CB82-42C2-BB5F-D086E047A26B}"/>
          </ac:picMkLst>
        </pc:picChg>
        <pc:picChg chg="add del mod ord">
          <ac:chgData name="게스트 사용자" userId="S::urn:spo:anon#d2522794179505c0bce896cb377116c300b2a8543cae7215a5087f3571c082a8::" providerId="AD" clId="Web-{3F19FF50-EEEB-DE62-C170-1008B29BB188}" dt="2021-07-01T05:39:18.211" v="297"/>
          <ac:picMkLst>
            <pc:docMk/>
            <pc:sldMk cId="3809336464" sldId="261"/>
            <ac:picMk id="9" creationId="{5FA6B7BC-9BA4-4692-90BB-2FEBE95F4BAF}"/>
          </ac:picMkLst>
        </pc:picChg>
        <pc:picChg chg="add mod ord">
          <ac:chgData name="게스트 사용자" userId="S::urn:spo:anon#d2522794179505c0bce896cb377116c300b2a8543cae7215a5087f3571c082a8::" providerId="AD" clId="Web-{3F19FF50-EEEB-DE62-C170-1008B29BB188}" dt="2021-07-01T05:57:09.055" v="730"/>
          <ac:picMkLst>
            <pc:docMk/>
            <pc:sldMk cId="3809336464" sldId="261"/>
            <ac:picMk id="10" creationId="{B09D268B-3E31-405F-B79A-C3410B638370}"/>
          </ac:picMkLst>
        </pc:picChg>
        <pc:picChg chg="add mod">
          <ac:chgData name="게스트 사용자" userId="S::urn:spo:anon#d2522794179505c0bce896cb377116c300b2a8543cae7215a5087f3571c082a8::" providerId="AD" clId="Web-{3F19FF50-EEEB-DE62-C170-1008B29BB188}" dt="2021-07-01T05:41:33.447" v="311" actId="1076"/>
          <ac:picMkLst>
            <pc:docMk/>
            <pc:sldMk cId="3809336464" sldId="261"/>
            <ac:picMk id="12" creationId="{F4BB3A75-40CD-4573-A816-0570C67365FC}"/>
          </ac:picMkLst>
        </pc:picChg>
        <pc:cxnChg chg="add mod">
          <ac:chgData name="게스트 사용자" userId="S::urn:spo:anon#d2522794179505c0bce896cb377116c300b2a8543cae7215a5087f3571c082a8::" providerId="AD" clId="Web-{3F19FF50-EEEB-DE62-C170-1008B29BB188}" dt="2021-07-01T07:25:06.314" v="912" actId="14100"/>
          <ac:cxnSpMkLst>
            <pc:docMk/>
            <pc:sldMk cId="3809336464" sldId="261"/>
            <ac:cxnSpMk id="13" creationId="{20956C70-C631-4432-9115-88E6371F99C4}"/>
          </ac:cxnSpMkLst>
        </pc:cxnChg>
      </pc:sldChg>
      <pc:sldChg chg="addSp delSp modSp mod modClrScheme chgLayout">
        <pc:chgData name="게스트 사용자" userId="S::urn:spo:anon#d2522794179505c0bce896cb377116c300b2a8543cae7215a5087f3571c082a8::" providerId="AD" clId="Web-{3F19FF50-EEEB-DE62-C170-1008B29BB188}" dt="2021-07-01T07:24:39.876" v="904" actId="1076"/>
        <pc:sldMkLst>
          <pc:docMk/>
          <pc:sldMk cId="1690381822" sldId="262"/>
        </pc:sldMkLst>
        <pc:spChg chg="mod ord">
          <ac:chgData name="게스트 사용자" userId="S::urn:spo:anon#d2522794179505c0bce896cb377116c300b2a8543cae7215a5087f3571c082a8::" providerId="AD" clId="Web-{3F19FF50-EEEB-DE62-C170-1008B29BB188}" dt="2021-07-01T05:57:09.055" v="730"/>
          <ac:spMkLst>
            <pc:docMk/>
            <pc:sldMk cId="1690381822" sldId="262"/>
            <ac:spMk id="2" creationId="{9764D67B-9B31-40F1-AA90-1F79FD9C81C0}"/>
          </ac:spMkLst>
        </pc:spChg>
        <pc:spChg chg="add mod">
          <ac:chgData name="게스트 사용자" userId="S::urn:spo:anon#d2522794179505c0bce896cb377116c300b2a8543cae7215a5087f3571c082a8::" providerId="AD" clId="Web-{3F19FF50-EEEB-DE62-C170-1008B29BB188}" dt="2021-07-01T05:37:29.381" v="294" actId="1076"/>
          <ac:spMkLst>
            <pc:docMk/>
            <pc:sldMk cId="1690381822" sldId="262"/>
            <ac:spMk id="8" creationId="{FA10E7AC-94A2-4B0F-A88C-02B80C8159B0}"/>
          </ac:spMkLst>
        </pc:spChg>
        <pc:picChg chg="add del mod">
          <ac:chgData name="게스트 사용자" userId="S::urn:spo:anon#d2522794179505c0bce896cb377116c300b2a8543cae7215a5087f3571c082a8::" providerId="AD" clId="Web-{3F19FF50-EEEB-DE62-C170-1008B29BB188}" dt="2021-07-01T07:23:40.078" v="890"/>
          <ac:picMkLst>
            <pc:docMk/>
            <pc:sldMk cId="1690381822" sldId="262"/>
            <ac:picMk id="3" creationId="{09DB8E89-C178-4807-B85B-309D2BA9127D}"/>
          </ac:picMkLst>
        </pc:picChg>
        <pc:picChg chg="mod ord">
          <ac:chgData name="게스트 사용자" userId="S::urn:spo:anon#d2522794179505c0bce896cb377116c300b2a8543cae7215a5087f3571c082a8::" providerId="AD" clId="Web-{3F19FF50-EEEB-DE62-C170-1008B29BB188}" dt="2021-07-01T05:57:09.055" v="730"/>
          <ac:picMkLst>
            <pc:docMk/>
            <pc:sldMk cId="1690381822" sldId="262"/>
            <ac:picMk id="4" creationId="{DC37037A-F8C3-4A7F-AC66-61B999ABF08E}"/>
          </ac:picMkLst>
        </pc:picChg>
        <pc:picChg chg="mod">
          <ac:chgData name="게스트 사용자" userId="S::urn:spo:anon#d2522794179505c0bce896cb377116c300b2a8543cae7215a5087f3571c082a8::" providerId="AD" clId="Web-{3F19FF50-EEEB-DE62-C170-1008B29BB188}" dt="2021-07-01T05:29:28.093" v="87" actId="1076"/>
          <ac:picMkLst>
            <pc:docMk/>
            <pc:sldMk cId="1690381822" sldId="262"/>
            <ac:picMk id="5" creationId="{1278728B-E54E-45FC-8E4E-5935A9362FFC}"/>
          </ac:picMkLst>
        </pc:picChg>
        <pc:picChg chg="del mod">
          <ac:chgData name="게스트 사용자" userId="S::urn:spo:anon#d2522794179505c0bce896cb377116c300b2a8543cae7215a5087f3571c082a8::" providerId="AD" clId="Web-{3F19FF50-EEEB-DE62-C170-1008B29BB188}" dt="2021-07-01T06:56:07.477" v="879"/>
          <ac:picMkLst>
            <pc:docMk/>
            <pc:sldMk cId="1690381822" sldId="262"/>
            <ac:picMk id="6" creationId="{276F541A-54EA-4ED1-B564-5DC0FB0F641A}"/>
          </ac:picMkLst>
        </pc:picChg>
        <pc:picChg chg="add mod modCrop">
          <ac:chgData name="게스트 사용자" userId="S::urn:spo:anon#d2522794179505c0bce896cb377116c300b2a8543cae7215a5087f3571c082a8::" providerId="AD" clId="Web-{3F19FF50-EEEB-DE62-C170-1008B29BB188}" dt="2021-07-01T07:24:39.876" v="904" actId="1076"/>
          <ac:picMkLst>
            <pc:docMk/>
            <pc:sldMk cId="1690381822" sldId="262"/>
            <ac:picMk id="6" creationId="{B9EFEF22-743E-4DE6-9B93-85A13320391C}"/>
          </ac:picMkLst>
        </pc:picChg>
        <pc:picChg chg="mod">
          <ac:chgData name="게스트 사용자" userId="S::urn:spo:anon#d2522794179505c0bce896cb377116c300b2a8543cae7215a5087f3571c082a8::" providerId="AD" clId="Web-{3F19FF50-EEEB-DE62-C170-1008B29BB188}" dt="2021-07-01T05:29:28.124" v="88" actId="1076"/>
          <ac:picMkLst>
            <pc:docMk/>
            <pc:sldMk cId="1690381822" sldId="262"/>
            <ac:picMk id="7" creationId="{BCAB39F9-BA06-40D6-B3FA-5ED89872C075}"/>
          </ac:picMkLst>
        </pc:picChg>
        <pc:picChg chg="add mod modCrop">
          <ac:chgData name="게스트 사용자" userId="S::urn:spo:anon#d2522794179505c0bce896cb377116c300b2a8543cae7215a5087f3571c082a8::" providerId="AD" clId="Web-{3F19FF50-EEEB-DE62-C170-1008B29BB188}" dt="2021-07-01T06:56:57.822" v="889" actId="14100"/>
          <ac:picMkLst>
            <pc:docMk/>
            <pc:sldMk cId="1690381822" sldId="262"/>
            <ac:picMk id="9" creationId="{2CDD85A6-D0B4-497C-BE13-0F777D4AD99B}"/>
          </ac:picMkLst>
        </pc:picChg>
      </pc:sldChg>
      <pc:sldChg chg="addSp modSp new mod modClrScheme chgLayout">
        <pc:chgData name="게스트 사용자" userId="S::urn:spo:anon#d2522794179505c0bce896cb377116c300b2a8543cae7215a5087f3571c082a8::" providerId="AD" clId="Web-{3F19FF50-EEEB-DE62-C170-1008B29BB188}" dt="2021-07-01T05:57:09.055" v="730"/>
        <pc:sldMkLst>
          <pc:docMk/>
          <pc:sldMk cId="3431388554" sldId="263"/>
        </pc:sldMkLst>
        <pc:spChg chg="mod ord">
          <ac:chgData name="게스트 사용자" userId="S::urn:spo:anon#d2522794179505c0bce896cb377116c300b2a8543cae7215a5087f3571c082a8::" providerId="AD" clId="Web-{3F19FF50-EEEB-DE62-C170-1008B29BB188}" dt="2021-07-01T05:57:09.055" v="730"/>
          <ac:spMkLst>
            <pc:docMk/>
            <pc:sldMk cId="3431388554" sldId="263"/>
            <ac:spMk id="2" creationId="{7F5BA241-AB1A-4B3C-86AC-D945E333DB16}"/>
          </ac:spMkLst>
        </pc:spChg>
        <pc:spChg chg="mod ord">
          <ac:chgData name="게스트 사용자" userId="S::urn:spo:anon#d2522794179505c0bce896cb377116c300b2a8543cae7215a5087f3571c082a8::" providerId="AD" clId="Web-{3F19FF50-EEEB-DE62-C170-1008B29BB188}" dt="2021-07-01T05:57:09.055" v="730"/>
          <ac:spMkLst>
            <pc:docMk/>
            <pc:sldMk cId="3431388554" sldId="263"/>
            <ac:spMk id="3" creationId="{664D6FBE-8728-4F55-984E-52942AE214BB}"/>
          </ac:spMkLst>
        </pc:spChg>
        <pc:spChg chg="add mod">
          <ac:chgData name="게스트 사용자" userId="S::urn:spo:anon#d2522794179505c0bce896cb377116c300b2a8543cae7215a5087f3571c082a8::" providerId="AD" clId="Web-{3F19FF50-EEEB-DE62-C170-1008B29BB188}" dt="2021-07-01T05:47:52.156" v="494" actId="20577"/>
          <ac:spMkLst>
            <pc:docMk/>
            <pc:sldMk cId="3431388554" sldId="263"/>
            <ac:spMk id="4" creationId="{5BF4B0CD-9723-4923-BDAD-900F85E708AB}"/>
          </ac:spMkLst>
        </pc:spChg>
      </pc:sldChg>
      <pc:sldChg chg="modSp new mod modClrScheme chgLayout">
        <pc:chgData name="게스트 사용자" userId="S::urn:spo:anon#d2522794179505c0bce896cb377116c300b2a8543cae7215a5087f3571c082a8::" providerId="AD" clId="Web-{3F19FF50-EEEB-DE62-C170-1008B29BB188}" dt="2021-07-01T06:29:38.604" v="857" actId="20577"/>
        <pc:sldMkLst>
          <pc:docMk/>
          <pc:sldMk cId="531582867" sldId="264"/>
        </pc:sldMkLst>
        <pc:spChg chg="mod ord">
          <ac:chgData name="게스트 사용자" userId="S::urn:spo:anon#d2522794179505c0bce896cb377116c300b2a8543cae7215a5087f3571c082a8::" providerId="AD" clId="Web-{3F19FF50-EEEB-DE62-C170-1008B29BB188}" dt="2021-07-01T06:29:38.604" v="857" actId="20577"/>
          <ac:spMkLst>
            <pc:docMk/>
            <pc:sldMk cId="531582867" sldId="264"/>
            <ac:spMk id="2" creationId="{AAEBFE49-DFD0-43F2-A474-842097FC81BB}"/>
          </ac:spMkLst>
        </pc:spChg>
        <pc:spChg chg="mod ord">
          <ac:chgData name="게스트 사용자" userId="S::urn:spo:anon#d2522794179505c0bce896cb377116c300b2a8543cae7215a5087f3571c082a8::" providerId="AD" clId="Web-{3F19FF50-EEEB-DE62-C170-1008B29BB188}" dt="2021-07-01T05:57:09.055" v="730"/>
          <ac:spMkLst>
            <pc:docMk/>
            <pc:sldMk cId="531582867" sldId="264"/>
            <ac:spMk id="3" creationId="{F49C71CF-4F99-4FD1-80F9-F7E339CBD834}"/>
          </ac:spMkLst>
        </pc:spChg>
      </pc:sldChg>
      <pc:sldChg chg="addSp delSp modSp new">
        <pc:chgData name="게스트 사용자" userId="S::urn:spo:anon#d2522794179505c0bce896cb377116c300b2a8543cae7215a5087f3571c082a8::" providerId="AD" clId="Web-{3F19FF50-EEEB-DE62-C170-1008B29BB188}" dt="2021-07-01T08:52:48.438" v="926"/>
        <pc:sldMkLst>
          <pc:docMk/>
          <pc:sldMk cId="2658584818" sldId="265"/>
        </pc:sldMkLst>
        <pc:spChg chg="mod">
          <ac:chgData name="게스트 사용자" userId="S::urn:spo:anon#d2522794179505c0bce896cb377116c300b2a8543cae7215a5087f3571c082a8::" providerId="AD" clId="Web-{3F19FF50-EEEB-DE62-C170-1008B29BB188}" dt="2021-07-01T06:18:44.061" v="750" actId="20577"/>
          <ac:spMkLst>
            <pc:docMk/>
            <pc:sldMk cId="2658584818" sldId="265"/>
            <ac:spMk id="2" creationId="{F9A445BE-7B3B-4044-9808-F65D19DFE3E8}"/>
          </ac:spMkLst>
        </pc:spChg>
        <pc:spChg chg="del">
          <ac:chgData name="게스트 사용자" userId="S::urn:spo:anon#d2522794179505c0bce896cb377116c300b2a8543cae7215a5087f3571c082a8::" providerId="AD" clId="Web-{3F19FF50-EEEB-DE62-C170-1008B29BB188}" dt="2021-07-01T06:18:50.358" v="751"/>
          <ac:spMkLst>
            <pc:docMk/>
            <pc:sldMk cId="2658584818" sldId="265"/>
            <ac:spMk id="3" creationId="{557B8037-29D2-4A90-836F-456781F96039}"/>
          </ac:spMkLst>
        </pc:spChg>
        <pc:spChg chg="add mod">
          <ac:chgData name="게스트 사용자" userId="S::urn:spo:anon#d2522794179505c0bce896cb377116c300b2a8543cae7215a5087f3571c082a8::" providerId="AD" clId="Web-{3F19FF50-EEEB-DE62-C170-1008B29BB188}" dt="2021-07-01T08:52:48.438" v="926"/>
          <ac:spMkLst>
            <pc:docMk/>
            <pc:sldMk cId="2658584818" sldId="265"/>
            <ac:spMk id="5" creationId="{CBFF02D1-4CB0-4862-BA06-A6064E9FA17B}"/>
          </ac:spMkLst>
        </pc:spChg>
        <pc:picChg chg="add mod ord">
          <ac:chgData name="게스트 사용자" userId="S::urn:spo:anon#d2522794179505c0bce896cb377116c300b2a8543cae7215a5087f3571c082a8::" providerId="AD" clId="Web-{3F19FF50-EEEB-DE62-C170-1008B29BB188}" dt="2021-07-01T08:52:27" v="916" actId="14100"/>
          <ac:picMkLst>
            <pc:docMk/>
            <pc:sldMk cId="2658584818" sldId="265"/>
            <ac:picMk id="4" creationId="{468DF89C-F71D-460F-B0C8-C83C3FA07634}"/>
          </ac:picMkLst>
        </pc:picChg>
      </pc:sldChg>
      <pc:sldChg chg="modSp new">
        <pc:chgData name="게스트 사용자" userId="S::urn:spo:anon#d2522794179505c0bce896cb377116c300b2a8543cae7215a5087f3571c082a8::" providerId="AD" clId="Web-{3F19FF50-EEEB-DE62-C170-1008B29BB188}" dt="2021-07-01T08:54:43.502" v="941" actId="1076"/>
        <pc:sldMkLst>
          <pc:docMk/>
          <pc:sldMk cId="1287505324" sldId="266"/>
        </pc:sldMkLst>
        <pc:spChg chg="mod">
          <ac:chgData name="게스트 사용자" userId="S::urn:spo:anon#d2522794179505c0bce896cb377116c300b2a8543cae7215a5087f3571c082a8::" providerId="AD" clId="Web-{3F19FF50-EEEB-DE62-C170-1008B29BB188}" dt="2021-07-01T06:29:43.901" v="865" actId="20577"/>
          <ac:spMkLst>
            <pc:docMk/>
            <pc:sldMk cId="1287505324" sldId="266"/>
            <ac:spMk id="2" creationId="{C3AF673A-B0AD-4B09-AC1B-728C04F9D960}"/>
          </ac:spMkLst>
        </pc:spChg>
        <pc:spChg chg="mod">
          <ac:chgData name="게스트 사용자" userId="S::urn:spo:anon#d2522794179505c0bce896cb377116c300b2a8543cae7215a5087f3571c082a8::" providerId="AD" clId="Web-{3F19FF50-EEEB-DE62-C170-1008B29BB188}" dt="2021-07-01T08:54:43.502" v="941" actId="1076"/>
          <ac:spMkLst>
            <pc:docMk/>
            <pc:sldMk cId="1287505324" sldId="266"/>
            <ac:spMk id="3" creationId="{2C46D8E2-4944-4D34-98BF-582F50C1CD2D}"/>
          </ac:spMkLst>
        </pc:spChg>
      </pc:sldChg>
      <pc:sldMasterChg chg="del delSldLayout">
        <pc:chgData name="게스트 사용자" userId="S::urn:spo:anon#d2522794179505c0bce896cb377116c300b2a8543cae7215a5087f3571c082a8::" providerId="AD" clId="Web-{3F19FF50-EEEB-DE62-C170-1008B29BB188}" dt="2021-07-01T05:55:33.382" v="727"/>
        <pc:sldMasterMkLst>
          <pc:docMk/>
          <pc:sldMasterMk cId="1076781960" sldId="2147483812"/>
        </pc:sldMasterMkLst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3884655076" sldId="2147483813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1734871986" sldId="2147483814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796836159" sldId="2147483815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156823344" sldId="2147483816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3525317680" sldId="2147483817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3688795217" sldId="2147483818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2048234836" sldId="2147483819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215783501" sldId="2147483820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2447878654" sldId="2147483821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3683777234" sldId="2147483822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319773421" sldId="2147483823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1878172228" sldId="2147483824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2081086216" sldId="2147483825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3108329284" sldId="2147483826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2707393560" sldId="2147483827"/>
          </pc:sldLayoutMkLst>
        </pc:sldLayoutChg>
        <pc:sldLayoutChg chg="del">
          <pc:chgData name="게스트 사용자" userId="S::urn:spo:anon#d2522794179505c0bce896cb377116c300b2a8543cae7215a5087f3571c082a8::" providerId="AD" clId="Web-{3F19FF50-EEEB-DE62-C170-1008B29BB188}" dt="2021-07-01T05:55:33.382" v="727"/>
          <pc:sldLayoutMkLst>
            <pc:docMk/>
            <pc:sldMasterMk cId="1076781960" sldId="2147483812"/>
            <pc:sldLayoutMk cId="2283330146" sldId="2147483828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3F19FF50-EEEB-DE62-C170-1008B29BB188}" dt="2021-07-01T05:57:09.055" v="730"/>
        <pc:sldMasterMkLst>
          <pc:docMk/>
          <pc:sldMasterMk cId="1995979941" sldId="2147483829"/>
        </pc:sldMasterMkLst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3987516102" sldId="214748383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2748246576" sldId="214748383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1557944212" sldId="214748383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1853687490" sldId="214748383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4103749420" sldId="214748383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509971328" sldId="214748383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2308723003" sldId="214748383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765858595" sldId="214748383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3449363254" sldId="214748383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1978095980" sldId="214748383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2193752924" sldId="214748384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995979941" sldId="2147483829"/>
            <pc:sldLayoutMk cId="3449183105" sldId="2147483841"/>
          </pc:sldLayoutMkLst>
        </pc:sldLayoutChg>
      </pc:sldMasterChg>
      <pc:sldMasterChg chg="add del addSldLayout delSldLayout modSldLayout">
        <pc:chgData name="게스트 사용자" userId="S::urn:spo:anon#d2522794179505c0bce896cb377116c300b2a8543cae7215a5087f3571c082a8::" providerId="AD" clId="Web-{3F19FF50-EEEB-DE62-C170-1008B29BB188}" dt="2021-07-01T05:57:09.055" v="730"/>
        <pc:sldMasterMkLst>
          <pc:docMk/>
          <pc:sldMasterMk cId="1524469203" sldId="2147483842"/>
        </pc:sldMasterMkLst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3162332510" sldId="214748384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1996045358" sldId="2147483844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1151820017" sldId="2147483845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2674272756" sldId="2147483846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1345081590" sldId="2147483847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1687692708" sldId="2147483848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4084447513" sldId="2147483849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3373936175" sldId="2147483850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1737327903" sldId="2147483851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643261939" sldId="2147483852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4097414885" sldId="2147483853"/>
          </pc:sldLayoutMkLst>
        </pc:sldLayoutChg>
        <pc:sldLayoutChg chg="add del mod replId">
          <pc:chgData name="게스트 사용자" userId="S::urn:spo:anon#d2522794179505c0bce896cb377116c300b2a8543cae7215a5087f3571c082a8::" providerId="AD" clId="Web-{3F19FF50-EEEB-DE62-C170-1008B29BB188}" dt="2021-07-01T05:57:09.055" v="730"/>
          <pc:sldLayoutMkLst>
            <pc:docMk/>
            <pc:sldMasterMk cId="1524469203" sldId="2147483842"/>
            <pc:sldLayoutMk cId="2351817806" sldId="21474838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06C88-E33D-4FF6-A86A-F4B6F4A4B332}" type="datetimeFigureOut">
              <a:rPr lang="en-US" altLang="ko-KR"/>
              <a:t>7/1/2021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05969-57E3-4211-9C3A-814342B5F17E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9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05969-57E3-4211-9C3A-814342B5F17E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4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/>
              <a:t>In existing studies, the qnn model performed better than the cnn model, but did not beat the random model.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05969-57E3-4211-9C3A-814342B5F17E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 compared the performance of three models: Linear-conv, Non-linear-conv, Quantum-conv. The structure of the model is the same as shown on the screen, except that the first convolution layer was different.</a:t>
            </a: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05969-57E3-4211-9C3A-814342B5F17E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8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chose four pqc as the screen, and circuit descriptors are the same as the table. I chose the ones with high and low expressibility, and the ones with high and low entangling capability.</a:t>
            </a:r>
          </a:p>
          <a:p>
            <a:r>
              <a:rPr lang="en-US"/>
              <a:t>However, due to the time limit, we only experimented with QNN-9.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05969-57E3-4211-9C3A-814342B5F17E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0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The two graphs on the left compare the accuracy </a:t>
            </a:r>
            <a:r>
              <a:rPr lang="en-US"/>
              <a:t>and</a:t>
            </a:r>
            <a:r>
              <a:rPr lang="en-US" altLang="ko-KR">
                <a:ea typeface="맑은 고딕"/>
              </a:rPr>
              <a:t> loss of </a:t>
            </a:r>
            <a:r>
              <a:rPr lang="en-US"/>
              <a:t>CNN, NL-CNN, and QNN-9</a:t>
            </a:r>
            <a:r>
              <a:rPr lang="en-US" altLang="ko-KR">
                <a:ea typeface="맑은 고딕"/>
              </a:rPr>
              <a:t>, respectively</a:t>
            </a:r>
            <a:r>
              <a:rPr lang="en-US"/>
              <a:t>. Because the number of epochs is limited due to time problems, we could not confirm a significant advantage over the existing CNN in terms of accuracy. However, in terms of loss, QNN-9 actually performed better than CNN.</a:t>
            </a: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05969-57E3-4211-9C3A-814342B5F17E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7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9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1F790C7-59EC-498F-BB97-562BE4CCFA74}"/>
              </a:ext>
            </a:extLst>
          </p:cNvPr>
          <p:cNvSpPr/>
          <p:nvPr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974FC6-1945-427A-948C-2C28BCE59E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3F6A6F-826F-4BCB-9E48-A834F5582E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4016" y="1253331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3">
            <a:extLst>
              <a:ext uri="{FF2B5EF4-FFF2-40B4-BE49-F238E27FC236}">
                <a16:creationId xmlns:a16="http://schemas.microsoft.com/office/drawing/2014/main" id="{25ADC423-FC1C-470A-ACC1-5EC595BCE549}"/>
              </a:ext>
            </a:extLst>
          </p:cNvPr>
          <p:cNvSpPr txBox="1">
            <a:spLocks/>
          </p:cNvSpPr>
          <p:nvPr/>
        </p:nvSpPr>
        <p:spPr>
          <a:xfrm>
            <a:off x="1524003" y="160337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600" err="1"/>
              <a:t>Qlassifier</a:t>
            </a:r>
            <a:r>
              <a:rPr lang="en-US" sz="5600"/>
              <a:t>: Trainable Classical-Quantum Hybrid Convolutional Neural Network</a:t>
            </a:r>
            <a:endParaRPr lang="en-US" altLang="ko-KR" sz="56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5569F92-098E-418C-BED7-A91E39ED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0" y="5958003"/>
            <a:ext cx="2743200" cy="763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68296-5BDA-40BB-8C78-DE552DFC251E}"/>
              </a:ext>
            </a:extLst>
          </p:cNvPr>
          <p:cNvSpPr txBox="1"/>
          <p:nvPr/>
        </p:nvSpPr>
        <p:spPr>
          <a:xfrm>
            <a:off x="2637526" y="5105401"/>
            <a:ext cx="6890780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Boseong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Kim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Dongok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Kim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Hojun</a:t>
            </a:r>
            <a:r>
              <a:rPr lang="ko-KR" altLang="en-US">
                <a:ea typeface="맑은 고딕"/>
              </a:rPr>
              <a:t> Lee, </a:t>
            </a:r>
            <a:r>
              <a:rPr lang="ko-KR" altLang="en-US" err="1">
                <a:ea typeface="맑은 고딕"/>
              </a:rPr>
              <a:t>Jaehoon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Hahm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Yunseo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Kim</a:t>
            </a:r>
            <a:endParaRPr lang="ko-KR" altLang="en-US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948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8A25-7E55-4047-9A4F-022DD886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  <a:cs typeface="Calibri Light"/>
              </a:rPr>
              <a:t>Quantum</a:t>
            </a:r>
            <a:r>
              <a:rPr lang="ko-KR" altLang="en-US">
                <a:ea typeface="맑은 고딕"/>
                <a:cs typeface="Calibri Light"/>
              </a:rPr>
              <a:t> </a:t>
            </a:r>
            <a:r>
              <a:rPr lang="ko-KR" altLang="en-US" err="1">
                <a:ea typeface="맑은 고딕"/>
                <a:cs typeface="Calibri Light"/>
              </a:rPr>
              <a:t>Version</a:t>
            </a:r>
            <a:r>
              <a:rPr lang="ko-KR" altLang="en-US">
                <a:ea typeface="맑은 고딕"/>
                <a:cs typeface="Calibri Light"/>
              </a:rPr>
              <a:t> of CNN: </a:t>
            </a:r>
            <a:r>
              <a:rPr lang="en-GB">
                <a:ea typeface="+mj-lt"/>
                <a:cs typeface="+mj-lt"/>
              </a:rPr>
              <a:t>What is </a:t>
            </a:r>
            <a:r>
              <a:rPr lang="en-GB" err="1">
                <a:ea typeface="+mj-lt"/>
                <a:cs typeface="+mj-lt"/>
              </a:rPr>
              <a:t>Quanvolution</a:t>
            </a:r>
            <a:r>
              <a:rPr lang="en-GB">
                <a:ea typeface="+mj-lt"/>
                <a:cs typeface="+mj-lt"/>
              </a:rPr>
              <a:t>?</a:t>
            </a:r>
            <a:endParaRPr lang="ko-KR">
              <a:ea typeface="+mj-lt"/>
              <a:cs typeface="+mj-l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984F3F3-4C5D-4BCD-86B2-F05067F9B78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116238" y="2088807"/>
            <a:ext cx="9969115" cy="2323759"/>
          </a:xfrm>
        </p:spPr>
      </p:pic>
    </p:spTree>
    <p:extLst>
      <p:ext uri="{BB962C8B-B14F-4D97-AF65-F5344CB8AC3E}">
        <p14:creationId xmlns:p14="http://schemas.microsoft.com/office/powerpoint/2010/main" val="219277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45BE-7B3B-4044-9808-F65D19DF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Preceding Research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68DF89C-F71D-460F-B0C8-C83C3FA0763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26469" y="1241139"/>
            <a:ext cx="5027071" cy="53206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F02D1-4CB0-4862-BA06-A6064E9FA17B}"/>
              </a:ext>
            </a:extLst>
          </p:cNvPr>
          <p:cNvSpPr txBox="1"/>
          <p:nvPr/>
        </p:nvSpPr>
        <p:spPr>
          <a:xfrm>
            <a:off x="5455920" y="3297936"/>
            <a:ext cx="62179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>
                <a:ea typeface="맑은 고딕"/>
                <a:cs typeface="Calibri"/>
              </a:rPr>
              <a:t>Are there any quantum feature that we can take advantage by using Quanvolutional layer to extract such feautre efficiently?</a:t>
            </a:r>
          </a:p>
        </p:txBody>
      </p:sp>
    </p:spTree>
    <p:extLst>
      <p:ext uri="{BB962C8B-B14F-4D97-AF65-F5344CB8AC3E}">
        <p14:creationId xmlns:p14="http://schemas.microsoft.com/office/powerpoint/2010/main" val="265858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A9CD-D987-42D6-8B18-2D810864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Quanvolutional</a:t>
            </a:r>
            <a:r>
              <a:rPr lang="en-GB">
                <a:cs typeface="Calibri Light"/>
              </a:rPr>
              <a:t> Layer: Encoding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87AF90D9-6076-4241-A8E7-3D80D0E775C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54343" y="2359170"/>
            <a:ext cx="6502084" cy="29197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52613-EB2A-47BE-B77E-A080CAF54BD9}"/>
              </a:ext>
            </a:extLst>
          </p:cNvPr>
          <p:cNvSpPr txBox="1"/>
          <p:nvPr/>
        </p:nvSpPr>
        <p:spPr>
          <a:xfrm>
            <a:off x="8219741" y="25768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err="1">
                <a:ea typeface="맑은 고딕"/>
              </a:rPr>
              <a:t>Encoding</a:t>
            </a:r>
            <a:r>
              <a:rPr lang="ko-KR" altLang="en-US" sz="240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Method</a:t>
            </a:r>
            <a:endParaRPr lang="ko-KR" altLang="en-US" sz="2400" err="1"/>
          </a:p>
        </p:txBody>
      </p:sp>
      <p:pic>
        <p:nvPicPr>
          <p:cNvPr id="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1059F85-D146-4605-B3A4-549ECA0D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976" y="3461825"/>
            <a:ext cx="3218688" cy="495183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76BC454-98B5-49E3-808E-4FCF647A0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08" y="4409490"/>
            <a:ext cx="2401824" cy="42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>
            <a:extLst>
              <a:ext uri="{FF2B5EF4-FFF2-40B4-BE49-F238E27FC236}">
                <a16:creationId xmlns:a16="http://schemas.microsoft.com/office/drawing/2014/main" id="{47DAD185-CB82-42C2-BB5F-D086E047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" y="1558698"/>
            <a:ext cx="11600034" cy="41502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1C6A5D-8DE9-49D6-875F-CA873854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err="1">
                <a:ea typeface="맑은 고딕"/>
                <a:cs typeface="Calibri Light"/>
              </a:rPr>
              <a:t>Strucutre</a:t>
            </a:r>
            <a:r>
              <a:rPr lang="ko-KR" altLang="en-US">
                <a:ea typeface="맑은 고딕"/>
                <a:cs typeface="Calibri Light"/>
              </a:rPr>
              <a:t> of </a:t>
            </a:r>
            <a:r>
              <a:rPr lang="ko-KR" altLang="en-US" err="1">
                <a:ea typeface="맑은 고딕"/>
                <a:cs typeface="Calibri Light"/>
              </a:rPr>
              <a:t>our</a:t>
            </a:r>
            <a:r>
              <a:rPr lang="ko-KR" altLang="en-US">
                <a:ea typeface="맑은 고딕"/>
                <a:cs typeface="Calibri Light"/>
              </a:rPr>
              <a:t> </a:t>
            </a:r>
            <a:r>
              <a:rPr lang="ko-KR" altLang="en-US" err="1">
                <a:ea typeface="맑은 고딕"/>
                <a:cs typeface="Calibri Light"/>
              </a:rPr>
              <a:t>Hybrid</a:t>
            </a:r>
            <a:r>
              <a:rPr lang="ko-KR" altLang="en-US">
                <a:ea typeface="맑은 고딕"/>
                <a:cs typeface="Calibri Light"/>
              </a:rPr>
              <a:t> </a:t>
            </a:r>
            <a:r>
              <a:rPr lang="ko-KR" altLang="en-US" err="1">
                <a:ea typeface="맑은 고딕"/>
                <a:cs typeface="Calibri Light"/>
              </a:rPr>
              <a:t>Convolutional</a:t>
            </a:r>
            <a:r>
              <a:rPr lang="ko-KR" altLang="en-US">
                <a:ea typeface="맑은 고딕"/>
                <a:cs typeface="Calibri Light"/>
              </a:rPr>
              <a:t> </a:t>
            </a:r>
            <a:r>
              <a:rPr lang="ko-KR" altLang="en-US" err="1">
                <a:ea typeface="맑은 고딕"/>
                <a:cs typeface="Calibri Light"/>
              </a:rPr>
              <a:t>Neural</a:t>
            </a:r>
            <a:r>
              <a:rPr lang="ko-KR" altLang="en-US">
                <a:ea typeface="맑은 고딕"/>
                <a:cs typeface="Calibri Light"/>
              </a:rPr>
              <a:t> Network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D0A4-30C6-4940-99BD-AACCCC857F45}"/>
              </a:ext>
            </a:extLst>
          </p:cNvPr>
          <p:cNvSpPr/>
          <p:nvPr/>
        </p:nvSpPr>
        <p:spPr>
          <a:xfrm>
            <a:off x="1366181" y="5248392"/>
            <a:ext cx="2060221" cy="460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CB4A7-8E9A-4FF9-A194-DF5A910C0D01}"/>
              </a:ext>
            </a:extLst>
          </p:cNvPr>
          <p:cNvSpPr txBox="1"/>
          <p:nvPr/>
        </p:nvSpPr>
        <p:spPr>
          <a:xfrm>
            <a:off x="734747" y="5790965"/>
            <a:ext cx="3345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solidFill>
                  <a:srgbClr val="FF0000"/>
                </a:solidFill>
                <a:ea typeface="맑은 고딕"/>
              </a:rPr>
              <a:t>Make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this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convolution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 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part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in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quantum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 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circuit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= "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Quanvolution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"</a:t>
            </a:r>
            <a:r>
              <a:rPr lang="ko-KR" altLang="en-US">
                <a:ea typeface="맑은 고딕"/>
              </a:rPr>
              <a:t> </a:t>
            </a:r>
            <a:endParaRPr lang="ko-KR" altLang="en-US">
              <a:cs typeface="Calibri" panose="020F0502020204030204"/>
            </a:endParaRPr>
          </a:p>
        </p:txBody>
      </p:sp>
      <p:pic>
        <p:nvPicPr>
          <p:cNvPr id="12" name="그림 4">
            <a:extLst>
              <a:ext uri="{FF2B5EF4-FFF2-40B4-BE49-F238E27FC236}">
                <a16:creationId xmlns:a16="http://schemas.microsoft.com/office/drawing/2014/main" id="{F4BB3A75-40CD-4573-A816-0570C6736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145" y="1414966"/>
            <a:ext cx="2964899" cy="132985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956C70-C631-4432-9115-88E6371F99C4}"/>
              </a:ext>
            </a:extLst>
          </p:cNvPr>
          <p:cNvCxnSpPr/>
          <p:nvPr/>
        </p:nvCxnSpPr>
        <p:spPr>
          <a:xfrm flipV="1">
            <a:off x="2323968" y="1938867"/>
            <a:ext cx="2115348" cy="991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3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4D67B-9B31-40F1-AA90-1F79FD9C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3200" err="1">
                <a:ea typeface="맑은 고딕"/>
                <a:cs typeface="Calibri Light"/>
              </a:rPr>
              <a:t>Expressibility</a:t>
            </a:r>
            <a:r>
              <a:rPr lang="ko-KR" altLang="en-US" sz="3200">
                <a:ea typeface="맑은 고딕"/>
                <a:cs typeface="Calibri Light"/>
              </a:rPr>
              <a:t>, </a:t>
            </a:r>
            <a:r>
              <a:rPr lang="ko-KR" altLang="en-US" sz="3200" err="1">
                <a:ea typeface="맑은 고딕"/>
                <a:cs typeface="Calibri Light"/>
              </a:rPr>
              <a:t>Entanglement</a:t>
            </a:r>
            <a:r>
              <a:rPr lang="ko-KR" altLang="en-US" sz="3200">
                <a:ea typeface="맑은 고딕"/>
                <a:cs typeface="Calibri Light"/>
              </a:rPr>
              <a:t> </a:t>
            </a:r>
            <a:r>
              <a:rPr lang="ko-KR" altLang="en-US" sz="3200" err="1">
                <a:ea typeface="맑은 고딕"/>
                <a:cs typeface="Calibri Light"/>
              </a:rPr>
              <a:t>Capability</a:t>
            </a:r>
            <a:r>
              <a:rPr lang="ko-KR" altLang="en-US" sz="3200">
                <a:ea typeface="맑은 고딕"/>
                <a:cs typeface="Calibri Light"/>
              </a:rPr>
              <a:t> of </a:t>
            </a:r>
            <a:r>
              <a:rPr lang="ko-KR" altLang="en-US" sz="3200" err="1">
                <a:ea typeface="맑은 고딕"/>
                <a:cs typeface="Calibri Light"/>
              </a:rPr>
              <a:t>quantum</a:t>
            </a:r>
            <a:r>
              <a:rPr lang="ko-KR" altLang="en-US" sz="3200">
                <a:ea typeface="맑은 고딕"/>
                <a:cs typeface="Calibri Light"/>
              </a:rPr>
              <a:t> </a:t>
            </a:r>
            <a:r>
              <a:rPr lang="ko-KR" altLang="en-US" sz="3200" err="1">
                <a:ea typeface="맑은 고딕"/>
                <a:cs typeface="Calibri Light"/>
              </a:rPr>
              <a:t>circuits</a:t>
            </a:r>
            <a:endParaRPr lang="ko-KR" altLang="en-US" sz="3200">
              <a:ea typeface="맑은 고딕"/>
              <a:cs typeface="Calibri Ligh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C37037A-F8C3-4A7F-AC66-61B999ABF08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l="11945" t="10428" r="7963" b="6518"/>
          <a:stretch/>
        </p:blipFill>
        <p:spPr>
          <a:xfrm>
            <a:off x="13620" y="1312861"/>
            <a:ext cx="3449536" cy="2941839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1278728B-E54E-45FC-8E4E-5935A936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94" t="10569" r="6073" b="8391"/>
          <a:stretch/>
        </p:blipFill>
        <p:spPr>
          <a:xfrm>
            <a:off x="3614236" y="4006615"/>
            <a:ext cx="3920717" cy="2811835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BCAB39F9-BA06-40D6-B3FA-5ED89872C0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1" t="11043" r="4377" b="8862"/>
          <a:stretch/>
        </p:blipFill>
        <p:spPr>
          <a:xfrm>
            <a:off x="3650184" y="1314391"/>
            <a:ext cx="3606774" cy="2845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0E7AC-94A2-4B0F-A88C-02B80C8159B0}"/>
              </a:ext>
            </a:extLst>
          </p:cNvPr>
          <p:cNvSpPr txBox="1"/>
          <p:nvPr/>
        </p:nvSpPr>
        <p:spPr>
          <a:xfrm>
            <a:off x="7537215" y="5138325"/>
            <a:ext cx="44553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Q</a:t>
            </a:r>
            <a:r>
              <a:rPr lang="ko-KR" altLang="en-US">
                <a:ea typeface="맑은 고딕"/>
              </a:rPr>
              <a:t>. </a:t>
            </a:r>
            <a:r>
              <a:rPr lang="ko-KR" altLang="en-US" err="1">
                <a:ea typeface="맑은 고딕"/>
              </a:rPr>
              <a:t>What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relation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between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expressibility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entanglement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capability</a:t>
            </a:r>
            <a:r>
              <a:rPr lang="ko-KR" altLang="en-US">
                <a:ea typeface="맑은 고딕"/>
              </a:rPr>
              <a:t>) and </a:t>
            </a:r>
            <a:r>
              <a:rPr lang="ko-KR" altLang="en-US" err="1">
                <a:ea typeface="맑은 고딕"/>
              </a:rPr>
              <a:t>trainability</a:t>
            </a:r>
            <a:r>
              <a:rPr lang="ko-KR" altLang="en-US">
                <a:ea typeface="맑은 고딕"/>
              </a:rPr>
              <a:t>?</a:t>
            </a:r>
            <a:endParaRPr lang="ko-KR" altLang="en-US">
              <a:ea typeface="맑은 고딕"/>
              <a:cs typeface="Calibri" panose="020F0502020204030204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2CDD85A6-D0B4-497C-BE13-0F777D4AD9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56" t="8823" r="6222" b="7941"/>
          <a:stretch/>
        </p:blipFill>
        <p:spPr>
          <a:xfrm>
            <a:off x="-36576" y="3959637"/>
            <a:ext cx="3767331" cy="2858552"/>
          </a:xfrm>
          <a:prstGeom prst="rect">
            <a:avLst/>
          </a:prstGeom>
        </p:spPr>
      </p:pic>
      <p:pic>
        <p:nvPicPr>
          <p:cNvPr id="6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9EFEF22-743E-4DE6-9B93-85A1332039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90" t="32961" r="9531" b="3911"/>
          <a:stretch/>
        </p:blipFill>
        <p:spPr>
          <a:xfrm>
            <a:off x="7361099" y="3109445"/>
            <a:ext cx="4718313" cy="10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8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BA241-AB1A-4B3C-86AC-D945E333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  <a:cs typeface="Calibri Light"/>
              </a:rPr>
              <a:t>Experiment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D6FBE-8728-4F55-984E-52942AE214B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4016" y="2683257"/>
            <a:ext cx="10515600" cy="37868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  <a:cs typeface="Calibri"/>
              </a:rPr>
              <a:t>CNN : </a:t>
            </a:r>
            <a:r>
              <a:rPr lang="ko-KR" altLang="en-US" err="1">
                <a:ea typeface="맑은 고딕"/>
                <a:cs typeface="Calibri"/>
              </a:rPr>
              <a:t>Classical</a:t>
            </a:r>
            <a:r>
              <a:rPr lang="ko-KR" altLang="en-US">
                <a:ea typeface="맑은 고딕"/>
                <a:cs typeface="Calibri"/>
              </a:rPr>
              <a:t> CNN</a:t>
            </a:r>
          </a:p>
          <a:p>
            <a:r>
              <a:rPr lang="ko-KR" altLang="en-US" err="1">
                <a:ea typeface="맑은 고딕"/>
                <a:cs typeface="Calibri"/>
              </a:rPr>
              <a:t>Nonlinear</a:t>
            </a:r>
            <a:r>
              <a:rPr lang="ko-KR" altLang="en-US">
                <a:ea typeface="맑은 고딕"/>
                <a:cs typeface="Calibri"/>
              </a:rPr>
              <a:t>-CNN : CNN </a:t>
            </a:r>
            <a:r>
              <a:rPr lang="ko-KR" altLang="en-US" err="1">
                <a:ea typeface="맑은 고딕"/>
                <a:cs typeface="Calibri"/>
              </a:rPr>
              <a:t>model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with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ko-KR" altLang="en-US" err="1">
                <a:ea typeface="맑은 고딕"/>
                <a:cs typeface="Calibri"/>
              </a:rPr>
              <a:t>preceding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ko-KR" altLang="en-US" err="1">
                <a:ea typeface="맑은 고딕"/>
                <a:cs typeface="Calibri"/>
              </a:rPr>
              <a:t>preprocessing</a:t>
            </a:r>
            <a:r>
              <a:rPr lang="ko-KR" altLang="en-US">
                <a:ea typeface="맑은 고딕"/>
                <a:cs typeface="Calibri"/>
              </a:rPr>
              <a:t> (</a:t>
            </a:r>
            <a:r>
              <a:rPr lang="ko-KR" altLang="en-US" err="1">
                <a:ea typeface="맑은 고딕"/>
                <a:cs typeface="Calibri"/>
              </a:rPr>
              <a:t>via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nonlinear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ko-KR" altLang="en-US" err="1">
                <a:ea typeface="맑은 고딕"/>
                <a:cs typeface="Calibri"/>
              </a:rPr>
              <a:t>random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polynomial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ko-KR" altLang="en-US" err="1">
                <a:ea typeface="맑은 고딕"/>
                <a:cs typeface="Calibri"/>
              </a:rPr>
              <a:t>model</a:t>
            </a:r>
            <a:r>
              <a:rPr lang="ko-KR" altLang="en-US">
                <a:ea typeface="맑은 고딕"/>
                <a:cs typeface="Calibri"/>
              </a:rPr>
              <a:t>) </a:t>
            </a:r>
          </a:p>
          <a:p>
            <a:r>
              <a:rPr lang="ko-KR" altLang="en-US" err="1">
                <a:ea typeface="맑은 고딕"/>
                <a:cs typeface="Calibri"/>
              </a:rPr>
              <a:t>Quanvolutional</a:t>
            </a:r>
            <a:r>
              <a:rPr lang="ko-KR" altLang="en-US">
                <a:ea typeface="맑은 고딕"/>
                <a:cs typeface="Calibri"/>
              </a:rPr>
              <a:t>-CNN: CNN </a:t>
            </a:r>
            <a:r>
              <a:rPr lang="ko-KR" altLang="en-US" err="1">
                <a:ea typeface="맑은 고딕"/>
                <a:cs typeface="Calibri"/>
              </a:rPr>
              <a:t>model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with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preceding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Quanvolution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layer</a:t>
            </a: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 err="1">
                <a:ea typeface="맑은 고딕"/>
                <a:cs typeface="Calibri"/>
              </a:rPr>
              <a:t>Q</a:t>
            </a:r>
            <a:r>
              <a:rPr lang="ko-KR" altLang="en-US">
                <a:ea typeface="맑은 고딕"/>
                <a:cs typeface="Calibri"/>
              </a:rPr>
              <a:t>. </a:t>
            </a:r>
            <a:r>
              <a:rPr lang="ko-KR" altLang="en-US" err="1">
                <a:ea typeface="맑은 고딕"/>
                <a:cs typeface="Calibri"/>
              </a:rPr>
              <a:t>Would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there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be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any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enhancement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in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training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by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the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preceding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additional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layer</a:t>
            </a:r>
            <a:r>
              <a:rPr lang="ko-KR" altLang="en-US">
                <a:ea typeface="맑은 고딕"/>
                <a:cs typeface="Calibri"/>
              </a:rPr>
              <a:t> (</a:t>
            </a:r>
            <a:r>
              <a:rPr lang="ko-KR" altLang="en-US" err="1">
                <a:ea typeface="맑은 고딕"/>
                <a:cs typeface="Calibri"/>
              </a:rPr>
              <a:t>nonlinear</a:t>
            </a:r>
            <a:r>
              <a:rPr lang="ko-KR" altLang="en-US">
                <a:ea typeface="맑은 고딕"/>
                <a:cs typeface="Calibri"/>
              </a:rPr>
              <a:t>, </a:t>
            </a:r>
            <a:r>
              <a:rPr lang="ko-KR" altLang="en-US" err="1">
                <a:ea typeface="맑은 고딕"/>
                <a:cs typeface="Calibri"/>
              </a:rPr>
              <a:t>quanvolutional</a:t>
            </a:r>
            <a:r>
              <a:rPr lang="ko-KR" altLang="en-US">
                <a:ea typeface="맑은 고딕"/>
                <a:cs typeface="Calibri"/>
              </a:rPr>
              <a:t>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4B0CD-9723-4923-BDAD-900F85E708AB}"/>
              </a:ext>
            </a:extLst>
          </p:cNvPr>
          <p:cNvSpPr txBox="1"/>
          <p:nvPr/>
        </p:nvSpPr>
        <p:spPr>
          <a:xfrm>
            <a:off x="1337733" y="1638770"/>
            <a:ext cx="951653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3200" b="1" i="1">
                <a:ea typeface="+mn-lt"/>
                <a:cs typeface="+mn-lt"/>
              </a:rPr>
              <a:t>CNN </a:t>
            </a:r>
            <a:r>
              <a:rPr lang="ko-KR" sz="3200" b="1" i="1" err="1">
                <a:ea typeface="+mn-lt"/>
                <a:cs typeface="+mn-lt"/>
              </a:rPr>
              <a:t>vs</a:t>
            </a:r>
            <a:r>
              <a:rPr lang="ko-KR" sz="3200" b="1" i="1">
                <a:ea typeface="+mn-lt"/>
                <a:cs typeface="+mn-lt"/>
              </a:rPr>
              <a:t>. </a:t>
            </a:r>
            <a:r>
              <a:rPr lang="ko-KR" sz="3200" b="1" i="1" err="1">
                <a:ea typeface="+mn-lt"/>
                <a:cs typeface="+mn-lt"/>
              </a:rPr>
              <a:t>Nonlinear</a:t>
            </a:r>
            <a:r>
              <a:rPr lang="ko-KR" sz="3200" b="1" i="1">
                <a:ea typeface="+mn-lt"/>
                <a:cs typeface="+mn-lt"/>
              </a:rPr>
              <a:t>-CNN </a:t>
            </a:r>
            <a:r>
              <a:rPr lang="ko-KR" sz="3200" b="1" i="1" err="1">
                <a:ea typeface="+mn-lt"/>
                <a:cs typeface="+mn-lt"/>
              </a:rPr>
              <a:t>vs</a:t>
            </a:r>
            <a:r>
              <a:rPr lang="ko-KR" sz="3200" b="1" i="1">
                <a:ea typeface="+mn-lt"/>
                <a:cs typeface="+mn-lt"/>
              </a:rPr>
              <a:t>. </a:t>
            </a:r>
            <a:r>
              <a:rPr lang="en-US" altLang="ko-KR" sz="3200" b="1" i="1" err="1">
                <a:ea typeface="+mn-lt"/>
                <a:cs typeface="+mn-lt"/>
              </a:rPr>
              <a:t>Quanvolutional</a:t>
            </a:r>
            <a:r>
              <a:rPr lang="en-US" altLang="ko-KR" sz="3200" b="1" i="1">
                <a:ea typeface="+mn-lt"/>
                <a:cs typeface="+mn-lt"/>
              </a:rPr>
              <a:t>-CNN</a:t>
            </a:r>
            <a:endParaRPr lang="ko-KR" sz="2800" b="1" i="1">
              <a:cs typeface="Calibri" panose="020F0502020204030204"/>
            </a:endParaRPr>
          </a:p>
          <a:p>
            <a:pPr algn="l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138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FE49-DFD0-43F2-A474-842097FC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  <a:cs typeface="Calibri Light"/>
              </a:rPr>
              <a:t>Result</a:t>
            </a:r>
          </a:p>
        </p:txBody>
      </p:sp>
      <p:pic>
        <p:nvPicPr>
          <p:cNvPr id="11" name="그림 11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CC9C8F5A-A8A9-4E04-9F20-B3A33386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815" y="1617161"/>
            <a:ext cx="5252224" cy="1279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8A125A-E84A-4D70-9580-5CA2B4B0951B}"/>
              </a:ext>
            </a:extLst>
          </p:cNvPr>
          <p:cNvSpPr txBox="1"/>
          <p:nvPr/>
        </p:nvSpPr>
        <p:spPr>
          <a:xfrm>
            <a:off x="5755888" y="1247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CNN</a:t>
            </a:r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17E00E5-59C7-4001-9B01-8B697417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814" y="3271680"/>
            <a:ext cx="5289394" cy="12790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1EC974-9CB4-43E5-8204-7B41D4651113}"/>
              </a:ext>
            </a:extLst>
          </p:cNvPr>
          <p:cNvSpPr txBox="1"/>
          <p:nvPr/>
        </p:nvSpPr>
        <p:spPr>
          <a:xfrm>
            <a:off x="5796542" y="28962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NL-CNN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20843-B407-45D1-9F35-EA56B204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14" y="5104053"/>
            <a:ext cx="5252225" cy="13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5E3C09-C20D-4E3A-9E13-B4771022B32E}"/>
              </a:ext>
            </a:extLst>
          </p:cNvPr>
          <p:cNvSpPr txBox="1"/>
          <p:nvPr/>
        </p:nvSpPr>
        <p:spPr>
          <a:xfrm>
            <a:off x="5796542" y="47415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altLang="ko-KR">
                <a:ea typeface="맑은 고딕"/>
              </a:rPr>
              <a:t>Q</a:t>
            </a:r>
            <a:r>
              <a:rPr lang="ko-KR" altLang="en-US">
                <a:ea typeface="맑은 고딕"/>
              </a:rPr>
              <a:t>NN</a:t>
            </a:r>
            <a:r>
              <a:rPr lang="en-GB" altLang="ko-KR">
                <a:ea typeface="맑은 고딕"/>
              </a:rPr>
              <a:t>-9</a:t>
            </a:r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22AE41-6DA8-4076-BA73-9C2704C4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" y="1156743"/>
            <a:ext cx="4896821" cy="27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DC378E5-BDF2-483A-B86F-F67F32BC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3920659"/>
            <a:ext cx="4967678" cy="279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8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F673A-B0AD-4B09-AC1B-728C04F9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6D8E2-4944-4D34-98BF-582F50C1CD2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40112" y="171662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altLang="ko-KR"/>
              <a:t>Accuracy (higher is better)</a:t>
            </a:r>
            <a:endParaRPr lang="ko-KR" altLang="en-US"/>
          </a:p>
          <a:p>
            <a:pPr marL="0" indent="0" algn="ctr">
              <a:buNone/>
            </a:pPr>
            <a:r>
              <a:rPr lang="en-GB" altLang="ko-KR"/>
              <a:t>NL-CNN &lt; QNN-9 &lt; CNN</a:t>
            </a:r>
            <a:endParaRPr lang="en-GB" altLang="ko-KR">
              <a:cs typeface="Calibri" panose="020F0502020204030204"/>
            </a:endParaRPr>
          </a:p>
          <a:p>
            <a:pPr marL="0" indent="0" algn="ctr">
              <a:buNone/>
            </a:pPr>
            <a:endParaRPr lang="en-GB" altLang="ko-KR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altLang="ko-KR"/>
              <a:t>Loss (lower is better)</a:t>
            </a:r>
            <a:endParaRPr lang="en-GB" altLang="ko-KR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altLang="ko-KR"/>
              <a:t>QNN-9 &lt; CNN &lt; NL-CNN</a:t>
            </a:r>
            <a:endParaRPr lang="en-GB" altLang="ko-KR">
              <a:cs typeface="Calibri" panose="020F0502020204030204"/>
            </a:endParaRPr>
          </a:p>
          <a:p>
            <a:pPr marL="0" indent="0" algn="ctr">
              <a:buNone/>
            </a:pPr>
            <a:endParaRPr lang="en-GB" altLang="ko-KR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altLang="ko-KR">
                <a:ea typeface="맑은 고딕"/>
              </a:rPr>
              <a:t>With more epochs we can expect more difference!</a:t>
            </a:r>
            <a:endParaRPr lang="ko-KR" alt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750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Quantum Version of CNN: What is Quanvolution?</vt:lpstr>
      <vt:lpstr>Preceding Research</vt:lpstr>
      <vt:lpstr>Quanvolutional Layer: Encoding</vt:lpstr>
      <vt:lpstr>Strucutre of our Hybrid Convolutional Neural Network</vt:lpstr>
      <vt:lpstr>Expressibility, Entanglement Capability of quantum circuits</vt:lpstr>
      <vt:lpstr>Experiment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2021-07-01T03:36:04Z</dcterms:created>
  <dcterms:modified xsi:type="dcterms:W3CDTF">2021-07-01T09:36:34Z</dcterms:modified>
</cp:coreProperties>
</file>