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3" r:id="rId2"/>
    <p:sldId id="286" r:id="rId3"/>
    <p:sldId id="288" r:id="rId4"/>
    <p:sldId id="287" r:id="rId5"/>
    <p:sldId id="304" r:id="rId6"/>
    <p:sldId id="289" r:id="rId7"/>
    <p:sldId id="310" r:id="rId8"/>
    <p:sldId id="290" r:id="rId9"/>
    <p:sldId id="292" r:id="rId10"/>
    <p:sldId id="291" r:id="rId11"/>
    <p:sldId id="305" r:id="rId12"/>
    <p:sldId id="306" r:id="rId13"/>
    <p:sldId id="307" r:id="rId14"/>
    <p:sldId id="308" r:id="rId15"/>
    <p:sldId id="309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3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" id="{A60104DF-788B-4539-82E9-92FDD90864B8}">
          <p14:sldIdLst>
            <p14:sldId id="283"/>
            <p14:sldId id="286"/>
          </p14:sldIdLst>
        </p14:section>
        <p14:section name="Qubit" id="{4128B7F8-18F6-4F01-AE3B-3099494E2C94}">
          <p14:sldIdLst>
            <p14:sldId id="288"/>
            <p14:sldId id="287"/>
            <p14:sldId id="304"/>
            <p14:sldId id="289"/>
            <p14:sldId id="310"/>
            <p14:sldId id="290"/>
          </p14:sldIdLst>
        </p14:section>
        <p14:section name="Basic Gates" id="{F622DB3C-510B-47BC-9966-06702A8EDAC7}">
          <p14:sldIdLst>
            <p14:sldId id="292"/>
            <p14:sldId id="291"/>
            <p14:sldId id="305"/>
            <p14:sldId id="306"/>
            <p14:sldId id="307"/>
            <p14:sldId id="308"/>
            <p14:sldId id="309"/>
          </p14:sldIdLst>
        </p14:section>
        <p14:section name="Composition of Gates" id="{DC2BCC78-F825-4817-B2ED-629818DECA4D}">
          <p14:sldIdLst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ostscript" id="{FCE091D6-F06D-4D73-A154-1D8350C6FAEB}">
          <p14:sldIdLst>
            <p14:sldId id="300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6" autoAdjust="0"/>
  </p:normalViewPr>
  <p:slideViewPr>
    <p:cSldViewPr snapToGrid="0">
      <p:cViewPr>
        <p:scale>
          <a:sx n="87" d="100"/>
          <a:sy n="87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547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F16FD-BB42-417F-B844-8AF498740620}" type="datetimeFigureOut">
              <a:rPr lang="en-GB" smtClean="0"/>
              <a:t>22/05/2021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D2931-D70E-444A-AC86-9A37C851A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59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(Section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EA6CB6-E6FF-4447-91BF-66801969B627}"/>
              </a:ext>
            </a:extLst>
          </p:cNvPr>
          <p:cNvSpPr/>
          <p:nvPr userDrawn="1"/>
        </p:nvSpPr>
        <p:spPr>
          <a:xfrm>
            <a:off x="0" y="4239153"/>
            <a:ext cx="9785897" cy="68579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67707F-8AEF-46CE-B747-7A9666A7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1756041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9C722E6-9F95-452E-8536-B121CFCCCC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553" y="4288095"/>
            <a:ext cx="9144000" cy="592975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65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9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55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(Title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61B4391-50B4-49D3-855B-752B04F86B13}"/>
              </a:ext>
            </a:extLst>
          </p:cNvPr>
          <p:cNvSpPr/>
          <p:nvPr userDrawn="1"/>
        </p:nvSpPr>
        <p:spPr>
          <a:xfrm>
            <a:off x="1261589" y="5853412"/>
            <a:ext cx="10926000" cy="997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1FD463-5803-4507-844C-C02C4A8D70AE}"/>
              </a:ext>
            </a:extLst>
          </p:cNvPr>
          <p:cNvSpPr/>
          <p:nvPr userDrawn="1"/>
        </p:nvSpPr>
        <p:spPr>
          <a:xfrm>
            <a:off x="-2" y="0"/>
            <a:ext cx="10926000" cy="997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A2D376-1384-49FA-9956-C345C3D84B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8" y="143022"/>
            <a:ext cx="10515600" cy="709200"/>
          </a:xfr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568F655-EE53-45D1-A982-13074C4D31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66789" y="5997412"/>
            <a:ext cx="10515600" cy="709200"/>
          </a:xfrm>
        </p:spPr>
        <p:txBody>
          <a:bodyPr anchor="ctr"/>
          <a:lstStyle>
            <a:lvl1pPr marL="0" indent="0" algn="r">
              <a:buNone/>
              <a:defRPr sz="4000" b="0">
                <a:solidFill>
                  <a:schemeClr val="bg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63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(Title Only nosu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1FD463-5803-4507-844C-C02C4A8D70AE}"/>
              </a:ext>
            </a:extLst>
          </p:cNvPr>
          <p:cNvSpPr/>
          <p:nvPr userDrawn="1"/>
        </p:nvSpPr>
        <p:spPr>
          <a:xfrm>
            <a:off x="-2" y="0"/>
            <a:ext cx="10926000" cy="997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A2D376-1384-49FA-9956-C345C3D84B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8" y="143022"/>
            <a:ext cx="10515600" cy="709200"/>
          </a:xfr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36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(Title and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3C3DF4-3B45-4860-86C5-01125C613EC2}"/>
              </a:ext>
            </a:extLst>
          </p:cNvPr>
          <p:cNvSpPr/>
          <p:nvPr userDrawn="1"/>
        </p:nvSpPr>
        <p:spPr>
          <a:xfrm>
            <a:off x="1261589" y="5853412"/>
            <a:ext cx="10926000" cy="997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FC2492-1C5B-4780-BC3D-5FC141FC5AA1}"/>
              </a:ext>
            </a:extLst>
          </p:cNvPr>
          <p:cNvSpPr/>
          <p:nvPr userDrawn="1"/>
        </p:nvSpPr>
        <p:spPr>
          <a:xfrm>
            <a:off x="-2" y="0"/>
            <a:ext cx="10926000" cy="997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C116EB9-3E21-4CE4-B372-36EE354233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66789" y="5997412"/>
            <a:ext cx="10515600" cy="709200"/>
          </a:xfrm>
        </p:spPr>
        <p:txBody>
          <a:bodyPr anchor="ctr"/>
          <a:lstStyle>
            <a:lvl1pPr marL="0" indent="0" algn="r">
              <a:buNone/>
              <a:defRPr sz="4000" b="0">
                <a:solidFill>
                  <a:schemeClr val="bg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A2D376-1384-49FA-9956-C345C3D84B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8" y="143022"/>
            <a:ext cx="10515600" cy="709200"/>
          </a:xfr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214AE0-8122-41E9-952F-88E2AA9EAAA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4016" y="125333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833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(Title and Content nosu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DFC2492-1C5B-4780-BC3D-5FC141FC5AA1}"/>
              </a:ext>
            </a:extLst>
          </p:cNvPr>
          <p:cNvSpPr/>
          <p:nvPr userDrawn="1"/>
        </p:nvSpPr>
        <p:spPr>
          <a:xfrm>
            <a:off x="-2" y="0"/>
            <a:ext cx="10926000" cy="997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7A2D376-1384-49FA-9956-C345C3D84B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8" y="143022"/>
            <a:ext cx="10515600" cy="709200"/>
          </a:xfr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214AE0-8122-41E9-952F-88E2AA9EAAA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4016" y="125333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324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9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440B451-A803-41DD-AC11-9B56A0A7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E83CF3F-3A32-4F21-82AC-D6C74E898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152A3D7-76BE-460A-965E-693C7A59D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5/22/2021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15C57F-E314-479E-81D3-848D0178D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6683FE8-2634-4E19-8215-09BACE35B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3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8" r:id="rId2"/>
    <p:sldLayoutId id="2147483691" r:id="rId3"/>
    <p:sldLayoutId id="2147483689" r:id="rId4"/>
    <p:sldLayoutId id="2147483690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D5096-FEA6-49F0-BB41-7FF289307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Exercise 1 – Toffoli gate</a:t>
            </a:r>
            <a:endParaRPr lang="en-GB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17EAB-A862-42F0-8848-0D9A2E80B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Gate decomposition				       BoSeong Kim</a:t>
            </a:r>
            <a:endParaRPr lang="en-GB" dirty="0"/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08F0917D-ECCB-455D-9455-48DCD3DE65B6}"/>
              </a:ext>
            </a:extLst>
          </p:cNvPr>
          <p:cNvSpPr txBox="1">
            <a:spLocks/>
          </p:cNvSpPr>
          <p:nvPr/>
        </p:nvSpPr>
        <p:spPr>
          <a:xfrm>
            <a:off x="1466789" y="5997412"/>
            <a:ext cx="10515600" cy="70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4000" dirty="0">
                <a:solidFill>
                  <a:schemeClr val="tx1"/>
                </a:solidFill>
              </a:rPr>
              <a:t>IBM Quantum Challenge 2021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8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730804-949E-4620-9688-F1667E701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E7A072-3144-4696-B0A2-C7F817A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Gates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067E4-AFC6-4CB4-843E-E469B779CD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X gate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514699-9A2B-4A77-9D50-FD6E4198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81" y="2529287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3EA9F41-D8B8-4F51-9F3B-38AEA090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410" y="3028970"/>
            <a:ext cx="1825396" cy="12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C03904F-C0D7-40D5-9C06-B4D34DC86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93" y="2452631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6894951-D751-4795-825B-9B5A311F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41" y="1960538"/>
            <a:ext cx="252603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E1B1EA0-2B5B-4C1D-B424-458ED1A3D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90" y="4842669"/>
            <a:ext cx="17335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528D75E-8587-475F-ADF6-00C8EEC98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43" y="4920062"/>
            <a:ext cx="819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19608531-B72E-4B7C-84D2-82B2D69D3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37" y="4881366"/>
            <a:ext cx="819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3D0E9E8B-968A-44F0-8639-D56B9A7D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35" y="1838154"/>
            <a:ext cx="289179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8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730804-949E-4620-9688-F1667E701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E7A072-3144-4696-B0A2-C7F817A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Gates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067E4-AFC6-4CB4-843E-E469B779CD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SX  = Square-root X gate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C2FF629-B2E7-4902-BB33-5F5806878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81" y="2529287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5A47DE6-9E05-426D-8EBB-85F83142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441" y="2930411"/>
            <a:ext cx="1825396" cy="12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DB655AF-8E44-4EC3-ABAC-FC11A6B1D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75" y="2354072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C5A7728C-75AF-4014-AEE4-6B595BF4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41" y="1960538"/>
            <a:ext cx="252603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28868D48-2510-4DBC-B581-1734C13B6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43" y="4920062"/>
            <a:ext cx="819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C366CEB1-C41A-487B-975D-4C799FE3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91" y="4899206"/>
            <a:ext cx="32194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2C9CE0FE-B5D7-4E85-91F4-2DE36FBF3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397" y="5263061"/>
            <a:ext cx="316230" cy="3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4309ACC9-A196-4A9E-8FE6-A3E6FBE1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616" y="1994449"/>
            <a:ext cx="316230" cy="3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73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730804-949E-4620-9688-F1667E701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E7A072-3144-4696-B0A2-C7F817A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Gates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067E4-AFC6-4CB4-843E-E469B779CD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RZ = Rotation around Z gate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FDB364A-2C5E-4850-B9FA-94BAF5FA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873" y="2214878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DB6E739-E089-48EA-B05D-8420B2730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400" y="2809951"/>
            <a:ext cx="1825396" cy="12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9541149-CFA1-480F-8753-48F38D32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75" y="2233612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A16C597F-015C-4837-80E6-A8772F7F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41" y="1960538"/>
            <a:ext cx="252603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A22CCEE1-A522-4229-8F8A-C42DDB457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43" y="4920062"/>
            <a:ext cx="819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DDC64687-6E2B-46F9-8816-65ED4A2A8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767" y="4920062"/>
            <a:ext cx="214884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D4DA9AE1-BEE8-429F-9E63-E0F6480CA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281" y="4920062"/>
            <a:ext cx="116586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27255A60-167E-48BA-9663-574199E8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958" y="1648248"/>
            <a:ext cx="3463290" cy="38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05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730804-949E-4620-9688-F1667E701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E7A072-3144-4696-B0A2-C7F817A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Gates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067E4-AFC6-4CB4-843E-E469B779CD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 = Hadamard gate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4334F1-4217-444A-875C-B6C2718DA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89" y="1335269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58400CF-2422-4FB0-A711-48221E67C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27" y="3399248"/>
            <a:ext cx="1825396" cy="12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1541B80-F299-4A93-B558-3E0830D53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904" y="1395497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AB68BBF8-B57E-4E0E-AFBD-751AC7FC5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27" y="1253331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2AC2DF1C-593C-444D-8570-6338A6D3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83" y="3700036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6DAE89B8-10D1-4243-BA01-436A0A45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903" y="3786272"/>
            <a:ext cx="2200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745482FF-3B72-4A5E-89C5-51EE29631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023" y="4697455"/>
            <a:ext cx="252984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38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730804-949E-4620-9688-F1667E701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E7A072-3144-4696-B0A2-C7F817A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Gates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067E4-AFC6-4CB4-843E-E469B779CD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CX = Controlled X = Controlled NOT = CNOT gate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4B224C-6293-49EB-9C15-BB8E513AE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94" y="2553014"/>
            <a:ext cx="1984128" cy="19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CB102AD-E996-4E27-87C7-539ACCE9F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539" y="2383469"/>
            <a:ext cx="528066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A8A6BE1-DE36-4DC9-A5B2-D182027A8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85" y="4674940"/>
            <a:ext cx="588645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61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730804-949E-4620-9688-F1667E701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E7A072-3144-4696-B0A2-C7F817A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Gates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067E4-AFC6-4CB4-843E-E469B779CD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CCX = Controlled </a:t>
            </a:r>
            <a:r>
              <a:rPr lang="en-US" altLang="ko-KR" dirty="0" err="1"/>
              <a:t>controlled</a:t>
            </a:r>
            <a:r>
              <a:rPr lang="en-US" altLang="ko-KR" dirty="0"/>
              <a:t> X = Toffoli gate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748129-C96A-42A8-BC27-37605A3B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809" y="2223610"/>
            <a:ext cx="1984128" cy="266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C7768CA-6C0C-42F8-A843-BF35435A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84" y="1827370"/>
            <a:ext cx="616077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5AF70B7-06D1-4BF7-8E3A-220EE63CE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72" y="4690408"/>
            <a:ext cx="702183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08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3E78A4C-E3F2-4D08-921D-D60AD2060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C60E624-6F98-436C-BBED-0A6F9133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Qubit Gate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387159-2DDE-4108-B82E-FC8D7E3ABA8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Single qubit gates are 2x2 unitary matrix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83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72BD4B-87E1-4965-A52F-A352D2326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7FA20E-80AB-4938-9E96-895445E7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Decomposition of Unitary Matrix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2047A-5C26-47BC-8F68-6B22F8968C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Any unitary matrix can be decomposed to..</a:t>
            </a:r>
            <a:endParaRPr lang="en-GB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C40B93-6FA7-4ED8-8BAD-6AB45261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67" y="3128960"/>
            <a:ext cx="5610266" cy="6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0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E02C5B-F5F3-474F-8695-9CEFC61DD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487DACE-3473-47CD-BC0C-9A307655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 Definition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3FB89-06A0-456C-91FB-323BB2A247C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Definition description</a:t>
            </a:r>
            <a:endParaRPr lang="en-GB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CAC07C-25B9-49E4-BE9E-E431C648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18" y="1762113"/>
            <a:ext cx="5343564" cy="33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64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F46F97-BE99-44DC-B7DE-A61D95E3A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956D43-2C9F-4BC6-B3E4-260F3DBB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Controlled Unitary Gate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362A9-52B8-4620-9105-9842F3D83B6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Proposition</a:t>
            </a:r>
            <a:endParaRPr lang="en-GB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9BFD8B-9BEE-4625-8BE4-B6BF9A5C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18" y="2833683"/>
            <a:ext cx="5191163" cy="119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1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586799-D558-43D9-A3B7-A57998545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BB571D-1C70-4A1B-9995-C7F8B05F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293BF9-49D0-4607-852B-A77827A3722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Qubit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Basic Gates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Composition of Gates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79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407FBC4-69E1-4326-BD2A-F62847476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20DC2E-A543-47BB-B591-2775277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Controlled Unitary Gate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6AEC5-1984-4E4E-9A1F-4B9F6F57072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Description</a:t>
            </a:r>
            <a:endParaRPr lang="en-GB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77566D-0B8B-4E01-AE01-93EF8BCB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18" y="2833683"/>
            <a:ext cx="5191163" cy="119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9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DDCDC6-B228-4673-8605-1794BDB8D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7A5E76-DD10-45D4-AB1B-CC3B0B46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Controlled-controlled Unitary Gate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D86C8B-4EB1-4B25-ACD7-F161A457F0D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Proposition</a:t>
            </a:r>
            <a:endParaRPr lang="en-GB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9D73A0-26D6-4293-8AF2-BCACCA78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44" y="2614606"/>
            <a:ext cx="4867311" cy="16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32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A6EF75D-6DEA-41EA-9789-4DA60F910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73F170-66A3-4294-8B7B-6BB6150E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Controlled-controlled Unitary Gate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843DF-7F7B-4A7A-A560-0F66253A48D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Description</a:t>
            </a:r>
            <a:endParaRPr lang="en-GB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1EF139-7159-48A7-9852-B6D1F611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44" y="2614606"/>
            <a:ext cx="4867311" cy="16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68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DC49E5-55AB-47F4-90AC-31F42525A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1C7AE4-B632-4B4B-96D8-3A5FA5C0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Quantum Composer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401169-85AB-4C92-B521-9540CE3B0C5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Using Quantum Composer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Running on real backend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altLang="ko-KR" dirty="0" err="1"/>
              <a:t>Transpiled</a:t>
            </a:r>
            <a:r>
              <a:rPr lang="en-US" altLang="ko-KR" dirty="0"/>
              <a:t> circuit (!)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06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55181F6-621E-41CE-A81C-DD19C6E74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5BBE81-0536-4AD0-BBA5-EAC8F24A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E4436-38BA-4F58-9CF3-AE83807C236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IBM Quantum Challenge 2021. </a:t>
            </a:r>
            <a:r>
              <a:rPr lang="en-US" altLang="ko-KR" i="1" dirty="0"/>
              <a:t>Exercise 1 – Toffoli gate</a:t>
            </a:r>
            <a:r>
              <a:rPr lang="en-US" altLang="ko-KR" dirty="0"/>
              <a:t>. https://challenges.quantum-computing.ibm.com/iqc21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Barenco</a:t>
            </a:r>
            <a:r>
              <a:rPr lang="en-US" altLang="ko-KR" dirty="0"/>
              <a:t>, et al. </a:t>
            </a:r>
            <a:r>
              <a:rPr lang="pt-BR" i="1" dirty="0"/>
              <a:t>Elementary gates for quantum computation</a:t>
            </a:r>
            <a:r>
              <a:rPr lang="en-US" altLang="ko-KR" dirty="0"/>
              <a:t>. https://arxiv.org/abs/quant-ph/9503016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37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D5096-FEA6-49F0-BB41-7FF289307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en-GB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17EAB-A862-42F0-8848-0D9A2E80B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							       BoSeong Kim</a:t>
            </a:r>
            <a:endParaRPr lang="en-GB" dirty="0"/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08F0917D-ECCB-455D-9455-48DCD3DE65B6}"/>
              </a:ext>
            </a:extLst>
          </p:cNvPr>
          <p:cNvSpPr txBox="1">
            <a:spLocks/>
          </p:cNvSpPr>
          <p:nvPr/>
        </p:nvSpPr>
        <p:spPr>
          <a:xfrm>
            <a:off x="1466789" y="5997412"/>
            <a:ext cx="10515600" cy="70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4000" dirty="0">
                <a:solidFill>
                  <a:schemeClr val="tx1"/>
                </a:solidFill>
              </a:rPr>
              <a:t>IBM Quantum Challenge 2021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0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C5292E-AC7A-4577-A7EB-4BB69E412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694FE7-B53F-43ED-85EC-CC895495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7A202-718D-442D-A3B0-F15C037025D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What is a bit?</a:t>
            </a:r>
            <a:endParaRPr lang="en-GB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29698D-BC8B-450C-9C5A-864436CC15FB}"/>
              </a:ext>
            </a:extLst>
          </p:cNvPr>
          <p:cNvGrpSpPr/>
          <p:nvPr/>
        </p:nvGrpSpPr>
        <p:grpSpPr>
          <a:xfrm>
            <a:off x="675901" y="2097947"/>
            <a:ext cx="10831830" cy="1710510"/>
            <a:chOff x="788465" y="2160000"/>
            <a:chExt cx="10831830" cy="171051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D03DDB1-A177-4665-9505-700DFAA22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3911" y="2160000"/>
              <a:ext cx="2251710" cy="259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DCA9A63-29A0-45DD-BA75-A8CD714C30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65" y="2880000"/>
              <a:ext cx="10831830" cy="36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41BEEE9-92AC-406D-B582-D54883FDF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400" y="3600000"/>
              <a:ext cx="2545080" cy="270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766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A8456C-2C75-4929-B997-024604CC3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AE8A42-46EA-47A8-80A3-22CBFD7F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Qubit</a:t>
            </a:r>
            <a:endParaRPr lang="en-GB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C27F1A-C0FE-434E-AFBC-5CAA5CC7A69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What is a qubit?</a:t>
            </a:r>
            <a:endParaRPr lang="en-GB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973A34A-1986-4C58-B407-34935434F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65" y="4201200"/>
            <a:ext cx="34290" cy="2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F0EE575-F607-4044-883C-F658A9BD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40" y="2096066"/>
            <a:ext cx="252603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DBAABB5-B8CC-473D-88F1-BC75D2A5E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3" y="2804399"/>
            <a:ext cx="528066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90C2B14-C75A-4911-846A-D293CB12C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3536232"/>
            <a:ext cx="945261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7210F27-0369-41AD-B25D-387F1D67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452" y="4974244"/>
            <a:ext cx="292227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1214E558-99FB-4002-8406-AF02FC9BD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86" y="4614244"/>
            <a:ext cx="2602230" cy="2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61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D3A863-7172-4B49-BB4F-D8AFDD806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624CCE-EC69-4A61-9592-EE01DBD7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Qubit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A6FE1-3970-40F9-9BB4-B1D0C96E15B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example…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72E3AC-9D3C-4AE8-A1D5-268D9757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69" y="2062381"/>
            <a:ext cx="252222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C900942-E9AA-4F1E-9CD8-DBBF2AB00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11" y="2783530"/>
            <a:ext cx="63169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2262597-6A31-4F2A-9F1A-E641BE523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308" y="3298080"/>
            <a:ext cx="2663190" cy="2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62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D3A863-7172-4B49-BB4F-D8AFDD806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624CCE-EC69-4A61-9592-EE01DBD7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Qubit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A6FE1-3970-40F9-9BB4-B1D0C96E15B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Amplitude and phase</a:t>
            </a:r>
            <a:endParaRPr lang="en-GB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493452E-AF81-49A2-A40E-73E58102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16" y="1922853"/>
            <a:ext cx="528066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23B89D61-BDD1-4300-ABD6-67361CCCF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07" y="2654686"/>
            <a:ext cx="7067550" cy="3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35D33A9B-9ED9-4C58-9368-4C5801B61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07" y="3272980"/>
            <a:ext cx="896493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0704744-D3F0-4841-AF6B-BB1302D7A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07" y="4283764"/>
            <a:ext cx="5909310" cy="39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D6591049-ED86-4854-9C79-19F622199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219" y="4283704"/>
            <a:ext cx="206502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6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CDE84B1-211B-4B22-98ED-E158838B4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423133-F8B2-47F5-8262-E76CF2A6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Qubit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C5466-3A1B-461B-B24E-F188573ED17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267819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F213DC6-A081-45D9-ABE3-A9A68EEE8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095882-F217-4D90-8299-418FB44E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Qubit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ABD1C-F65B-43F4-9160-FC3040634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Bloch sphere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altLang="ko-KR" dirty="0"/>
              <a:t>Represents just a single qubit.</a:t>
            </a:r>
          </a:p>
          <a:p>
            <a:pPr marL="0" indent="0">
              <a:buNone/>
            </a:pPr>
            <a:r>
              <a:rPr lang="en-GB" dirty="0"/>
              <a:t>					</a:t>
            </a:r>
            <a:r>
              <a:rPr lang="en-US" altLang="ko-KR" dirty="0"/>
              <a:t>Not the whole information included.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altLang="ko-KR" dirty="0"/>
              <a:t>But shows well how the gates work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46B9E4-353B-451C-B021-BA612F6D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57" y="1913128"/>
            <a:ext cx="2903220" cy="38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A1A98D-44B1-4F27-9299-F7B8A476F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24" y="1962658"/>
            <a:ext cx="134112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9FFD2CA-BEE7-49A8-93CF-54E3CC110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26" y="2594855"/>
            <a:ext cx="2769988" cy="300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76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1E7B131-0DBC-413F-9DB8-FFD3ACC31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IBM Quantum Challenge 2021</a:t>
            </a:r>
            <a:endParaRPr lang="en-GB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90CCC7-2843-44AF-8D5C-4F66A3B7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Representation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AEF8BC-3F1D-4C63-8776-AC9F55C977B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How we represent qubits and gates by matrix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42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</TotalTime>
  <Words>349</Words>
  <Application>Microsoft Office PowerPoint</Application>
  <PresentationFormat>와이드스크린</PresentationFormat>
  <Paragraphs>86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테마</vt:lpstr>
      <vt:lpstr>Exercise 1 – Toffoli gate</vt:lpstr>
      <vt:lpstr>Table of Contents</vt:lpstr>
      <vt:lpstr>Bit</vt:lpstr>
      <vt:lpstr>Qubit</vt:lpstr>
      <vt:lpstr>Qubit</vt:lpstr>
      <vt:lpstr>Qubit</vt:lpstr>
      <vt:lpstr>Qubit</vt:lpstr>
      <vt:lpstr>Qubit</vt:lpstr>
      <vt:lpstr>Matrix Representation</vt:lpstr>
      <vt:lpstr>Basic Gates</vt:lpstr>
      <vt:lpstr>Basic Gates</vt:lpstr>
      <vt:lpstr>Basic Gates</vt:lpstr>
      <vt:lpstr>Basic Gates</vt:lpstr>
      <vt:lpstr>Basic Gates</vt:lpstr>
      <vt:lpstr>Basic Gates</vt:lpstr>
      <vt:lpstr>Single Qubit Gate</vt:lpstr>
      <vt:lpstr>Decomposition of Unitary Matrix</vt:lpstr>
      <vt:lpstr>Operation Definition</vt:lpstr>
      <vt:lpstr>Controlled Unitary Gate</vt:lpstr>
      <vt:lpstr>Controlled Unitary Gate</vt:lpstr>
      <vt:lpstr>Controlled-controlled Unitary Gate</vt:lpstr>
      <vt:lpstr>Controlled-controlled Unitary Gate</vt:lpstr>
      <vt:lpstr>Using Quantum Composer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Grover’s Algorithm</dc:title>
  <dc:creator>Kim BoSeong</dc:creator>
  <cp:lastModifiedBy>Kim BoSeong</cp:lastModifiedBy>
  <cp:revision>39</cp:revision>
  <dcterms:created xsi:type="dcterms:W3CDTF">2021-04-28T12:04:41Z</dcterms:created>
  <dcterms:modified xsi:type="dcterms:W3CDTF">2021-05-22T09:01:19Z</dcterms:modified>
</cp:coreProperties>
</file>