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3" r:id="rId2"/>
    <p:sldId id="286" r:id="rId3"/>
    <p:sldId id="288" r:id="rId4"/>
    <p:sldId id="287" r:id="rId5"/>
    <p:sldId id="304" r:id="rId6"/>
    <p:sldId id="289" r:id="rId7"/>
    <p:sldId id="310" r:id="rId8"/>
    <p:sldId id="290" r:id="rId9"/>
    <p:sldId id="292" r:id="rId10"/>
    <p:sldId id="291" r:id="rId11"/>
    <p:sldId id="305" r:id="rId12"/>
    <p:sldId id="306" r:id="rId13"/>
    <p:sldId id="307" r:id="rId14"/>
    <p:sldId id="308" r:id="rId15"/>
    <p:sldId id="309" r:id="rId16"/>
    <p:sldId id="293" r:id="rId17"/>
    <p:sldId id="294" r:id="rId18"/>
    <p:sldId id="295" r:id="rId19"/>
    <p:sldId id="312" r:id="rId20"/>
    <p:sldId id="313" r:id="rId21"/>
    <p:sldId id="314" r:id="rId22"/>
    <p:sldId id="296" r:id="rId23"/>
    <p:sldId id="297" r:id="rId24"/>
    <p:sldId id="316" r:id="rId25"/>
    <p:sldId id="322" r:id="rId26"/>
    <p:sldId id="299" r:id="rId27"/>
    <p:sldId id="317" r:id="rId28"/>
    <p:sldId id="318" r:id="rId29"/>
    <p:sldId id="319" r:id="rId30"/>
    <p:sldId id="320" r:id="rId31"/>
    <p:sldId id="300" r:id="rId32"/>
    <p:sldId id="303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A60104DF-788B-4539-82E9-92FDD90864B8}">
          <p14:sldIdLst>
            <p14:sldId id="283"/>
            <p14:sldId id="286"/>
          </p14:sldIdLst>
        </p14:section>
        <p14:section name="Qubit" id="{4128B7F8-18F6-4F01-AE3B-3099494E2C94}">
          <p14:sldIdLst>
            <p14:sldId id="288"/>
            <p14:sldId id="287"/>
            <p14:sldId id="304"/>
            <p14:sldId id="289"/>
            <p14:sldId id="310"/>
            <p14:sldId id="290"/>
          </p14:sldIdLst>
        </p14:section>
        <p14:section name="Basic Gates" id="{F622DB3C-510B-47BC-9966-06702A8EDAC7}">
          <p14:sldIdLst>
            <p14:sldId id="292"/>
            <p14:sldId id="291"/>
            <p14:sldId id="305"/>
            <p14:sldId id="306"/>
            <p14:sldId id="307"/>
            <p14:sldId id="308"/>
            <p14:sldId id="309"/>
          </p14:sldIdLst>
        </p14:section>
        <p14:section name="Composition of Gates" id="{DC2BCC78-F825-4817-B2ED-629818DECA4D}">
          <p14:sldIdLst>
            <p14:sldId id="293"/>
            <p14:sldId id="294"/>
            <p14:sldId id="295"/>
            <p14:sldId id="312"/>
            <p14:sldId id="313"/>
            <p14:sldId id="314"/>
            <p14:sldId id="296"/>
            <p14:sldId id="297"/>
            <p14:sldId id="316"/>
            <p14:sldId id="322"/>
            <p14:sldId id="299"/>
            <p14:sldId id="317"/>
            <p14:sldId id="318"/>
            <p14:sldId id="319"/>
            <p14:sldId id="320"/>
          </p14:sldIdLst>
        </p14:section>
        <p14:section name="Postscript" id="{FCE091D6-F06D-4D73-A154-1D8350C6FAEB}">
          <p14:sldIdLst>
            <p14:sldId id="300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6" autoAdjust="0"/>
  </p:normalViewPr>
  <p:slideViewPr>
    <p:cSldViewPr snapToGrid="0">
      <p:cViewPr>
        <p:scale>
          <a:sx n="87" d="100"/>
          <a:sy n="87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47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05:32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10923 5703 13823 0,'0'-9'1216'0,"1"-3"-960"0,3-2-256 0,0-2 0 0,0 1 3264 0,-1-1 624 16,1 2 112-16,-1 3 32 0,0 3-1312 0,-1 2-256 15,1-1-48-15,-3 7-16 0,0 0-784 0,0 0-144 16,0 0-48-16,4 8 0 0,0 4-464 0,-2 5-112 15,1 6-16-15,-2 1 0 0,0 3-528 0,1-1-112 16,-1 0-32-16,0 0 0 0,-1 0-160 0,0 0-272 16,0 2 64-16,2 6 16 15,-1-7-832-15,2-6-144 0,-2-7-48 0,-1-14 0 16,0 0 256-16,0 0 32 0,0 0 16 0,6 3 0 0,2-4 688 0,1-6 224 16,1-5 0-16,1-3-160 0,4-4 672 15,-1-3 128-15,0-5 16 0,2-3 16 0,0-4 176 0,0 0 48 0,1 2 0 0,0 2 0 16,0 1-320-16,0 5-48 0,0 6-16 15,-1 4 0-15,0 3-512 0,-3 5 0 0,-3 3 0 0,0 5-13120 32,0 1-2720-32</inkml:trace>
  <inkml:trace contextRef="#ctx0" brushRef="#br0" timeOffset="522.72">10981 5813 28047 0,'0'0'1232'0,"0"0"272"0,9-4-1200 0,0-3-304 0,2-1 0 0,-1-3 0 15,1-1 1632-15,-1 0 272 0,1-1 48 0,-1-1 16 16,-1-2-496-16,0-1-80 0,-1-1-32 0,1-3 0 16,2-2-624-16,-1-2-128 0,2-3-32 0,0 0 0 15,-1-6-96-15,4-1-32 0,2-2 0 0,1 1 0 16,1-1-256-16,4 1-48 0,1-1-16 0,0 5 0 0,-2 2-128 0,0 3 128 15,0 4-128-15,0 3 128 16,-1 5-128-16,0 4 0 0,-1 6-192 0,4 3 192 16,-4 4-1024-16,-3 3-96 15,-1 7-16-15,-7-1-11232 0,0 2-2256 0</inkml:trace>
  <inkml:trace contextRef="#ctx0" brushRef="#br0" timeOffset="10863.49">10478 5527 26719 0,'0'0'2368'0,"-1"-4"-1888"0,-1 2-480 0,2 2 0 0,0 0 1600 0,0 0 208 0,0 0 48 0,0 0 16 16,0 0-384-16,4 14-80 0,1 8 0 15,3 5-16-15,0 2-32 0,0 4 0 0,1-1 0 0,2 1 0 16,-4 1-1184-16,2-4-176 15,1-4-176-15,-1-5 48 0,1-2 128 0,-1-3 0 0,-1-3-144 0,0-3 144 16,0-3 0-16,-2-2 0 0,1-1-144 0,-1-3 144 16,2-2-128-16,3-6 128 0,-1-4-192 0,2-5 192 15,-1-5 0-15,4-5 0 0,-1-3 192 0,0-3-48 16,0-5-16-16,0 5-128 0,-1 1 192 0,0 6-64 16,-1 4-128-16,-2 5 0 0,-1 3 0 0,2 4 0 15,-2 4 0-15,2 2 0 0,-1 3 128 0,-1 0-128 31,0 2-560-31,0 3-192 0,-1-1-32 0,0 1-17664 0</inkml:trace>
  <inkml:trace contextRef="#ctx0" brushRef="#br0" timeOffset="11266.24">10574 5635 32703 0,'0'0'1456'0,"0"0"288"0,0 0-1392 0,0 0-352 0,0 0 0 0,0 0 0 16,0 0 528-16,0 0 48 0,0 0 0 0,7-8 0 16,-1-2 176-16,4-2 32 0,0-6 16 0,2 0 0 15,0-6-352-15,1 0-64 0,1-4 0 0,2-1-16 16,-1-1-176-16,3-1-48 0,1-4 0 0,-1 1 0 15,0 0-144-15,0 2 128 0,2 0-128 0,-3 1 128 0,-1 1-128 0,-2 3 0 16,0 4 0-16,-2 5 0 0,-4 3-192 0,-2 3 48 16,2 1 0-16,0 5-11504 15,0 2-2304-15</inkml:trace>
  <inkml:trace contextRef="#ctx0" brushRef="#br0" timeOffset="12004.81">10036 5721 23039 0,'-1'-13'2048'0,"1"13"-1648"0,0 0-400 0,0 0 0 16,0 0 2432-16,0-5 384 0,0 0 96 0,0 5 16 0,0 0-1520 0,0 0-320 16,5 10-48-16,3 6-16 0,0 3-64 0,1 4 0 0,1 1-16 0,2 1 0 15,0 0-592-15,2-2-112 0,-2 1-32 0,1-5 0 16,0-2-336-16,0-2-80 16,1-5-16-16,-2-1 0 0,-2-2-16 0,1-3 0 0,-1-4 0 15,2-2 0-15,-3-3 240 0,1-3 0 0,2-3-160 0,0-5 160 16,-2-2 0-16,1-3 0 0,-1-1 0 0,-2 1 128 15,-1-3-128-15,-1 5 192 0,-1 1-192 16,0 3 192 0,-1 5-1664-16,0-1-336 0,-1 5-64 0,-3 6-16 0</inkml:trace>
  <inkml:trace contextRef="#ctx0" brushRef="#br0" timeOffset="12273.56">10181 5889 4607 0,'0'0'400'0,"0"0"-400"0,0 0 0 0,2-9 0 0,2-1 6912 0,0-2 1280 16,0 0 272-16,0-1 48 0,-1 0-5664 0,-1 0-1136 0,0-2-240 16,0-1-32-16,-1-1-336 0,2-2-64 15,0-2-16-15,-1-3 0 0,2-3-688 0,1-4-144 16,1-5-16-16,0-1-16 0,2-4-160 0,2 1 0 15,2 3 0-15,1 1 0 0,0 2 0 0,0 5 0 16,0 6 0-16,0 2-176 0,-1 5-16 0,-2 4-16 0,-2 3 0 0,1 4 0 31,1 2-1520-31,-1 3-320 0,-2 3-48 0</inkml:trace>
  <inkml:trace contextRef="#ctx0" brushRef="#br0" timeOffset="14016.77">10292 4449 25743 0,'3'0'1136'0,"-3"0"240"0,0 0-1104 0,0 0-272 0,0 0 0 0,3 6 0 0,0 7 960 0,1 2 144 16,-2 7 32-16,1 1 0 0,-1 3 16 0,0 4 16 0,2 3 0 0,-2-2 0 16,2-1-848-16,-1 0-192 15,1-1-128-15,0-6 192 0,1-3-192 0,-1-3 0 0,1-3 0 0,0-2 0 16,0-2-144-16,1 0 144 0,-6-10-192 0,3 6 192 15,3-2-128-15,0-1 128 0,2-3 0 0,0-3 0 16,0-3 0-16,-1-1 0 0,4-1 0 0,-3-1 0 16,-2-3 144-16,1-1-144 0,-2 2 128 0,-1-3-128 15,-1 1 128-15,-2 0-128 0,0 0 128 0,-1 0-128 16,0 0 192-16,0 3-64 0,0-1 0 0,-1 4 0 16,-2-1 112-16,-1 1 16 0,0 1 0 0,0 1 0 0,1 2 0 15,3 3 16-15,-4-1 0 0,0-1 0 0,4 2 240 0,-5 0 32 16,5 0 16-16,-6 3 0 0,1 1-208 0,0 1-32 15,0 2-16-15,-1-1 0 0,1 2-304 0,1 0-144 16,0 1 16-16,2 0 0 0,-1-1-112 16,3 1-16-16,2 0 0 0,-1-1-11296 15,-1-8-2272-15</inkml:trace>
  <inkml:trace contextRef="#ctx0" brushRef="#br0" timeOffset="14185.24">10542 4639 35935 0,'0'0'3200'0,"0"0"-2560"16,0 0-512-16,2 11-128 0,0-1 288 0,-2 2 32 15,0 1 16-15,1 0 0 0,0 1 480 0,1-1 80 16,0 0 32-16,0 0 0 16,0-1-1632-16,1-2-336 0,-1 0-64 0,0-4-10224 0,-2-6-2032 0</inkml:trace>
  <inkml:trace contextRef="#ctx0" brushRef="#br0" timeOffset="14345.39">10508 4463 34495 0,'0'0'1536'0,"0"0"304"0,0 0-1472 0,0 0-368 0,0 0 0 0,0 0 0 0,0 0 480 15,0 0 32-15,1 9 0 0,1-1 0 16,-2-8-320-16,2 9-48 0,2 0-16 0,0-2-16400 15</inkml:trace>
  <inkml:trace contextRef="#ctx0" brushRef="#br0" timeOffset="14541.89">10608 4549 34319 0,'0'0'1520'0,"0"0"320"0,0 0-1472 0,0 0-368 16,0 0 0-16,0 0 0 0,0 0 512 0,0 0 48 15,0 0 0-15,0 0 0 0,8 3 160 0,0-1 48 16,1-2 0-16,0 0 0 0,0 0-512 0,2-2-112 16,1 2-16-16,-1-3 0 0,2-1-304 0,-1 0-64 15,1-2-16-15,0-1-11312 16,-1 0-2256-16</inkml:trace>
  <inkml:trace contextRef="#ctx0" brushRef="#br0" timeOffset="14785.7">10649 4393 29951 0,'0'0'1328'0,"0"0"272"0,0 0-1280 0,0 0-320 0,5 8 0 0,-1 3 0 16,-2 4 400-16,1 2 32 0,-2 1 0 0,2 3 0 0,1 1 688 16,0 0 144-16,0 0 16 0,1 0 16 0,-2-1-1008 15,0 1-288-15,1-2 0 0,0-6 128 0,0-1-128 16,1-1 0-16,-2-3 0 0,0-1 0 0,-1-1 0 0,-2-7 0 15,4 5 0-15,-4-5 0 0,0 0 0 0,7 5 0 16,-1-4 0-16,1 3 0 0,-1-4 0 0,2 0 0 16,0-1 0-16,0 0 0 15,2-2-1088-15,-1 0-112 16,0 1-16-16,1 0-13616 0</inkml:trace>
  <inkml:trace contextRef="#ctx0" brushRef="#br0" timeOffset="15247.43">11002 4316 31503 0,'0'0'1392'0,"0"0"288"0,0 0-1344 0,0 0-336 0,0 0 0 16,-1 6 0-16,-1 5 1728 0,1 2 288 0,0 4 48 0,1 2 16 15,1 4-1056-15,0 0-192 0,2 0-64 0,1 2 0 16,0 1-576-16,0 2-192 0,0-2 0 0,2-1 0 0,-1-3-128 0,1-3-144 16,-1 0-32-16,0-3 0 15,2-2-96-15,-2-4-32 16,0-1 0-16,0-1 0 0,2-2 288 0,-2 0 144 0,-5-6-160 0,0 0 160 15,7 1-256-15,-1-2 64 0,-1-2 0 0,2-4 0 16,-1 1-256-16,1-4-32 0,-1 0-16 0,1 0 0 0,-1-2 112 0,0-1 0 16,-3 1 16-16,1-1 0 0,-1-1 32 0,0 1 0 15,-3 1 0-15,0 2 0 0,-2-1 336 0,0 2 0 16,-4 2 128-16,1 0-128 0,0 2 448 0,0 2 16 16,-2 2 0-16,7 1 0 0,-8 0 112 0,1 0 32 15,-1 1 0-15,1 2 0 0,7-3-352 0,-6 2-80 16,1 1-16-16,5-3 0 0,0 0-160 0,-4 5 0 15,4-5 0-15,-3 8-176 16,2 0-1296-16,1 0-256 0,0 0-48 0</inkml:trace>
  <inkml:trace contextRef="#ctx0" brushRef="#br0" timeOffset="15423.22">11212 4552 13823 0,'0'0'608'0,"0"0"128"0,0 0-592 0,6 4-144 0,-6-4 0 0,6 5 0 16,-6-5 3616-16,5 5 688 0,-1 0 144 0,-4-5 32 16,5 7-2400-16,-5-7-480 0,3 8-80 0,-1-2-32 15,-2-6-1056-15,0 8-224 0,0-8-32 0,-1 8-16032 16</inkml:trace>
  <inkml:trace contextRef="#ctx0" brushRef="#br0" timeOffset="15575.79">11161 4390 19343 0,'0'0'848'0,"0"0"192"0,0 0-832 0,0 0-208 0,0 0 0 0,0 0 0 0,0 0 2944 0,0 0 560 16,0 0 96-16,0 0 32 0,0 0-2368 0,0 0-480 16,0 0-80-16,5 5-32 0,1 2-672 15,-6-7 0-15,5 4 0 0,0 0-15472 0</inkml:trace>
  <inkml:trace contextRef="#ctx0" brushRef="#br0" timeOffset="15756.58">11302 4506 34031 0,'0'0'1504'0,"0"0"320"0,0 0-1456 15,0 0-368-15,0 0 0 0,0 0 0 0,0 0 768 0,0 0 64 0,0 0 32 0,6 0 0 16,2 0-288-16,-1 0-48 15,-7 0-16-15,9 0 0 0,0 0-512 0,0 0 0 0,-1-1-160 0,1 1 160 16,2-4-2560-16,-1 1-384 0,0-1-64 0,0 1-11104 16</inkml:trace>
  <inkml:trace contextRef="#ctx0" brushRef="#br0" timeOffset="16003.73">11340 4364 10127 0,'0'0'896'0,"0"0"-704"0,0 0-192 0,0 0 0 0,0 0 5472 0,0 0 1056 0,0 11 224 0,1 3 32 16,0-1-4688-16,1 4-944 0,-1-1-192 0,0 2-48 15,2 0-400-15,-1 2-96 0,0 0-16 0,-1-3 0 0,0 0-400 0,2 0 0 16,-2 2 128-16,2-4-128 0,0 1 0 0,2-1 0 16,-1-3 144-16,0-1-144 0,-1-2 0 0,3-1 0 15,-1-3-160-15,0-1 160 0,-5-4-160 0,8 1 160 16,0-1-128-16,1-3 128 0,1-3-176 0,-2-2 176 15,0-2-208-15,1-2 80 16,3-1-2176-16,0 0-448 0,10-13-64 16,-5 13-32-16</inkml:trace>
  <inkml:trace contextRef="#ctx0" brushRef="#br0" timeOffset="16373.61">11668 4436 21183 0,'0'0'1888'0,"0"0"-1504"0,0 0-384 0,0 0 0 16,0 0 3072-16,0 0 528 0,-2 8 112 0,0 3 32 16,1 2-1600-16,1 3-320 0,0 5-64 0,1 0-16 15,-1 2-880-15,2 3-176 0,-1 3-48 0,0 1 0 0,1-4-512 0,0 0-128 16,2-2 0-16,0-4 0 0,0 0-176 0,1-3-64 15,0-3-16-15,2-2 0 0,-2-2 112 0,0-2 16 16,1-1 0-16,-6-7 0 0,6 5-112 0,2-4-16 16,-8-1 0-16,8-1 0 0,1-4-96 15,0-2-32-15,1-2 0 0,-2-1 0 16,0-2-320-16,-1-1-80 0,-1-1-16 0,1-2 0 16,-5 0-272-16,-1 2-48 0,1-2-16 0,-2 3 0 15,-2 2 496 1,0 1 80-16,-3 4 32 0,1 2 0 0,-4 3 848 0,0 3 192 0,-1 5 16 0,0 2 16 15,0 1-160-15,2 2-16 0,1-1-16 0,0-1 0 0,3-1-160 16,1 0-16-16,1 0-16 0,1 1-10304 16,1-4-2064-16</inkml:trace>
  <inkml:trace contextRef="#ctx0" brushRef="#br0" timeOffset="16549.95">11934 4708 11967 0,'0'0'1072'0,"0"0"-864"15,0 0-208-15,0 0 0 0,0 0 4640 0,0 0 880 0,0 0 176 0,4 8 48 16,-3 1-2848-16,2 3-560 16,-2-3-112-16,-1 2-32 0,-1-4-1360 0,0 2-256 0,-1 1-64 0,1-1-16 15,-1-1-2720-15,-1-2-528 16,3-6-128-16,0 0 0 0</inkml:trace>
  <inkml:trace contextRef="#ctx0" brushRef="#br0" timeOffset="16666.15">11908 4527 4607 0,'0'0'192'0,"0"0"64"0,0 0-256 0,0 0 0 0,0 0 0 0,0 0 0 0,0 0 7360 0,0 0 1408 15,0 0 304-15,-4 8 48 0,2-2-6960 0,0 2-1392 16,2 1-288-16,0 1-17552 0</inkml:trace>
  <inkml:trace contextRef="#ctx0" brushRef="#br0" timeOffset="16838.89">12001 4659 30351 0,'0'0'1344'0,"0"0"272"0,0 0-1296 0,0 0-320 0,8-2 0 0,-8 2 0 0,7-3 432 0,1-1 16 16,-8 4 0-16,9-3 0 0,0-2 16 0,-1 0 16 15,-8 5 0-15,8-6 0 0,-1 2-480 0,-7 4 0 16,7-3 0-16,0 0-14880 0</inkml:trace>
  <inkml:trace contextRef="#ctx0" brushRef="#br0" timeOffset="17081.72">12083 4466 13823 0,'0'0'608'0,"0"0"128"0,0 0-592 0,0 0-144 0,0 0 0 15,0 0 0-15,-7 5 4064 0,2 3 784 0,1 2 144 0,0 3 48 16,0 3-3824-16,3 4-768 0,-2 2-160 0,1 2-32 0,1-1-256 16,1-1 160-16,1-1-160 0,1 0 128 0,0 2-128 15,0-5-144-15,1 0 144 0,1-1-208 0,0 0 208 0,1-1 0 16,-1-3 0-16,1-1 0 16,0 0 0-16,2-5 0 0,-1 1 0 0,4-1 0 0,-1-1-192 15,0-2 192-15,1-3-208 0,2-2 80 0,0-3 128 0,3-1-160 16,2-2 160-16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27:55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8297 10623 22111 0,'0'0'976'0,"0"0"208"0,0 0-944 0,0 0-240 16,0 0 0-16,0 0 0 0,0 0 2176 0,0 0 384 15,5-5 64-15,0 0 32 0,-1 0-784 0,1-2-144 0,-1-1-48 0,0-3 0 16,0-5-416-16,0-5-96 0,0-5-16 0,-1-7 0 16,-1-6-208-16,1-6-48 0,-2-6-16 0,0-4 0 15,-1-2-304-15,0-6-64 0,-1-3-16 0,-3-36 0 16,0-6-496-16,0 7 0 15,0 0 0-15,3-1 384 0,0-6-32 0,1-3 0 16,1 0 0-16,2 3-352 0,1 4 0 0,0 5 0 16,1 7 0-16,0 10 0 0,2 8 0 15,-4 7 0-15,4 6-128 0,1 4 128 16,0 5 0-16,-1 5-144 0,1 6 144 0,-1 10 0 0,-2 7-176 0,-2 6 176 16,-1 5-128-16,-1 4 128 0,1 2 0 0,-2 4 0 0,0 3 0 0,0 0 0 15,0 0 128-15,0 0 0 0,0 0 0 16,0 0-128-16,0 0 0 0,-3 7 0 0,3-7-128 15,-1 10 128-15,1-10 0 0,0 9 0 0,0-9 0 0,0 0 0 16,2 7 0-16,0 5-9472 31,0 3-1840-31,2-2-352 0</inkml:trace>
  <inkml:trace contextRef="#ctx0" brushRef="#br0" timeOffset="642.57">8337 8245 1839 0,'0'0'160'0,"0"0"-160"0,-1-8 0 0,1 8 0 0,0 0 5888 0,0 0 1152 16,0 0 240-16,-5 12 32 0,1 4-4720 0,0 5-944 16,0 6-192-16,-1 0-48 0,1 5-752 0,-1 0-144 15,-1 1-48-15,1 0 0 0,0-1-144 0,1-1-48 16,-2-1 0-16,0-4 0 0,2-3 368 0,2-6 80 15,-1-6 16-15,2-2 0 0,1-9-144 0,0 0-16 16,0 0-16-16,0-10 0 0,1-4-256 0,2-7-48 0,-1 0-16 0,1-3 0 16,0 0 16-16,1-2 0 15,1 0 0-15,1 2 0 0,2 3-256 0,0 3 0 0,1 1 0 16,0 7 0-16,2 3-192 0,-1 7 192 16,2 0-192-16,1 7 192 0,3-2-160 0,0 4 160 15,3 1-128-15,0 2 128 0,-2 0 0 0,1 0 0 0,1 1 0 16,-2-4 0-16,-2 0 0 0,1-1 0 0,-3-3 0 15,-1 0 0-15,-2-1 0 0,1 0 0 0,-2-1 0 16,-1 0 0-16,-1 1 0 0,2 2 0 0,1 0 128 0,1 2-128 16,0 4 128-16,1-1-128 0,-1 4 160 0,1 2-160 15,2 7 0-15,1 3 0 0,-1-1 0 16,0 2 0 0,1 2-2048-16,-2 2-512 0</inkml:trace>
  <inkml:trace contextRef="#ctx0" brushRef="#br0" timeOffset="11482.71">6204 10146 17903 0,'-1'11'384'0,"0"3"96"0,-1 2 16 0,1 0 16 0,0 1-512 0,1-1 0 0,-3-2 0 0,2-1 0 0,0-1 1584 0,1-5 208 0,0-7 64 16,0 0 0-16,0 0-112 0,0 0-16 0,0 0 0 15,0 0 0-15,4-7-48 0,-1-3-16 0,1-6 0 0,2-1 0 16,1-2-64-16,3-1-32 0,-1-1 0 16,1 2 0-16,3 0-1040 0,3 2-208 0,2 0-32 0,4 1-16 15,4-1-80-15,2 1-32 0,-1 2 0 0,2-3 0 16,-3 0-160-16,0 1 0 16,0 0 0-16,0 2 0 0,-5-3 0 0,-2-1 0 15,-2 0 0-15,-1 1 0 0,-3 1 0 0,-1 2 128 0,-2 1-128 0,-2 4 0 16,-1-1 128-16,-2 4-128 0,-1 1 0 0,-4 5 128 0,0 0-128 0,0 0 160 15,0 0-160-15,0 0 160 16,0 0-992-16,-4 6-192 0,0 5-32 16,-1 2-11520-16,-2 1-2304 0</inkml:trace>
  <inkml:trace contextRef="#ctx0" brushRef="#br0" timeOffset="17241.66">6392 9712 3679 0,'-1'-14'320'0,"1"14"-320"0,2-7 0 0,-2 1 0 16,0-2 4048-16,0 1 752 0,0 7 128 0,0 0 48 16,0 0-2000-16,0 0-400 0,0 0-80 0,0 0 0 15,0 0-784-15,0 0-160 0,0 0-16 0,0 0-16 0,4 8-432 0,0 4-96 16,-1 3-16-16,1 5 0 0,1 1-256 0,2 4-48 16,-1 2-16-16,1 3 0 15,-2 0-400-15,1 1-64 0,-2-2-32 0,0 0 0 0,-1-1-160 0,-1 1 128 16,0-3-128-16,-1 0 128 15,-1 0 144-15,1 2 32 0,1-5 0 0,0 3 0 0,2-2-176 0,3-4-128 16,0 0 192-16,3 0-192 0,-1-1 0 16,2-2 0-16,4-1 0 0,-1-2-13008 15,0-1-2640-15</inkml:trace>
  <inkml:trace contextRef="#ctx0" brushRef="#br0" timeOffset="19027.68">15766 12160 38351 0,'0'0'832'0,"1"-6"192"0,-1-3 16 0,3-6 48 0,2 0-864 0,1-5-224 0,2 1 0 0,1 0 0 0,2 4 304 0,2-2 16 15,0 2 0-15,1 5 0 0,2 2-160 0,0 2-32 16,-1 3 0-16,1 6 0 0,0 1-128 0,-1 5 0 15,3 0 0-15,-3 5 0 0,-2 2 144 0,-3 2-144 16,-1 2 160-16,-2 0-160 0,-3 3 144 0,-2 0-144 16,-4 1 128-16,-2 0-128 0,-3 4 144 0,0-4-144 15,-4 3 160-15,2-3-160 0,0 1 128 0,1-1-128 0,0-1 0 0,2-3 144 16,0-3-144-16,3-3 0 16,0-2 144-16,0-2-144 0,2-2 0 0,1-8 0 0,0 0 0 0,0 0 0 15,0 0 0-15,7 5 0 16,-1-4 0-16,3-1 0 0,0-2 304 0,2-2 144 0,-1 0 16 15,1-1 16-15,0 1 96 0,0-3 32 0,-1 2 0 0,2 0 0 16,-2 2-288-16,2-2-64 0,0 0-16 0,1 1 0 16,1-1-240-16,-1 1 0 0,0 0 0 15,0 1 0-15,0-2 0 0,-1 1 0 0,-1-1 0 0,-1 0 0 16,-1-2-1696-16,0-3-224 0,-1-1-64 16,-1 0-16304-16</inkml:trace>
  <inkml:trace contextRef="#ctx0" brushRef="#br0" timeOffset="19312.74">15423 12017 24879 0,'0'0'2208'0,"0"0"-1760"0,0 0-448 0,0 0 0 0,8-3 3040 0,2-3 528 15,2-1 96-15,0-1 32 0,2 1-1856 0,4-1-368 16,6 0-80-16,2 0-16 0,3 2-352 0,0-1-80 16,3 1-16-16,7-3 0 0,-3 2-416 0,1 2-96 15,1-2-16-15,0 1 0 0,-2-1-256 0,2-1-144 16,1-1 160-16,3 0-160 0,-2-1 0 0,-2-2 0 16,-4-1 0-16,-4 0 0 15,-5 0-2288-15,-6 1-336 16,-3-1-80-16</inkml:trace>
  <inkml:trace contextRef="#ctx0" brushRef="#br0" timeOffset="19607.88">15617 11442 23951 0,'-21'4'2128'0,"14"-1"-1696"0,-3-2-432 0,3 0 0 0,7-1 3280 0,0 0 576 15,0 0 112-15,0 0 32 0,0 0-2688 0,6-2-544 16,3-1-96-16,4 0-32 0,4-1-112 0,3 0-16 16,3 1-16-16,2-1 0 0,1 0-304 0,-1-1-48 15,-3-1-16-15,0 0 0 0,0-1-128 0,-1 1 0 16,-3-1 0-16,-1-1 0 15,-2-1-384-15,-2 1-48 0,-1-2-16 0,-3 1 0 16,-3 1-1632-16,-1 0-336 0,-2 0-64 0</inkml:trace>
  <inkml:trace contextRef="#ctx0" brushRef="#br0" timeOffset="19745.57">15767 11522 33919 0,'0'0'1504'0,"0"0"304"0,0 0-1440 0,0 0-368 0,0 0 0 0,0 0 0 16,-1 7 448-16,0 4 0 0,1 4 16 0,0 1 0 31,0-2-1376-31,1 3-288 0,0 0-48 0,0-1-13312 0</inkml:trace>
  <inkml:trace contextRef="#ctx0" brushRef="#br0" timeOffset="19947.48">15878 11326 14735 0,'0'0'1312'0,"1"10"-1056"0,-1 3-256 16,0 4 0-16,2 4 3216 0,-2 4 592 0,0 5 112 0,-2 0 32 15,1-3-1536-15,1 2-304 0,-1-4-64 0,1-3-16 0,1-2-544 16,0-4-96-16,2-2-32 0,2-4 0 0,0-1-656 0,2-2-128 16,-1-3-16-16,3-2-16 0,2-2-320 0,2-2-64 15,3-2-16-15,1-3 0 0,1-2-144 0,3-1 0 16,1-2 144-16,4 0-13088 15,-1 0-2624-15</inkml:trace>
  <inkml:trace contextRef="#ctx0" brushRef="#br0" timeOffset="21165.87">21416 11261 24879 0,'0'0'2208'0,"0"0"-1760"0,0 0-448 0,5-4 0 16,2-4 2320-16,3-1 384 0,3-5 80 0,4-2 16 15,3-2-832-15,3-1-176 0,3 0-16 0,6-3-16 0,0-3-528 0,2-1-96 16,-1-4-32-16,2 0 0 0,3-3-592 0,2-1-112 16,2-1-16-16,5-3-16 0,5-2-144 0,0-2-32 15,0-1 0-15,-1 2 0 16,0 0-32-16,-3 1-16 0,-2-5 0 0,-1 1 0 0,0 0-144 15,-1-2 160-15,-1 3-160 0,0 3 160 0,-1 3-160 16,-6 3 128-16,-4 4-128 0,-8 6 128 16,-5 5-128-16,-5 5 0 0,-2 3 0 0,-6 5 0 15,-2 2 0-15,-4 4 192 0,0 0-192 0,-6 7 192 0,-5 3-192 0,1 3-256 16,-4 3 64-16,-2-1 16 16,0 4-3376-16,-1-1-672 0,-21 18-144 15,15-8-32-15</inkml:trace>
  <inkml:trace contextRef="#ctx0" brushRef="#br0" timeOffset="21609.64">21586 10924 5519 0,'0'0'496'0,"0"0"-496"16,0 0 0-16,0 0 0 0,0 0 5504 0,-3-6 1024 16,0-1 192-16,1 1 32 0,-1-1-4128 0,2 1-816 15,0-1-160-15,1 7-48 0,0 0-176 0,0 0-32 16,0 0-16-16,0 0 0 0,0 0-352 0,0 0-64 15,0 0 0-15,0 0-16 0,0 0-208 0,-6 9-32 16,2 11-16-16,-2 3 0 0,-3 5-496 0,-2-1-192 16,1 2 176-16,0 1-176 0,-1-3 0 0,1 2 0 15,-1 1 0-15,1-3 0 0,1 1 0 16,1-4 0-16,1 0 0 0,2-3 0 0,0-4 0 16,1-3 0-16,1-3 0 0,2-2 0 0,1-9 0 0,0 0 0 0,0 0 0 15,8 5 0-15,2-3 0 0,5-2 0 16,3-3 0-16,3-5 0 0,2-3 304 0,3-2-48 0,3-1 0 15,1 0 0-15,0-1-256 0,-1 1 160 16,-1 0-160-16,1 1 128 0,-2 1-128 0,1 1-192 16,-3 2 32-16,-1 1-13952 0,0 2-2784 0</inkml:trace>
  <inkml:trace contextRef="#ctx0" brushRef="#br0" timeOffset="22366.09">20823 9536 17903 0,'-14'3'784'0,"7"-1"176"0,-1 2-768 0,-1-1-192 0,-1 2 0 0,-1-2 0 15,2 0 2816-15,3-1 512 0,0-1 96 0,6-1 32 0,0 0-864 0,0 0-160 16,0 0-48-16,0 0 0 0,0 0-1232 0,8-1-240 16,3-1-48-16,3 0-16 0,4-1 112 0,6 2 32 15,3 1 0-15,6 3 0 0,6 0-544 0,1 4-96 16,3-1-32-16,0 1 0 0,-2 2-80 0,2 0-32 15,1 0 0-15,3 3 0 0,1 0-80 16,6-2 0-16,6 1-128 0,0-1 192 16,0 1-192-16,-2-1 128 0,-2-1-128 0,0-1 0 15,-1 0 144-15,1 1-144 0,2 1 128 0,-1-1-128 0,0 1 128 16,-3 0-128-16,-3-3 128 0,-6 0-128 0,-6 1 0 0,-5 0 128 16,-6 0-128-16,-6-2 0 0,-4 1 0 0,-5-2 0 15,-1 0 128-15,-3 0-128 0,-3 2 0 0,0 0 0 16,-6-7 0-16,0 0 0 0,0 0 128 0,0 0 0 15,0 0 0-15,0 0 0 0,0 0-128 0,0 0 0 16,0 0 0-16,0 0 0 16,0 0-1216-16,-8-7-336 0,0-2-64 0,-1-2-11984 15,0 1-2400-15</inkml:trace>
  <inkml:trace contextRef="#ctx0" brushRef="#br0" timeOffset="22849.1">21059 9429 24767 0,'0'0'1088'0,"3"-8"240"0,-1-2-1072 0,-1-1-256 0,-1 1 0 0,0 0 0 0,0 2 2192 0,0 1 384 16,-2 1 80-16,-1 0 16 0,3 6-368 0,0 0-80 0,-6-2-16 0,1 3 0 15,-3 4-1104-15,-1 3-208 16,-2 7-64-16,-1 5 0 0,1 3-704 0,-1 1-128 15,0 2 0-15,0-2-128 0,2 2 128 0,0-4 0 16,-1 2 0-16,3-2-128 0,1-3 128 0,0-3 0 16,3-3 0-16,1-5 0 0,3-8 0 0,0 0 0 0,0 0 0 0,0 0 0 15,0 0 0-15,6-5 0 16,0-5 0-16,3-4-128 0,2-2 128 0,1 1 176 0,1 0-48 0,0 0 0 16,-2 3-128-16,1 4 0 0,0 4 0 0,0 2 128 15,1 3-128-15,1 3 0 16,3 0-192-16,0 4 192 0,1 0 0 15,0 2 0-15,-1 0 0 0,-1 2 0 0,-2 0 0 16,-1-2 0-16,2 1 0 0,0 0 0 16,2-1 0-16,1 0-144 0,1 0 0 0</inkml:trace>
  <inkml:trace contextRef="#ctx0" brushRef="#br0" timeOffset="23892.78">21931 9765 19295 0,'0'0'848'0,"7"-3"176"0,-5-3-816 0,-2 6-208 0,5-5 0 0,-5 5 0 0,0 0 1792 0,0 0 304 15,0 0 64-15,0 0 16 0,0 0 96 0,0 0 32 16,0 0 0-16,0 0 0 0,0 0-832 0,0 0-144 16,-1 7-48-16,-1 3 0 0,-2-2-800 0,0 2-160 15,0 2-48-15,1 2 0 0,1 2-64 0,-1 1-16 16,-1 3 0-16,1 2 0 0,1 1-16 0,1 1-16 16,1-1 0-16,2 2 0 0,-1 0 96 0,2 1 0 15,1 1 16-15,1 3 0 0,0-3-272 16,2 2 0-16,1-5 0 0,0-1 0 0,1 1 160 0,1-2-32 15,1-4 0-15,0 0 0 0,1-3-128 0,1-2-144 16,0 0 144-16,1-3-208 0,0-1 208 0,-3-5 128 16,-2 0 0-16,0-3-128 0,-1-1-160 0,-1 2-144 15,-7-2-16-15,0 0-16 16,6-4-1920-16,-3-3-384 0,-2-2-80 16</inkml:trace>
  <inkml:trace contextRef="#ctx0" brushRef="#br0" timeOffset="24322.85">21893 10335 21183 0,'0'0'1888'0,"0"0"-1504"0,0 0-384 0,-6-2 0 0,6 2 2816 0,0 0 512 16,0 0 80-16,0 0 32 0,0 0-1328 0,0 0-256 15,0 0-48-15,0 9-16 0,2-3-1024 0,2 3-192 16,4 0-64-16,1 1 0 0,3-1-96 0,1-3-32 16,0 2 0-16,3 0 0 0,-1-3-256 0,4 0-128 15,-4-1 0-15,1 0 128 0,-2-1-128 0,2-3 160 16,-3 0-160-16,0-3 160 0,-1-1-32 0,-1-1 0 0,0-3 0 0,-1-1 0 16,-2-1 0-16,-1-1-128 15,-2-2 192-15,-1 0-64 0,-2-1 0 0,1-1-128 0,-3-2 192 0,-1 2-64 16,-2-1-128-16,-1 1-144 0,-1 0 144 15,-2 3-13360-15,1 5-2544 0</inkml:trace>
  <inkml:trace contextRef="#ctx0" brushRef="#br0" timeOffset="24934.65">21239 10360 19343 0,'0'0'848'0,"0"0"192"0,0 0-832 0,0 0-208 0,0 0 0 0,0 0 0 0,0 0 3264 0,4-5 592 0,1-4 128 0,2 1 32 16,2-1-2112-16,0 0-432 0,1-2-64 0,1 3-32 15,-1 2-608-15,2 2-128 0,0 1-32 0,-1 3 0 16,1 3-432-16,0 5-176 0,-1-1 128 0,-1 7-128 16,-3 2 0-16,0 3 0 0,-3 0 128 0,-3 2-128 15,-1 1-592-15,-2-1-160 16,-4 0-16-16,1-3-16 0,-1-1 400 0,-2-4 64 0,0-2 32 15,1-2 0-15,1-1 288 0,1-2 224 16,5-6-32-16,0 0-16 0,-7 3 400 0,7-3 96 16,0 0 16-16,0 0 0 0,0 0-32 0,0 0 0 15,0 0 0-15,0 0 0 0,0 0-656 0,0 0 0 0,0 0 0 0,0 0-176 0,11 0 176 16,0-4-160-16,4 1 160 0,-1-2-160 0,3 1 160 0,1-1 0 16,2 0 0-16,-1-2 0 0,0-1-352 0,-1 1-32 15,-3-1-16-15,0 0 0 16,-3 0-1680-16,-3 2-336 0,-3 0-64 0,-1 1-13136 15</inkml:trace>
  <inkml:trace contextRef="#ctx0" brushRef="#br0" timeOffset="25232.1">21195 10240 14735 0,'0'0'1312'0,"-7"4"-1056"0,0 0-256 0,7-4 0 16,0 0 2432-16,0 0 416 0,0 0 96 0,0 0 0 15,0 0-256-15,0 0-64 0,0 0-16 0,0 0 0 16,0 0-992-16,0 0-192 0,0 0-32 0,0 0-16 16,7 4-112-16,2-2-32 0,3-3 0 0,2 0 0 15,2-2-576-15,1 2-112 0,1 0-32 0,0-2 0 16,1 0-304-16,0 2-64 0,1 0-16 0,1 1 0 0,1-3-128 0,0 2 0 15,-1-2 0-15,0 1 0 32,-1-2-1408-32,0 0-304 0,-3-1-64 0,-5-1-17088 0</inkml:trace>
  <inkml:trace contextRef="#ctx0" brushRef="#br0" timeOffset="25510.27">21108 10000 29823 0,'0'0'1328'16,"0"0"272"-16,-5 5-1280 0,5-5-320 0,0 0 0 0,0 0 0 0,0 0 1808 0,0 0 304 15,0 0 64-15,0 0 16 0,11-1-736 0,-1-3-160 16,2-1-16-16,1-2-16 0,1 0-496 0,1-1-80 0,-1-1-32 0,2-1 0 15,1 3-528-15,-1-1-128 0,1 1 0 0,-1 1 0 16,-2 1 0-16,1 2 0 0,-1 0 0 0,-1 2 0 31,-1 1-1472-31,-2 0-288 0,-1 0-48 0,-1 1-16176 0</inkml:trace>
  <inkml:trace contextRef="#ctx0" brushRef="#br0" timeOffset="25644.14">21211 10017 25791 0,'0'0'1152'0,"0"0"224"0,0 0-1104 0,-1 9-272 0,1 2 0 0,1-1 0 0,1 0 1072 0,-1 1 144 15,0 1 48-15,1-2 0 16,0 3-2160-16,1-4-448 0,-2 0-64 0,1-1-32 0</inkml:trace>
  <inkml:trace contextRef="#ctx0" brushRef="#br0" timeOffset="25829.47">21294 9952 15663 0,'0'0'1392'0,"0"0"-1120"0,0 0-272 0,1 6 0 0,0 4 2784 0,1 1 496 15,-2 4 112-15,0 0 0 0,0 1-944 0,1 0-192 16,0-1-32-16,2 2-16 0,-1-4-944 0,2 0-192 16,1-1-48-16,1-2 0 0,-1-2-400 0,1-1-96 15,2-2-16-15,0 0 0 0,1-5-304 0,2 0-64 16,2-2-16-16,2-2 0 0,2-3 0 0,3-1 0 0,2-1 0 15,0 3-18864-15</inkml:trace>
  <inkml:trace contextRef="#ctx0" brushRef="#br0" timeOffset="26432.92">22775 7900 21359 0,'0'0'944'0,"0"0"208"0,0 0-928 0,0 0-224 0,0 0 0 0,2 9 0 16,2 5 2080-16,0 10 368 0,-1 7 80 0,-1 13 16 15,1 11-288-15,-1 10-48 0,0 8-16 0,0 3 0 16,1 1-1360-16,0 4-256 0,-1 2-64 0,1 4-16 16,-1 1-224-16,2-2-32 0,-1-3-16 15,0-3 0-15,-1-5 528 0,1-2 96 16,-1-2 32-16,1-5 0 0,1-8-496 0,0-5-112 0,-2-5-16 0,1-7 0 16,1-7-128-16,-1-6-128 0,-2-2 192 0,0-6-192 0,0-3 0 15,1-5 0-15,-1-3 0 0,-1-9 0 16,0 0-3056-16,0 0-720 0</inkml:trace>
  <inkml:trace contextRef="#ctx0" brushRef="#br0" timeOffset="26928.5">22772 7995 11967 0,'0'0'1072'0,"-4"-5"-864"0,-1-2-208 0,0 2 0 16,-2 0 2640-16,2 0 496 0,5 5 80 0,-7-3 32 16,2-2-816-16,-1 3-144 0,-1 0-48 0,7 2 0 0,-6-1-432 0,6 1-80 15,-8 0-32-15,1 3 0 16,0 4-672-16,0 3-128 0,-1 6-16 0,0 2-16 16,1 2-400-16,-3 2-80 0,0 2 0 0,2-1-16 0,-2-1-128 0,-1-1-32 15,1-4 0-15,2-1 0 0,3-5 96 0,1-2 16 16,-1-2 0-16,5-7 0 0,0 0 64 0,0 0 32 15,0 0 0-15,0 0 0 0,4-9-64 0,3-7-16 16,3-5 0-16,1-1 0 0,1-3-336 0,1 2 0 16,-1 1 0-16,0 2 128 0,-1 5-128 0,2 2 0 15,0 2-128-15,2 5 128 0,-1 3-176 16,0 3 176-16,-1 1-208 0,0 6 80 0,2 2 128 0,-2 4-208 16,-1 4 80-16,-1 2 128 0,4 2-192 0,-1 3 192 15,2 2-192-15,-1 4-13376 16,1 5-2688-16</inkml:trace>
  <inkml:trace contextRef="#ctx0" brushRef="#br0" timeOffset="27422.51">22801 9468 20559 0,'1'-12'896'0,"0"6"208"0,2-3-880 0,0-2-224 0,-1-2 0 0,1 3 0 0,-2 3 1808 0,-1 7 320 15,0 0 64-15,0 0 16 0,0 0-480 0,0 0-112 16,5 10-16-16,-1 6 0 0,-1 8 272 0,-1 6 48 15,0 6 16-15,-2 7 0 0,-2 3-688 0,1 2-144 16,0 2-16-16,-1-1-16 0,1 1-512 0,1-3-112 0,0-4 0 0,0-3-16 16,0-3-288-16,0-5-144 15,0-3 160-15,1-4-160 0,-1 0 0 0,0-2 0 16,0-3 0-16,0-3 0 0,0-4 0 0,0-2 0 0,2 0 0 0,-2-3 0 31,0-8-624-31,0 0-208 0,0 0-64 0,0 0-19072 0</inkml:trace>
  <inkml:trace contextRef="#ctx0" brushRef="#br0" timeOffset="48332.7">21291 9265 3679 0,'0'0'160'0,"0"0"32"0,0 0-192 0,0 0 0 0,0 0 0 0,0 0 0 16,0 0 4944-16,0 0 944 0,0 0 192 0,0 0 48 16,0 0-2352-16,0 0-448 0,0 0-112 0,0 0-16 15,0 0-1024-15,0 0-192 0,0 0-64 0,-7 4 0 16,-2-3-1120-16,0 2-224 0,0-1-64 0,1 2 0 0,-1 1-192 0,1-2-64 16,1 1 0-16,-3-2 0 15,1 4-64-15,-1-1 0 0,-1 0-16 0,0 2 0 16,-2 0-48-16,1 1 0 0,1 1 0 0,-2-1 0 15,0-1 0-15,2-1 0 0,0 1 0 0,2-2 0 0,-1-1 64 16,1-1 0-16,-1 0 0 0,1-1 0 0,0-2 48 0,0 0 16 16,1 0 0-16,-1 0 0 0,0 0-256 0,0 0 0 15,0-2 128-15,0 2-128 0,-2 0 144 0,1 2-16 16,-1-1 0-16,1 0 0 0,-1 1 0 0,0 0 0 16,-2 2 0-16,0 1 0 0,1-2-128 0,-1 2 160 15,1 2-160-15,0 1 160 0,-1-1-160 0,0 3 0 16,0 0 0-16,2-2 0 0,-1 0 0 0,0-1 0 15,0 0 128-15,2 1-128 0,1 0 0 0,1-1 0 0,-1 0 0 16,2 1 0-16,2-2 0 0,0 2 0 0,0-4 0 16,-2 1 0-16,-1-1 0 0,2 0 0 0,-2 0 144 0,-1 2-144 15,-3-2 176-15,-1 3-48 0,-1 1 0 0,-2 1 0 16,0 3 16-16,1-1 0 16,-1 1 0-16,2 1 0 0,2 1-144 0,3-1 128 15,0 0-128-15,2-2 128 0,2 2-128 0,1 0 0 16,3 0 0-16,0 0 0 0,1-1 0 0,1 0 0 0,0 1 0 15,2 0 0-15,-2-2 0 0,2 2 0 0,-1 0 0 16,0 0 0-16,-2 0 0 0,0 1 0 0,0-4 0 16,-2 3 0-16,1 3 0 0,-2 1 0 0,0-3 0 0,-1 3 0 15,-2-1 0-15,1 0 0 0,1 1 0 0,0-1 128 16,2 0-128-16,-1-1 0 0,2 4 0 0,0-4 0 0,2 3 0 16,1 1 0-16,1 2 0 0,0-2 0 15,1 1 0-15,-2-1 0 0,2 0 0 0,0-1 0 0,0-1 0 16,-1 0 0-16,-1-4 0 0,1 4 0 0,-2-3 0 15,0 2 0-15,-1-2 128 0,0 2-128 0,-1-1 0 0,0 2 0 16,-1-2 0-16,1 0 128 0,-1 1-128 0,0-1 0 16,2 1 144-16,-1 1-144 0,0-1 0 0,1-1 128 15,0 0-128-15,0-1 0 0,0 0 0 16,1 1 0-16,2-1 0 0,-1 2 128 0,1-1-128 0,1 1 0 16,0 0 0-16,-1 1 0 0,0 0 0 15,1 1 0-15,0-4 0 0,1 3 128 0,-2-4-128 0,1 1 0 16,0 1 0-16,-1-2 0 0,0-3 0 0,1-1 0 15,1-1 0-15,0 1 0 0,-2-2 0 0,2 1 0 16,0-2 0-16,2 3 0 0,-1-2 0 0,2-2 0 16,0 2 0-16,0-1 0 0,1-1 0 0,-1 2 0 15,0-1 0-15,0 1 0 0,1-1 0 0,0 0 0 16,-1-1 0-16,-1 1 0 0,1-2 0 0,1 1 0 16,2-1 0-16,1 0 0 0,-1 0 0 0,1 0 0 15,0 0 0-15,1 4 0 0,1-6 0 0,0 4 0 0,0 0 0 0,0 1 128 16,0-1-128-16,2 1 0 0,-1 2 0 15,1-3 0-15,-2 2 0 0,2 0 0 0,0 0 0 16,2 2 0-16,-2-1 128 0,1 1-128 0,0-3 160 16,1 4-160-16,-3-2 160 0,1-1-160 0,0-2 160 0,-1-1-160 15,0 1 128-15,-1-1-128 0,0-2 0 16,1 0 0-16,-2 0 0 16,1 1 128-16,0-3-128 0,2 2 0 0,0-2 160 0,-2 3-16 15,0-1 0-15,2 1 0 0,-2 1-144 0,1 1 0 0,-2 1 0 0,0 2 0 0,0-3 0 16,-3 4 0-16,1-1 0 0,-1 2 0 15,1 0 0-15,-1 2 0 0,0-4 0 0,1 1 0 0,-2 0 0 16,0 0 0-16,0-3 0 0,2-1 0 0,-1 1 0 0,1-1 0 16,0-1 0-16,2 1 0 0,2-1 0 0,0 0 0 15,1-4 0-15,-2 4 0 0,1-3 0 0,-2 0 0 16,-2 1 0-16,1 1 0 0,-4-1 192 0,0-1-64 16,0-1 0-16,-1 2 0 0,0-2-128 0,-7-1 0 15,6 3-192-15,1 0 192 0,1 0 0 0,-8-3 0 16,8 2 0-16,-1 0 192 0,1 1-192 0,1-2 0 15,1 1-192-15,1-2 192 0,1-2 0 0,2 1 0 16,2 1 0-16,2-3 0 0,0 2 0 0,5 0 0 16,0 1 0-16,1 0 0 0,-2 1 0 0,4 0 0 15,0 3 128-15,1 2-128 0,1-4 240 0,0 3-48 16,1 1 0-16,-2 0 0 0,-1 2-368 0,1 1-80 16,-1 1 0-16,0 1-16 0,0-1 272 0,-1 1 0 15,1-3 0-15,1-2 0 0,3-1 0 0,3 1 0 16,0-6 0-16,5 0 0 0,3 0 0 0,3-6 0 0,3 1 0 15,1 1 0-15,0 0 128 0,-1 2-128 16,-2 0 0-16,-2 4 0 0,0-1 0 0,-2 3 128 0,0 1-128 16,-1 2 0-16,2 0 0 0,-3 3 0 0,-1 0 0 0,-2 0 0 15,1 3 0-15,-3-2 0 16,-2-1 0-16,2-1 0 0,0 1 0 0,-1-4 0 0,-1 1 0 16,4-2 0-16,1-3 0 0,2 0 128 0,3 0-128 0,1-2 0 15,2 0 0-15,0 0 0 0,2 0 0 0,-1-1 0 16,-1 0 128-16,-2-1-128 0,-2 0 0 0,-1 1 0 15,2-1 0-15,0 0 0 0,1 0 0 0,0-2 0 16,0-1 0-16,1-1 128 0,2-2-128 0,-1 0 0 0,1-2 0 0,-2-2 0 16,-1-3 0-16,3-1 0 0,3-3 0 0,4-3 0 15,1-3 0-15,2-1 0 0,2-2 320 16,-2-2 0-16,0-3 16 0,-4 2 0 0,-2-1-336 0,-5 4 0 16,-2-1 0-16,-4 3 0 0,-5 1-176 15,-5 4-96-15,-7 2-32 0,-4 2 0 0,-3 1 304 16,-5 2-128-16,-3 0 128 0,-3-1 0 15,-4 1-2064-15,-6 0-304 0,-1-1-64 0</inkml:trace>
  <inkml:trace contextRef="#ctx0" brushRef="#br0" timeOffset="49226.85">21204 9284 35007 0,'0'0'3120'0,"0"0"-2496"0,4-9-496 15,2 1-128-15,2 1 256 0,2-1 48 0,1-1 0 0,2 0 0 16,0-1 416-16,4 1 96 0,1 0 16 0,4 1 0 16,6-3-464-16,5-1-96 0,9 0-16 0,4 0 0 15,1 1-256-15,2-1 0 0,1-1 0 0,2 1 0 16,3 0 0-16,5 1 0 0,5-2 0 0,7 0 0 15,6 0 0-15,1 1 0 0,0-1 0 0,4 2 0 16,4 4 0-16,5 4 0 0,0 2 0 0,3 3 0 16,-2 5 0-16,3 2 0 0,6 7 0 0,2 6 0 0,-3 5 0 15,0 6 0-15,5 3 0 0,0 6 0 0,-3 4 192 16,0-1-32-16,-6 1 0 0,0-1 0 0,-2-4 160 16,-4 1 48-16,-3-2 0 0,-4 2 0 0,-5-3-112 15,-8 1-32-15,-3-1 0 0,-5 2 0 0,-5 2 32 0,0-2 0 16,-3-1 0-16,-3-1 0 0,-4-4 128 0,-5-1 16 15,-3-3 16-15,-3-1 0 0,-7-3-32 0,-4 2-16 16,-3-3 0-16,-4 3 0 0,-5 0-160 0,-2-1-16 16,-6 2-16-16,-2 0 0 0,-4 2-176 0,-2-1 192 15,-2 3-192-15,-4-2 192 0,-4 2-192 0,-2-5 160 16,-6-2-160-16,1 1 160 0,-1-5-160 0,-1-3 160 16,2-3-160-16,0-2 160 0,0-2-160 0,1-1 0 15,-1 0 144-15,1-3-144 0,0 1 0 0,-2 3 0 16,-1 2 0-16,1 0 0 0,0 2 0 0,0 3-320 0,2 3 64 15,0-3 16 1,1 1-304-16,1-2-64 0,3 1-16 0,2-6 0 16,0-2-2256-16,3-2-464 0</inkml:trace>
  <inkml:trace contextRef="#ctx0" brushRef="#br0" timeOffset="50760.21">24004 11346 12895 0,'0'0'1152'0,"0"0"-928"0,5 6-224 0,2-1 0 0,1 0 2352 0,-2-1 416 0,-6-4 96 0,9-1 16 0,4-2 16 0,4-2 16 16,1-4 0-16,5-4 0 0,3-5-608 0,1-2-112 15,4-1-16-15,10-11-16 0,1 1-816 0,-3-2-144 16,-3-2-48-16,1 0 0 0,2-2-528 0,1 1-112 15,-2 0-32-15,0 0 0 0,-2 3-352 0,1 3-128 16,-5 2 0-16,0 0 0 0,-4 2 0 0,0 0 128 16,-6 1-128-16,-1-2 0 0,-3 0 0 0,0 2 0 15,-1-3 0-15,-1 1 0 0,-3-3 0 0,0-1 144 16,-1-6-144-16,-2 1 128 0,-1-3-128 0,-1 1 128 16,-3 1-128-16,-1 5 128 0,0 2-128 0,-1 6 160 15,-2 6-160-15,-1 4 160 0,0 1-16 0,-1 4 0 16,-2 1 0-16,3 8 0 0,0 0-144 0,0 0 0 15,-8 4 144-15,0 3-144 0,1 5 0 0,0 2-256 0,2 5 32 16,0-1 16 0,-1 0-288-16,5 0-48 0,0-1-16 15,0 2 0-15,-1-5-2704 0,2-1-528 16,0 5-112-16,0-18-32 0</inkml:trace>
  <inkml:trace contextRef="#ctx0" brushRef="#br0" timeOffset="60786.22">23651 8792 47855 0,'0'0'2112'0,"0"0"448"0,0 0-2048 0,0 0-512 16,0 0 0-16,0 0 0 0,0 0 912 0,0 0 80 0,0 0 16 15,0 0 0-15,0 0-432 0,0 0-96 0,0 0-16 16,0 0 0 0,-5 0-1472-16,5 0-288 0,0 0-64 0,0 0-20896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29:27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7872 6338 17503 0,'0'-16'1552'0,"0"10"-1232"0,0 1-320 0,1-1 0 0,-1 6 2768 0,0 0 496 15,0 0 112-15,0 0 16 0,0 0-1264 0,-1 9-240 16,-2 6-48-16,1 4-16 0,-1 5-32 0,0 5 0 15,2 7 0-15,2 4 0 0,1 6-1040 0,-1 8-224 16,-1 4-32-16,0 3-16 0,-1 1-352 0,-1-1-128 16,1 2 0-16,0-1 144 0,0-2-144 15,1-1 0-15,1 5 144 0,0-3-144 16,2-2 0-16,-2-6 0 0,0-6 0 0,1-7 0 16,0-3 0-16,1-4 0 0,-2-5 0 0,4 1 0 0,-2-4 0 0,-2-6 0 15,1-3 0-15,-2-4 0 0,0-3 0 16,0-9-160-16,0 0 160 0,0 0-336 0,0 0 32 0,0 0 16 15,0 0 0 1,-6-5-2912-16,0-6-576 0,-7-20-112 0,5 2-16 0</inkml:trace>
  <inkml:trace contextRef="#ctx0" brushRef="#br0" timeOffset="409.04">7820 6410 24879 0,'0'0'2208'0,"0"0"-1760"0,0 0-448 0,0 0 0 0,0 0 1056 0,1 7 128 15,-2 4 32-15,-1 1 0 0,0-1-96 0,-1 5-16 16,1-2 0-16,-1 3 0 0,-1 0-240 0,0 2-48 16,-1-5-16-16,-2 1 0 0,1 0 48 0,-1-2 16 15,1-1 0-15,2-2 0 0,-1-2 112 0,0-2 32 16,5-6 0-16,-6 6 0 0,6-6-192 0,0 0-48 15,0 0 0-15,0 0 0 0,-5-7-544 0,2-3-224 16,2-3 176-16,1-3-176 0,1-1 0 0,3-3 0 16,3 0-208-16,2 0 64 0,1-2 144 0,1 4-192 15,-1 1 192-15,2 2-192 0,0 4 192 16,0 1 0-16,-1 3 0 0,1 1-128 0,0 4 128 16,-1 1 0-16,1 1 0 0,0 2 0 0,0 2 0 15,1 3 0-15,-2 0 0 0,2 4 0 0,-1 1 288 0,0 2-16 16,1 2 0-16,0 2 0 0,-1 0-64 0,2 2-16 0,0 3 0 15,-1 1 0-15,0-1-192 0,2 3 128 16,0-1-128-16,0-2 0 0,-2-3 0 0,0 1 0 0,1-3 0 0,-1-2 0 16,-1-6-240-16,-2-1 16 0,-2-2 0 15,1-2-13504-15,1-2-2704 16</inkml:trace>
  <inkml:trace contextRef="#ctx0" brushRef="#br0" timeOffset="1622.25">21829 8334 8287 0,'0'0'368'0,"0"0"80"0,0 0-448 0,10-7 0 16,-1 0 0-16,0 0 0 0,1-3 4192 0,2-1 752 15,0-3 160-15,2 0 16 0,2-5-2224 0,2 2-448 0,2 2-80 0,2-1-32 16,2-1-896-16,1 0-176 0,1-1-48 16,2 0 0-16,-1 2-656 0,2-4-144 0,-2 4-32 0,-1-3 0 15,-4 4 64-15,1 0 0 0,-3 2 0 0,1-1 0 16,0-2-176-16,-1 2-16 0,-2 1-16 0,-1-1 0 16,-2-2-64-16,0 3-16 0,-5 1 0 15,-1 2 0-15,-1 1-160 0,-1 2 0 16,-3 2 144-16,-4 5-144 0,0 0 0 0,0 0 0 0,0 0 0 0,0 0-128 15,0 0 128-15,0 0-128 0,0 0 128 0,0 0-128 32,0 0-1504-32,0 0-288 0,0 0-64 0,0 0-9776 0,0 0-1936 0</inkml:trace>
  <inkml:trace contextRef="#ctx0" brushRef="#br0" timeOffset="2251.44">21919 7988 21183 0,'0'0'1888'0,"0"0"-1504"0,0 0-384 0,6-3 0 0,-6 3 2208 0,0 0 368 15,0 0 80-15,0 0 16 0,0 0-608 0,0 0-112 16,0 0-32-16,1 7 0 0,-2 5-192 0,-2 1-64 16,-1 3 0-16,0 2 0 0,0 2-1024 0,0 2-192 15,0 3-64-15,1-2 0 0,-3 2-384 0,4 1 0 16,-2-1-144-16,0 1 144 0,0 1 0 0,1-1 0 15,2-1 0-15,0-3 0 0,-1-1 0 0,1-3 0 16,1-2 0-16,0-4 0 0,1-3 0 0,2-1 0 16,-3-8 0-16,3 9 0 0,-3-9 0 15,4 5 128-15,0 0-128 0,1-1 0 0,-5-4 256 0,10 1-64 16,2 1 0-16,4-4 0 0,2 0 144 0,3-4 32 0,2-1 0 16,2-2 0-16,1-2-48 0,0 1-16 0,-1 1 0 15,1-2 0-15,-4 1-176 0,-1 1-128 0,-2-1 144 0,0 3-144 16,-5-3 0-16,0 3 0 0,-1-1 0 15,0 3 0 1,-2-2-544-16,-3 2-160 0,-3 0-16 0,1 2-13184 0,0-2-2640 16</inkml:trace>
  <inkml:trace contextRef="#ctx0" brushRef="#br0" timeOffset="2937.41">21987 8170 13823 0,'0'0'1216'0,"0"0"-960"0,0 0-256 0,0 0 0 16,0 0 1616-16,0 0 288 0,0 0 48 16,0 0 16-16,0 0-912 0,11 0-176 15,-2-2-48-15,2 0 0 0,4-2 1280 0,2-1 256 16,1-3 64-16,2 0 0 0,-1-6-720 0,5-2-144 16,3-2-32-16,0 0 0 0,1-2-672 0,-2-1-144 15,1-2-16-15,2 0-16 0,0 0-384 0,-2-2-80 0,-1 0-16 0,-1 2 0 16,1-2-208-16,-3 3 0 0,-2 1 128 15,-1 3-128-15,-3 2 0 0,-3 2 144 0,-2 1-144 16,-2 1 128-16,-1 3-128 0,-2 3 0 0,-1 0 0 0,-6 6 0 16,0 0 0-16,0 0 0 0,0 0 128 0,0 0-128 15,4-4 384-15,-4 4-16 0,0 0 0 0,0 0 0 0,0 0-192 16,0 0-48-16,0 0 0 0,0 0 0 0,0 0 0 0,0 0 0 16,0 0 0-16,0 0 0 0,0 0 208 0,0 0 48 15,0 0 0-15,0 0 0 0,0 0-64 0,0 0 0 16,0 0 0-16,0 0 0 0,0 0 0 15,0 0-16-15,0 0 0 0,0 0 0 0,0 0-48 0,0 0-16 16,0 0 0-16,0 0 0 0,0 0-48 0,0 0 0 16,0 0 0-16,0 0 0 0,0 0-192 0,0 0 128 15,0 0-128-15,0 0 0 0,0 0 0 0,0 0 0 16,0 0 0-16,0 0 0 0,0 0 0 0,0 0 0 16,0 0 0-16,0 0-14688 15,0 0-2864-15</inkml:trace>
  <inkml:trace contextRef="#ctx0" brushRef="#br0" timeOffset="4680.26">7865 12914 27295 0,'0'0'592'0,"0"0"128"0,0 0 32 0,-2-5 16 0,-2-1-608 0,4 6-160 0,-4-5 0 0,4 5 0 0,-7-1 2048 0,7 1 384 16,-6 3 80-16,1 0 16 0,1 3-736 0,0 2-128 16,-1 2-48-16,1 0 0 0,1 3-672 0,2 4-144 15,-1 3-32-15,2 1 0 0,0 1-272 0,2 1-64 16,0 3-16-16,1-1 0 0,0 1-256 0,-1 3-160 15,0-3 192-15,0 4-192 0,-1 0 128 0,2 1-128 16,-2 5 0-16,2 1 0 0,-4 4 0 0,1 0 0 16,0 5 0-16,-2 0 0 0,1 3 0 15,0 0 0-15,-2-3 0 0,2 0 0 0,-2 0 128 16,1-6-128-16,-1-1 0 0,2-6 0 0,-1-3 128 0,2-4-128 0,-1-4 0 16,1-4 0-16,0-1 0 0,1-4 0 0,1-2 0 15,0-2 0-15,0 1-144 0,-1-3 144 0,-1-7-128 0,3 6 128 16,-1 2 0-16,1-1 0 15,-3-7 0-15,1 9 0 0,3-3 0 0,-3 1 0 0,1 2 0 16,-2-1 0-16,0 0 0 0,1 1 144 0,-1 0-144 0,1-1 0 16,-1-2 0-16,0-6 0 0,0 0 0 15,0 0 0-15,0 7-192 0,0-7 0 0,0 0 0 0,0 0 0 16,0 0-1824-16,0 0-352 16,0 0-80-16,-4-8-9760 0,0-3-1936 0</inkml:trace>
  <inkml:trace contextRef="#ctx0" brushRef="#br0" timeOffset="5015.35">7771 13973 30927 0,'0'0'1360'0,"0"0"304"0,0 0-1344 0,0 0-320 0,0 0 0 0,0 0 0 0,0 0 1920 0,0 0 304 15,0 0 64-15,0 0 16 0,0 0-688 0,4 9-128 16,-1 1-16-16,1 2-16 0,0 2-976 0,0 2-192 15,0-3-32-15,0 4-16 0,-1-2-240 0,1 2 0 16,-1 0 0-16,0-2 0 0,-1-4 0 0,-1 1 0 16,1 0 0-16,-2-2 0 0,0-2 128 0,0-8-128 0,0 0 176 0,0 0-176 15,0 0 256-15,0 0-64 0,0 0-16 0,0 0 0 16,0 0-176-16,0 0 0 16,0 0 0-16,0 0 0 0,0 0 0 0,8 0-144 15,-1-1 144-15,4-6-208 0,-1 1 208 0,2-2 0 0,1-1 192 0,0-6-192 16,0 1 288-16,0 0-48 0,2-4-16 0,-1 1 0 15,-1 0-32-15,0 2 0 0,0-2 0 16,1 3 0-16,2 2-192 16,-3 2 0-16,-1 1 0 0,-1 2-21248 15</inkml:trace>
  <inkml:trace contextRef="#ctx0" brushRef="#br0" timeOffset="6624.17">22772 12735 1839 0,'0'0'160'0,"0"0"-160"0,0 0 0 0,0 0 0 0,0 0 4912 0,0 0 944 16,0 0 192-16,0 0 32 0,0 0-3184 0,0 0-640 15,0 0-128-15,0 0-16 0,0 0-640 0,0 0-112 16,0 0-16-16,0 0-16 0,10-2-448 0,1-2-96 0,-1-3-16 0,1-1 0 16,3-1 256-16,2-1 64 15,2-7 0-15,0 0 0 0,2-1-592 0,1-1-112 16,0 0-32-16,-1-1 0 0,3-3-160 0,1-1-48 0,0 1 0 0,1 1 0 16,-1-2 0-16,2 3 0 15,0 1 0-15,2-1 0 0,-2-1-144 16,-1 1 0-16,-3-1 0 0,-1 1 0 15,-3 1 128-15,0 2 0 0,0 2 0 0,-1 2 0 16,-1 1 0-16,-3 4 0 0,-2-2 0 16,-2 5 0-16,-4 1-128 0,-5 5 0 0,0 0 0 0,0 0 0 0,0 0 0 0,0 0 0 15,0 0 0-15,0 0 0 0,0 0 320 0,0 0-32 0,0 0 0 16,0 0 0-16,0 0-32 0,0 0 0 0,0 0 0 0,0 0 0 16,0 0-256-16,0 0 0 0,0 0 0 0,0 0-144 15,0 0-96-15,0 0-16 0,0 0 0 0,0 0 0 16,-5-4-336-1,-1 1-80-15,6 3-16 0,-6-1 0 0,-2-1-1312 16,0 2-272-16,0 2-48 0,2 0-16 0,-1 1-1744 0,0 0-336 0,-13 1-80 16,6-3-16-16</inkml:trace>
  <inkml:trace contextRef="#ctx0" brushRef="#br0" timeOffset="6989.16">23201 12219 28959 0,'0'0'1280'15,"0"0"272"-15,0 0-1232 0,0 0-320 0,0 0 0 0,-5-1 0 0,5 1 2048 0,-7 0 368 16,1 0 64-16,-1 0 16 0,1-3-832 0,6 3-144 15,0 0-48-15,0 0 0 0,0 0-400 0,0 0-96 16,0 0-16-16,0 0 0 0,0 0-560 0,0 0-112 16,0 0-32-16,0 0 0 0,0 0-256 0,0 0-304 15,0 0 64-15,10 3 16 0,3-3 224 0,4 0 0 0,0 0 0 16,1-3-144-16,1 1 144 0,-1-2-128 16,-3 1 128-16,2 2-128 0,0-1 128 0,-1 1 0 15,-3 1 0-15,-1 1 0 0,-2 2 0 0,-1 0-128 16,-9-3 128-16,7 6-128 0,-2 3 128 0,-2 4 0 15,-2 2 128-15,-2 3-128 0,-2 1 272 0,-1 2-16 16,0-4 0-16,-1 0 0 0,-2 0-64 0,0-1 0 0,-1-3-16 0,1 0 0 16,1-1-48-16,1-1 0 0,1-2 0 0,0 2 0 15,-1-1 48-15,1-3 0 0,0 1 0 0,4-8 0 16,0 0-176-16,0 0 0 0,0 0 0 0,0 0 0 16,0 7 0-16,-2 0-144 0,2-7 0 15,0 8 0-15,0-8 144 0,0 0-208 0,0 0 80 0,0 0 128 16,0 0-672-1,0 0-16-15,0 0 0 0,0 0 0 0,0 0-1744 16,7-3-368-16,-2-3-64 0</inkml:trace>
  <inkml:trace contextRef="#ctx0" brushRef="#br0" timeOffset="7515.95">24279 12039 32255 0,'-18'5'2864'0,"10"-2"-2288"0,-1 0-576 0,1-2 0 0,3 0 2560 0,5-1 384 16,0 0 96-16,0 0 16 0,0 0-1984 0,0 0-400 16,0 0-80-16,0 0-16 15,0 0-1328-15,0 0-272 0,0 0-48 0</inkml:trace>
  <inkml:trace contextRef="#ctx0" brushRef="#br0" timeOffset="19935.91">22677 6235 18591 0,'0'0'832'0,"0"0"160"0,0 0-800 0,0 0-192 16,-1 6 0-16,-1 4 0 0,0 0 2352 0,-1 2 416 15,-1 0 96-15,2 2 16 0,-4 1-672 0,2 2-128 16,2 3-32-16,-1 2 0 0,2 6-704 0,0 4-160 15,1 5-32-15,0 6 0 0,1 5-752 0,0 1-144 16,3 4-48-16,-3-3 0 0,1-3-208 0,-1-1 128 16,0 0-128-16,1-3 0 0,-1 1-208 0,-1-1-144 0,1 0-32 15,-1-3 0 1,0-2-3056-16,0-1-608 0,0-6-128 0,0-1-32 0</inkml:trace>
  <inkml:trace contextRef="#ctx0" brushRef="#br0" timeOffset="20353.68">22614 6295 28559 0,'0'0'2544'0,"0"0"-2032"0,0 0-512 0,0 0 0 0,0 0 576 0,0 0 0 16,0 0 16-16,0 0 0 0,0 0 32 0,0 0 0 16,0 0 0-16,-6 9 0 0,-2 4-336 0,-1 3-64 15,-3 2-16-15,0 0 0 0,1 4-208 0,-2-1 0 16,1 1 0-16,1-1 0 0,2-1-192 0,3-5 0 15,1-1 16-15,1-7 0 0,1 0 176 0,3-7 0 16,0 0 0-16,0 0-128 0,0 0 128 0,0 0 0 16,8-4 0-16,2-4 0 0,2-5 784 0,2 0 96 0,2 0 16 0,1-4 0 15,0 0-384-15,0 3-64 16,-2 2 0-16,-1 3-16 0,-3 2-144 0,-2 3-32 16,-1 1 0-16,-1 3 0 0,-7 0-256 15,9 5 0-15,-3 4 0 0,0 4 0 0,-1 4 0 16,0 1 0-16,0 3 0 0,2 1 0 15,-1 0-896-15,3 1-224 0,1-1-48 0,0 2-16 0</inkml:trace>
  <inkml:trace contextRef="#ctx0" brushRef="#br0" timeOffset="21015.21">22569 6939 17503 0,'0'0'1552'0,"0"0"-1232"0,0-7-320 0,0 7 0 0,0 0 2688 0,0 0 496 0,0 0 80 0,0 0 32 0,0 0-1520 0,0 0-304 15,0 0-64-15,0 0-16 0,0 0-400 0,-8 3-80 16,-1 4-16-16,0 2 0 0,-2 2-896 0,-1 4 0 16,-1 0-240-16,2 4 48 0,-1-1 192 0,1 1 0 15,1 2 0-15,1 3 0 0,1 2 0 0,-1 0 0 16,0 1 0-16,0 2 0 0,1 1 0 0,0 0 128 16,0-1-128-16,2 1 176 0,-1-2-176 0,2 1 0 15,1-2 0-15,1-1 0 0,2-1 0 0,0-1 0 16,1-2 0-16,1 1 0 15,0-3-608-15,1-2-48 0,0-1-16 0,1-3 0 16,-2-1-1040-16,1-2-208 0,-2-2-32 0,0-1-16 16,0-8 240-16,0 0 64 0,0 0 0 0,0 0-8992 0</inkml:trace>
  <inkml:trace contextRef="#ctx0" brushRef="#br0" timeOffset="21331.27">22316 7442 33119 0,'0'0'1472'0,"0"0"288"0,0 0-1408 0,0 0-352 0,0 0 0 0,0 0 0 0,0 0 1200 15,0 0 160-15,0 0 48 0,0 0 0 0,0 0-320 0,1 11-48 16,0 3-16-16,-1 4 0 0,0 3-624 0,0 1-128 15,2 2-16-15,-1-1-16 0,2-1-240 0,0 1 0 16,1-3 0-16,2 0 0 0,-1-2 0 0,1-3-128 16,1-5 128-16,2 0-160 0,-1-3 16 0,0-3 0 15,-1-2 0-15,3-4 0 0,-1-2 144 0,0-5 128 16,1-2-128-16,1-2 176 0,0-2-32 0,2-2 0 16,0-2 0-16,2-1 0 0,0-5-144 0,2 1 0 15,0 0 0-15,3 1-12608 16,-3 4-2576-16</inkml:trace>
  <inkml:trace contextRef="#ctx0" brushRef="#br0" timeOffset="29143.55">14681 6792 27295 0,'0'0'1216'0,"-4"-4"240"0,-2 1-1168 0,6 3-288 0,-5-5 0 0,5 5 0 0,-6-4 2432 0,6 4 448 16,0 0 64-16,0 0 32 0,0 0-1008 0,0 0-208 15,0 0-32-15,0 0-16 0,0 0-1072 0,0 0-224 16,9-3-32-16,1 2-16 0,0-2-112 0,3 6-32 16,3 4 0-16,2-1 0 0,3 6 16 0,0 2 0 15,-1 3 0-15,1 3 0 0,0 1-240 0,0 1 0 16,0 1 128-16,1 2-128 0,2 0 0 0,0 1 144 15,1 1-144-15,1-3 128 0,-2-1-128 0,0-1 0 16,2-1 144-16,2 1-144 0,-3-2 0 16,-3-2 128-16,-1-2-128 0,-4-2 0 0,-4-3 0 0,-3-2 0 15,1-3 0-15,-5 1 0 0,1-2 0 0,-2 0 0 16,-5-5-128-16,0 0 128 0,0 0 0 0,0 0 0 16,0 0 0-16,4 5 128 0,-4-5 0 0,0 0 16 0,0 0 0 0,0 0 0 15,4 7 0-15,-4-7 0 0,0 0 0 16,0 0 0-16,0 0-144 0,0 0 0 15,0 0 0-15,0 0 0 0,0 0 0 0,0 0 0 16,0 0 0-16,0 0 128 0,0 0 48 0,0 0 0 0,0 0 0 0,0 0 0 31,0 0-816-31,0 0-176 0,0 0-16 0,-8-3-20352 0</inkml:trace>
  <inkml:trace contextRef="#ctx0" brushRef="#br0" timeOffset="29623.19">14709 6823 11055 0,'-6'-13'480'0,"6"13"112"0,-2-8-464 0,0 0-128 0,1-1 0 0,0 3 0 0,0-4 880 0,-2 4 144 15,3 6 48-15,0 0 0 16,0 0-1344-16,0 0-272 0,0 0-48 0,0 0-16 16,0 0-96-16,0 0-32 0,0 0 0 0,0 0 0 0,0 0 1296 0,0 0 256 15,0 0 48-15,0 0 16 0,0 0 2496 0,0 0 496 16,0 0 96-16,0 0 32 0,0 0-1056 0,0 0-192 16,0 0-64-16,0 0 0 0,0 0-960 0,0 0-192 15,0 0-32-15,0 0-16 0,0 0-800 0,8 5-176 16,1 3-16-16,3 2-16 0,1 2 208 0,2 3 32 0,2 0 16 0,3 1 0 15,-1 5-400-15,3 0-80 0,1 1 0 16,0 1-16-16,2-2-112 0,1 1 0 16,1 2-128-16,-1-2 192 0,-1 0-192 0,0-1 176 0,-3-3-176 0,3 0 160 15,-3-1-160-15,-1 0 0 0,-2-1 144 0,1 0-144 16,-2-2 0-16,-3 0 0 0,-4-1 0 0,0-2 128 16,-2-2-128-16,-1-3 0 0,-2 0 0 15,-1-1 0-15,-5-5 0 0,0 0 0 0,0 0-144 0,0 0 144 16,0 0 0-16,0 0 0 0,0 0-144 0,0 0 144 15,-1-11-1632-15,-1 0-272 16,-5-4-48-16,-3-2-17632 0</inkml:trace>
  <inkml:trace contextRef="#ctx0" brushRef="#br0" timeOffset="30070">14703 6794 4607 0,'0'0'400'0,"0"-8"-400"0,-1-2 0 15,0-2 0-15,-2-1 4112 0,2 0 752 0,0-1 128 0,-2 1 48 16,0-2-1936-16,1 5-384 0,-1 1-80 0,2 2-16 15,1 7-448-15,0 0-112 16,0 0-16-16,-3 8 0 0,2 7-816 0,0 3-160 0,2 7-48 0,0-1 0 16,0 5-560-16,1-2-112 0,-2-1-32 0,1-1 0 15,2-4-320-15,-1-5 144 0,1-2-144 0,0-1 0 16,-1-5 0-16,-1 0 0 0,-1-8 0 0,0 0 0 16,0 0 192-16,0 0-64 0,0 0 0 0,0 0-128 15,0 0 400-15,4-8-16 0,-1-5-16 0,0-4 0 16,-2-3 48-16,0 0 16 0,-1-3 0 0,1 1 0 15,-1 1-240-15,2 4-64 0,-1 6 0 0,0 2 0 16,1 1-128-16,-2 8 0 0,0 0 0 0,0 0 0 16,7-2 0-16,3 5-176 0,0 4 176 0,3 2-192 15,1 1 192-15,1 1 0 0,0 2 160 0,1-4-160 16,-2 1 0-16,2-1 0 0,1-2 0 16,1-2 0-16,0-1 0 0,1-1 0 0,-1-1 0 0,2-2 0 15,-2 1-1024-15,-1 2-208 0,-2 0-48 0</inkml:trace>
  <inkml:trace contextRef="#ctx0" brushRef="#br0" timeOffset="32452.39">14716 6832 22047 0,'0'0'976'0,"-5"-3"208"0,-1 0-944 0,0-1-240 0,6 4 0 0,0 0 0 0,-5-4 2624 0,0 1 496 16,5 3 80-16,-7-2 32 0,7 2-864 15,0 0-192-15,0 0-16 0,0 0-16 0,0 0-640 0,0 0-128 16,0 0-32-16,0 0 0 0,0 0-912 0,0 0-192 16,0 0-48-16,0 0 0 0,0 0-192 0,6 6 0 15,2 3 128-15,1-1-128 0,1 2 240 0,2 2 0 16,0-4 0-16,1 4 0 0,4-1-80 0,-1 2-16 15,1 1 0-15,2-3 0 0,-1 0-144 0,3-1 0 16,1 1 0-16,1-1 0 0,3 2 0 0,-1-4 0 16,0-1 0-16,-3 1 0 0,0 1 0 0,-5-1 0 15,-2-1 0-15,-2-2 0 0,-6-1 0 0,0-2 0 16,-2 1 0-16,-5-3 0 0,0 0 0 0,0 0 0 16,0 0 0-16,0 0 0 0,0 0 0 0,0 0 0 0,0 0 0 0,4 5 0 15,-4-5 0-15,0 0 128 16,0 0-128-16,0 0 128 0,0 0-128 0,0 0 0 0,0 0 0 0,0 0 128 15,0 0-128-15,0 0 0 0,0 0 0 0,0 0 0 16,0 0 128-16,0 0-128 0,0 0 128 0,0 0-128 16,0 0 144-16,0 0-144 0,3 7 160 0,-3-7-160 15,0 0 0-15,2 6 0 0,1 3 0 0,0 0 0 16,-1-1 0-16,2 0 0 0,3 1 0 0,-2-5-160 16,-5-4 160-16,6 4 0 0,1 0 0 0,-1 0-128 15,0 0 128-15,-6-4 0 0,0 0 0 0,6 4-128 0,-6-4 128 16,0 0 0-16,7 2 0 0,-1 4 0 0,-1 0 0 0,2-1 0 15,-1 0 0-15,2 1 0 0,1 0 0 0,-1 2 0 16,-3 0 0-16,3 0 0 0,1 1 0 0,2 1 0 16,-1-2 0-16,2 1 0 0,0 0 0 0,1 2 0 15,0-5 0-15,0 1 0 0,-1-5 0 0,-2 1-160 16,-1-2 160-16,-1-1-160 0,-2 0 160 0,-6 0-160 16,6-2 160-16,-6 2-160 0,0 0-64 0,0-7-16 15,-3 1 0-15,-2-1-20976 0</inkml:trace>
  <inkml:trace contextRef="#ctx0" brushRef="#br0" timeOffset="32936.03">14684 6828 2751 0,'0'0'128'0,"0"0"16"0,0 0-144 0,0 0 0 0,2-5 0 0,0-2 0 0,-2 1 7120 15,0-1 1392-15,-2 1 288 0,1 1 48 0,-2-2-5168 0,3 7-1040 16,0 0-208-16,0 0-32 0,-2-5-1168 0,2 5-224 16,0 0-48-16,0 0-16 0,0 0-336 0,0 0-64 15,-5 9-16-15,-1 3 0 0,3 2-528 0,0-1 0 16,0 1 0-16,1-3 0 0,0-3 0 0,2-8 0 0,0 0-160 0,0 0 160 15,0 0 0-15,0 0 0 16,0 0 0-16,0 0 0 0,0 0 0 0,0 0-176 16,0 9 176-16,0-9-128 15,0 0-256-15,0 0-64 0,0 0 0 0,7-4 0 16,-2 0-2448-16,-5 4-496 0,0 0-112 0,0 0-13584 0</inkml:trace>
  <inkml:trace contextRef="#ctx0" brushRef="#br0" timeOffset="33257.36">14679 6925 1839 0,'0'0'160'0,"0"0"-160"0,1-9 0 16,0 1 0-16,0 1 4320 0,1-3 832 0,-2-1 160 0,0 1 48 16,-2-1-2080-16,1 4-400 0,-1-4-96 15,-1 3-16-15,-1 3-336 0,1-1-64 0,3 6 0 16,-2-6-16-16,2 6-752 0,0 0-160 0,0 0-32 0,0 0 0 16,0 0-416-16,0 0-96 0,0 0 0 0,0 0-16 0,0 0-608 0,0 0-112 15,0 0-32-15,2-5 0 0,-2 5-128 0,8-5 0 16,1 0-160-16,2 1 160 15,1 0 0-15,1 1 0 0,0 1 0 0,1 0 0 0,2 4 0 16,1 0 0-16,-2 2 0 0,2 0 0 0,-1 1 0 0,1 1 0 16,0 0 0-16,0 1 0 0,0 0 0 0,1 1 0 15,-3 1 128-15,1 1-128 0,-2-1 0 0,1-2 128 16,-2-1-128-16,0-1 0 0,-3 0 144 0,-1 2-144 16,-1-5 0-16,-1 2 144 0,-1-4-144 0,-6 0 0 15,0 0 0-15,0 0 0 0,0 0 0 0,0 0 0 0,0 0 0 0,0 0 0 16,0 0 128-16,0 0 0 15,0 0 0-15,0 0 0 16,0 0-896-16,0 0-192 0,-9 0-48 0,-1-4 0 16,-1 2-2256-16,0-2-464 0</inkml:trace>
  <inkml:trace contextRef="#ctx0" brushRef="#br0" timeOffset="33680.78">14668 6824 20271 0,'0'0'1792'0,"0"0"-1424"0,0 0-368 0,0 0 0 16,0 0 3104-16,0 0 544 0,0 0 128 0,0 0 0 15,0 0-2176-15,0 0-448 0,7-2-96 0,-7 2-16 16,0 0 288-16,10 0 48 0,3 0 16 0,0 2 0 16,1 3-512-16,2 3-112 0,1 3 0 0,1 0-16 15,2 2-336-15,-1 3-64 0,1 0-16 0,1 2 0 16,2 2-80-16,3 0-32 0,0 1 0 0,3 1 0 15,2 2-224-15,-2-2 0 0,-1-1 128 16,-1-1-128-16,0-2 0 0,-1 0 0 16,-6-4 0-16,-3-1 0 0,-2 2 0 15,0-5 0-15,-1 1 0 0,1-1 0 0,-2-1 0 0,-2 0 0 16,1 0 0-16,0 1 0 0,-3-3 0 16,-1 0 0-16,-2-2 0 0,-1 2 0 0,-1-3 192 0,0-1 64 15,0 1 0-15,-4-4 0 0,5 4-64 0,1-1-16 16,-6-3 0-16,5 4 0 0,-5-4-176 0,6 4 0 0,0-2 0 15,-1 1 128-15,-5-3-128 0,6 4 0 0,-1-3 144 0,2 2-144 0,-7-3 160 0,7 1-32 16,-7-1-128-16,5 1 192 0,-5-1-64 0,5 3-128 16,-5-3 176-16,0 0-176 0,0 0 224 0,0 0-64 15,0 0-16-15,0 0 0 0,0 0-144 0,0 0 128 16,0 0-128-16,0 0 128 0,0 0-128 0,0 0 0 16,0 0 0-16,0 0-15120 15,0 0-2912-15</inkml:trace>
  <inkml:trace contextRef="#ctx0" brushRef="#br0" timeOffset="36890.08">14785 6425 20271 0,'0'0'896'0,"0"0"192"0,0 0-880 0,0 0-208 0,0 0 0 0,0 0 0 0,0 0 1872 0,0 0 336 16,0 0 64-16,0 0 16 0,0 0 64 0,0 0 16 15,0 0 0-15,0 0 0 0,0 0-1024 0,0 0-208 16,0 0-48-16,0 0 0 0,0 0-48 0,0 0-16 16,0 0 0-16,0 0 0 0,0 0-352 0,-7-1-80 15,7 1-16-15,-8 0 0 0,1-3-208 0,-1 2-48 16,-1-2-16-16,0 3 0 0,0-2-176 0,1 1-128 16,2 1 192-16,-3-2-192 0,-3 2 0 0,-1 0 0 15,0 2 0-15,-2 1 0 0,-1 4 0 0,-1 0 0 16,0-1 0-16,-2 3 0 0,-1 3 0 0,-1 4-144 15,0-2 144-15,0 2-128 0,0-1 128 16,3 2 0-16,0 0 0 0,2-1 0 0,3-2 0 0,1 0 0 16,0 2 0-16,3-2 0 0,1 2 0 0,2 1-192 0,-1 1 32 15,2 0 0-15,1 2 160 0,2 0 0 0,-2 0-144 0,1 3 144 16,1-4 0-16,-1 1 0 16,2-2 0-16,-1 0 0 0,1-1 0 0,0 0 0 0,-1-3 0 0,2 2 0 15,0-2-144-15,0 1 144 0,0-2 0 0,2-1 0 16,0-2-160-16,1 0 160 0,0 0-128 0,-1 0 128 15,2 2-192-15,0-4 32 0,0-1 16 16,1 1 0-16,2 1-208 0,-1 0-32 0,1 1-16 0,-1-1 0 16,-1-3-2688-1,1 2-544-15,-2 1-96 0</inkml:trace>
  <inkml:trace contextRef="#ctx0" brushRef="#br0" timeOffset="37163.22">14255 7097 4607 0,'0'0'192'0,"0"0"64"0,0 0-256 0,0 0 0 0,0 0 0 0,0 0 0 0,0 0 6448 0,0 0 1232 16,0 0 256-16,0 0 64 0,0 0-5184 0,6 4-1024 16,2 3-192-16,1 1-64 0,0 0-320 0,3 1-64 15,-1 2 0-15,0-1-16 0,1-1-688 0,1 0-128 16,3 0-16-16,-2-1-16 0,0-1-96 0,1-2-32 15,0 0 0-15,0-1 0 0,-1 0-160 0,0-3 0 16,-2-3 0-16,0-2 0 0,-2-1 0 0,2-2 128 0,0-2-128 0,-3-3 192 16,1-3-64-16,-2-2 0 0,-1-3 0 0,-2 1 0 31,0-2-1728-31,-2-1-368 0</inkml:trace>
  <inkml:trace contextRef="#ctx0" brushRef="#br0" timeOffset="38199.66">13756 6394 1839 0,'0'0'160'0,"0"0"-160"15,0 0 0-15,0 0 0 0,0 0 5760 0,0 0 1136 0,0 0 208 0,0 0 64 16,0 0-3920-16,0 0-784 0,0 0-160 0,0 0-16 16,0 0-560-16,0 0-128 0,0 0 0 0,0 0-16 15,0 0-576-15,0 0-112 0,0 0-32 0,0 0 0 16,0 0-96-16,0 0-32 0,0 0 0 0,0 0 0 16,0 0-224-16,0 0-32 0,2-5-16 0,-1-3 0 15,-1-4-464-15,2 1 128 0,-1-5-128 0,0-1 0 16,1 1 0-16,-2 5 0 0,1 1 0 15,-1 10 0-15,0 0 0 0,0 0-192 0,0 0 192 0,0 0-192 0,0 0 64 16,1 13 128-16,1 2-208 0,-1 3 208 0,0 3 0 16,0 1 0-16,1 2 0 0,-1 0 0 0,0 1 0 15,2 1 0-15,0 2 0 0,-2-4 0 0,2 1 0 16,-2-1 0-16,0-5 0 16,0 2-304-16,1-1 48 0,-1-1 0 0,0-3 0 15,1-1-2672-15,-1 0-528 16</inkml:trace>
  <inkml:trace contextRef="#ctx0" brushRef="#br0" timeOffset="38707.01">13938 6424 2751 0,'0'0'256'0,"-6"-3"-256"0,-2 1 0 0,1 0 0 0,7 2 7888 0,-6-3 1536 16,-1 0 304-16,-1 2 64 0,1-1-6624 0,0 1-1328 0,0 0-272 0,7 1-48 15,0 0-528-15,0 0-96 0,0 0-32 0,0 0 0 16,0 0-640-16,0 0-224 0,0 0 144 0,0 0-144 16,0 0-128-16,0 0-128 0,4 6 0 0,3 1-16 15,2-2 80-15,1 2 32 0,3-4 0 0,1 3 0 16,0-1 160-16,0 3 0 0,1 0-144 16,-1-2 144-16,0 2 0 0,1 1 0 0,-1 1 0 0,-2 2 0 15,-1-1 0-15,-1-1 0 16,-4 0 0-16,1 1 0 0,-1 1 0 0,-1-3 0 15,-2 0 0-15,-2-1 0 0,-2-1-144 0,-2 3 144 16,-1 0 0-16,-3 0 0 0,-4 2 0 0,-1 1 0 0,-1 2 0 16,-1-5 0-16,-2 0 0 0,2 0 0 0,0-4 0 0,1-2 0 0,1-1 0 0,3-2 176 15,2-2-176-15,2-2 160 0,1-4-160 0,3-3 0 16,1-4 0-16,1-2 0 0,3-6-192 16,3-2 0-16,2 0-16 0,1-2 0 0,2 0 208 15,1-3 0-15,0 1 0 0,1 4 0 0,1 2 0 0,-2 1 0 16,-2 1 0-16,0 4-144 0,-3 5 144 0,-2 3 0 15,-1 0 0-15,1 3 0 0,-6 5 176 0,0 0-48 16,0 0 0-16,0 0 0 0,-7-4 240 0,-1 1 32 16,-1 2 16-16,0 1 0 0,-3 0-176 0,1 0-48 0,-3 0 0 15,1 1 0-15,0 2-32 0,0-3-16 0,0 1 0 0,3 2 0 16,2-1-144-16,2-2 0 16,6 0 0-16,0 0 0 0,0 0 0 0,0 0-144 0,0 0 0 15,-2 7 0 1,4 1-1136-16,0 0-240 0,3-1-32 0,1 3-17904 0</inkml:trace>
  <inkml:trace contextRef="#ctx0" brushRef="#br0" timeOffset="39028.41">14154 6433 14735 0,'0'0'640'0,"0"0"160"0,0 0-640 0,2 9-160 16,0 2 0-16,1 3 0 0,0-1 3840 0,-1 1 752 0,1 2 144 0,-1-3 16 0,2 1-2896 0,0-1-576 15,1 0-112-15,1 1-16 16,0-7-848-16,1 1-176 0,-1-1-128 0,1-2 192 0,1-2-192 16,1-3 0-16,0-3 0 0,0-2 0 0,0-2 0 0,0-1 208 15,-1-3-48-15,0-4-16 0,-2 0 192 0,0-2 48 16,-1 1 0-16,-1-2 0 0,-3 1 400 0,0 3 96 16,1-2 16-16,-4 3 0 0,0 1-112 15,-2 0-16-15,-1 1 0 0,-2 1 0 16,-1 0-304-16,-1 4-64 0,0 2-16 0,-1 2 0 15,-1 2-144-15,1 3-48 0,-1 2 0 0,2 3 0 0,0-2-192 0,2 1-160 16,1 0 32-16,1 0 0 0,1 2-192 0,1-2-16 16,2 0-16-16,1-7 0 15,0 7-1584-15,0-7-320 0,0 0-64 0,4 7-16 0</inkml:trace>
  <inkml:trace contextRef="#ctx0" brushRef="#br0" timeOffset="39367.44">14337 6183 23039 0,'0'0'2048'0,"0"0"-1648"0,0 0-400 0,0 0 0 16,0 0 1840-16,0 0 272 0,0 0 64 0,0 0 16 15,-3 6-928-15,1 3-192 0,0 1-48 0,2 1 0 0,0 2-640 0,3-1-128 16,-2 0-16-16,2-2-16 0,0-2-224 0,-3-8-160 15,2 7 32-15,-2-7 0 0,0 0 128 0,7 4 0 16,-1-2 0-16,2-2 0 16,0-1 272-16,0-3 96 0,0-3 16 0,-2 0 0 0,1-3-96 0,-2-1-16 15,0-1 0-15,-1 0 0 0,-1 0-48 0,-2 1-16 16,-1 0 0-16,0 2 0 16,-1 1 592-16,-3 1 112 0,-3 0 32 0,-1 4 0 0,-3 5 48 0,-1 3 16 15,0 3 0-15,0 5 0 0,1 4-800 0,-1 1-208 16,1 2 0-16,2 0 0 15,1 1-1472-15,2 3-368 0</inkml:trace>
  <inkml:trace contextRef="#ctx0" brushRef="#br0" timeOffset="43239.79">21953 7171 2751 0,'0'0'128'0,"0"0"16"0,-1-8-144 0,0-1 0 0,-2 0 0 0,2 1 0 16,-2 0 5696-16,2 0 1088 0,0-1 240 0,-1 2 32 0,1 0-3648 0,1 7-720 16,0 0-160-16,0 0-32 0,0 0-560 0,3-6-112 15,2-1-32-15,1 2 0 0,2 1-832 0,1 1-192 16,3 2-16-16,1 2-16 0,4 3-304 0,0 3-64 15,1 3-16-15,3 6 0 0,0 3-192 0,4 5-32 16,-1 3-128-16,2 3 192 0,-1 3-192 0,0-5 0 16,-1 1 128-16,0 0-128 0,2 1 0 0,0-5 0 15,0-1 0-15,1-2 0 0,0 2 0 0,2-3 0 16,1-4 0-16,1 1 0 0,2-2 0 16,-1-2 0-16,1-2 128 0,1-2-128 0,-2-2 0 15,-3-3 0-15,-3 0 0 0,-4-2 0 16,-5-2 0-16,-3 1 0 0,-2-2-192 15,-3 0 192-15,-2 0-192 0,-7 0 64 0,0 0 128 0,0 0-208 16,0 0-1328-16,0 0-256 0,0 0-48 0,0 0-17392 0</inkml:trace>
  <inkml:trace contextRef="#ctx0" brushRef="#br0" timeOffset="43871.16">21991 7127 8287 0,'-1'-7'736'0,"-2"1"-592"0,1-1-144 0,-1 3 0 0,3 4 2464 0,-4-4 464 15,0 2 80-15,4 2 32 0,0 0-1296 0,-5 1-256 16,-2 2-48-16,2 2-16 0,0 1-528 0,1 3-96 0,1 5-32 0,1 1 0 16,-1 2 176-16,1 0 16 15,0 0 16-15,2 1 0 0,0-2-192 0,0-2-32 0,0 1-16 0,0-4 0 16,2 0-80-16,-1-5-16 0,0 1 0 0,-1-7 0 15,0 0-240-15,0 0-48 0,0 0-16 0,0 0 0 16,0 0 112-16,0 0 0 0,0 0 16 0,0 0 0 16,0 0-80-16,0 0 0 0,-1-11-16 0,2 0 0 15,-1-1-368-15,2 0 0 0,-2 2 0 0,1-2 0 16,0 4 0-16,0 2 0 0,-1 6 0 0,0 0-128 16,0 0 0-16,0 0 0 0,8-2 0 0,1 4 0 15,1 2 128-15,1 1 0 0,2 0-144 0,2 2 144 0,0 0 0 16,2 0 0-16,-1-1 0 0,-2 0 0 15,-2-1-272-15,-2 1 16 0,1-2 0 16,-3 0 0-16,-8-4-2640 0,0 0-528 16</inkml:trace>
  <inkml:trace contextRef="#ctx0" brushRef="#br0" timeOffset="44099.76">21961 7007 20271 0,'0'0'896'0,"0"0"192"0,-5-5-880 0,2-1-208 0,3 6 0 0,0 0 0 16,0 0 4224-16,-4-5 816 16,0 1 144-16,4 4 48 0,0 0-2800 0,0 0-544 15,0 0-112-15,0 0-32 0,0 0-1104 0,0 0-208 16,8 2-48-16,4-1-16 0,0 0-240 0,2 2-128 0,3-1 128 0,3 2-128 16,0 0 176-16,3 0-48 15,-1-1 0-15,0-1 0 0,-1 0-128 0,0 0-176 0,0-2 48 0,-5 0 0 16,-1 0-848-1,-3 0-176-15,-3 1-16 0,-3 1-18512 0</inkml:trace>
  <inkml:trace contextRef="#ctx0" brushRef="#br0" timeOffset="46231.72">22161 6763 1839 0,'0'0'160'16,"0"0"-160"-16,0 0 0 0,0 0 0 0,0 0 6720 0,0 0 1296 15,0 0 272-15,0 0 48 0,-7-5-4624 0,2 0-944 0,-2 1-176 0,2-3-32 16,-1 3-1200-16,-1 2-224 0,1-1-48 0,-1 0-16 15,1-1-752-15,-2 2-160 0,0-1-32 0,0 1 0 16,2-1-128-16,-2 2 0 0,0-1 0 0,0 2 0 16,0-1 0-16,0 1 0 0,-1 1 128 0,0 2-128 15,0 0 0-15,-3 1 0 0,2-1 0 0,-1 4 0 16,1 0 0-16,0 2 128 0,-2-2-128 0,0 4 128 16,2 1-128-16,-1 1 0 0,0 0 0 0,-1 0 0 15,0 0 0-15,0 1 0 0,1 2 0 0,-2-1 0 16,2 0 0-16,2-1 0 0,0-1-144 0,1 4 144 15,0 0 0-15,0 1 0 0,3 1 0 0,1-3 0 16,2 3 0-16,-1-4 0 0,-1 1-160 0,2 0 160 0,0-1-128 16,1 2 128-16,-2-2-128 0,3 2 128 0,2 1 0 15,-2 1 0-15,1 1 0 0,0 1-128 0,1-3 128 0,-1 0-128 16,0-1 128-16,0 3-128 0,1-6-64 0,-1 2-16 16,0-2 0-16,-1-1 0 15,0-1-736-15,0-4-144 0,0-8-16 0,0 0-16 16,0 0-336-16,0 0-64 0,0 0-16 0,-5 5 0 15,0 0-2048-15,0-2-400 16</inkml:trace>
  <inkml:trace contextRef="#ctx0" brushRef="#br0" timeOffset="46483.06">21599 7429 6447 0,'0'0'576'0,"0"0"-576"0,9 4 0 15,-1 1 0-15,-2-2 4368 0,2 1 768 16,1 0 160-16,0 0 16 0,0-2-2432 0,2 2-480 15,-1 0-96-15,1 1-32 0,-4 2-992 0,3 1-208 16,-1 1-48-16,0 1 0 0,0-1-624 0,0 2-128 16,0-2-16-16,-1-1-16 0,-3-2-240 0,2 1 0 15,-1-2 0-15,-6-5 0 0,7 4 0 0,-1-2 0 0,1 0 0 0,-1-4 0 16,1 0 320-16,-1-5 0 0,0 1 16 0,-1-1 0 16,-1 1 240-16,0-3 64 0,-2-2 0 0,0 2 0 15,-1 3-208-15,0 0-48 0,-1 6 0 0,0 0 0 0,0 0-384 16,0 0 0-16,0 0 0 0,0 0-12736 15,0 0-2624-15</inkml:trace>
  <inkml:trace contextRef="#ctx0" brushRef="#br0" timeOffset="47749.18">22543 7698 2751 0,'0'0'128'0,"0"0"16"0,0 0-144 0,0 0 0 16,0 0 0-16,0 0 0 0,0 0 6016 0,0 0 1184 0,0 0 224 16,0 0 64-16,0 0-3888 0,0 0-768 0,0 0-144 0,0 0-48 15,0 0-1104-15,0 0-208 0,0 0-48 0,-6 6-16 16,2 3-880-16,-3 4-160 0,-2-2-32 0,-3 2-16 16,-1 3-176-16,-2 0 0 0,0 1 0 0,-2 0-176 15,-1 0 176-15,-2 2 128 0,-1 1-128 0,-1-1 176 16,-2-1-176-16,1-1 0 0,1 2 0 0,-2-3 0 15,0-2 192-15,-1 2-32 0,0 2-16 0,2 1 0 16,-1 0-16-16,2 2 0 0,1-3 0 0,2 0 0 16,0 1-128-16,4-1 0 0,0-4 0 0,4 2 0 15,0-6 0-15,2 2 0 0,1-1 0 0,2-1 0 0,-1 0-128 0,2 0 128 16,0-3 0-16,2-1 0 0,3-6 0 16,0 0 0-16,0 0 0 0,0 0 0 0,0 0 0 0,0 0 0 15,0 0 0-15,0 0 0 0,0 0 0 0,0 0 0 16,0 0 0-16,-2-7 0 15,2-2-1776-15,1 0-384 16,1-3-80-16,1 2-15696 0</inkml:trace>
  <inkml:trace contextRef="#ctx0" brushRef="#br0" timeOffset="48228.99">21904 8050 2751 0,'0'0'256'0,"0"0"-256"16,0 0 0-16,0 0 0 0,0 0 5968 0,0 0 1152 0,0 0 240 15,-4 8 32-15,1-2-4128 0,1 2-816 16,-1 1-160-16,0 0-48 0,1 2-704 0,-2 0-160 0,1 1-32 0,2 0 0 16,-2 0-1088-16,2 1-256 0,0 0 0 0,-1 0 0 15,1 0 0-15,0 1 0 0,0 2 0 0,-1-1 0 0,0 1 0 16,-1 0 0-16,0-1 0 0,1 0 0 15,-1-1 0-15,1-1 0 0,-1-3 0 0,0 2 128 16,2-3-128-16,0 0 192 0,-1-1-64 0,2-8 0 16,0 0 0-16,0 0 0 0,0 0 0 0,0 0 0 15,0 0 0-15,0 7 0 0,0-7 0 0,3 6 0 16,1 1 0-16,0-1 0 0,0 2 0 16,1-1 0-16,2-1 0 0,0-2 0 0,0 1 0 15,1-1 0-15,0-3-128 0,2 1 144 0,2-1-144 0,1-1 160 0,1 1-32 16,0-1 0-16,2 0 0 0,0 0 0 0,1 3 144 0,-3 0 32 15,0-2 0-15,1 1 0 0,0 1-96 0,0-3-16 16,-2-4 0-16,1 2 0 0,-1 0-192 0,0 4 128 16,0-2-128-16,-1 1 0 0,0 0 0 0,-2 0 128 15,-1 2-128-15,-1-3 0 0,0 0 0 0,-2 0 0 16,-6 0 0-16,0 0 0 0,7 1 0 0,-7-1 0 16,0 0 0-16,0 0 0 0,0 0 0 0,0 0 0 15,0 0 0-15,0 0 0 0,0 0 0 0,0 0-208 16,0 0 64-16,0 0 16 15,0 0-2352-15,0 0-464 0,0 0-80 0,-13 0-32 0</inkml:trace>
  <inkml:trace contextRef="#ctx0" brushRef="#br0" timeOffset="50335.64">21810 7532 12895 0,'0'0'576'0,"0"0"112"0,0 0-560 0,0 0-128 0,0 0 0 16,0 0 0-16,6 0 3088 0,2 0 592 15,1 0 112-15,3 1 32 0,0 1-976 0,1-2-192 0,1 0-32 0,3 1-16 16,3-1-1200-16,3 0-256 0,2-3-32 0,1 1-16 16,3-1-576-16,-1 1-112 0,0-4-32 0,0 0 0 15,-1-2-192-15,-4 0-64 0,-1 0 0 0,-2-1 0 16,-6 0-128-16,-1-3 160 0,0-2-160 0,0-2 160 16,-1-2 208-16,0-3 32 0,-2-1 16 0,-1-4 0 15,0-5 32-15,-1-2 16 0,0-3 0 16,0-1 0-16,-2 2-320 15,-1 1-144-15,-2 0 128 0,-2 4-128 0,-2 2 0 0,0 4 0 0,-2 5-224 0,1 3 80 16,-2 4-96-16,0 2-16 0,0 3 0 0,-1 2 0 0,-1 1-96 0,6 4-32 16,0 0 0-16,0 0 0 15,-6-3-192-15,6 3-64 0,-7 0 0 16,7 0 0-16,-5 0 112 0,5 0 16 16,0 0 0-16,-5-1 0 0,5 1 512 0,-7 0 144 0,2 0 16 0,5 0 0 15,-6-2 48-15,-1 2 16 0,7 0 0 0,0 0 0 0,-9-2 16 0,1 1 0 16,0 1 0-16,2 0 0 0,6 0 16 0,0 0 16 15,0 0 0-15,0 0 0 0,0 0 192 0,0 0 48 16,0 0 0-16,0 0 0 0,0 0-512 0,0 0 0 16,0 0 0-16,0 0 0 15,0 0-432-15,0 0-16 0,0 0-16 0,0 0 0 0,0 0 272 0,0 0 48 16,0 0 16-16,0 0 0 0,0 0 128 0,0 0-192 16,0 0 192-16,0 0-192 0,0 0 192 0,0 0 224 15,0 0-48-15,0 0-16 0,0 0 208 0,0 0 32 0,0 0 16 16,0 0 0-16,0 0-128 0,0 0-32 0,0 0 0 0,0 0 0 15,0 0 128-15,0 0 32 0,0 0 0 0,0 0 0 16,0 0-416-16,0 0-176 0,0 0 16 0,0 0 0 16,0 0-288-16,6-1-48 15,2 1-16-15,0-3 0 0,0 3 512 0,-2 0 0 0,-6 0 0 16,7 0 0-16,-7 0-176 0,0 0 176 0,0 0-192 0,0 0 192 0,0 0 0 16,0 0 0-16,0 0 0 0,0 0 0 15,0 0-320-15,0 0 64 0,-3 10 0 0,-2 2-18512 16</inkml:trace>
  <inkml:trace contextRef="#ctx0" brushRef="#br0" timeOffset="51005.88">21876 8363 11967 0,'0'0'1072'0,"0"0"-864"0,0 0-208 0,0 0 0 0,0 0 3408 0,0 0 640 16,0 0 128-16,0 0 32 0,0 0-1216 0,0 0-240 15,0 0-64-15,0 0 0 0,0 0-1040 0,4-7-224 16,0-2-32-16,3-4-16 0,2-4-272 0,3-3-48 16,2 0-16-16,5-4 0 0,4-2-592 0,5-3-128 15,2-2-32-15,4 0 0 0,1 1-288 0,-1 2 0 16,-2 6 0-16,-1 1 0 15,-1 3-320-15,-1 2-80 0,-3 1-16 0,-2 2 0 16,-1 2-2608-16,-4 2-528 0,15-5-96 16,-8 7-32-16</inkml:trace>
  <inkml:trace contextRef="#ctx0" brushRef="#br0" timeOffset="51739.5">22661 6596 2751 0,'0'0'128'0,"-1"-5"16"0,-4-3-144 0,1-1 0 0,0 0 0 0,0 1 0 0,0 0 7120 0,0 0 1392 15,0 2 288-15,2 1 48 0,2 5-5072 0,0 0-1008 16,0 0-208-16,0 0-32 0,0 0-1152 0,0 0-224 15,0 0-64-15,4 10 0 0,1 8-880 0,1 11-208 16,2 10 0-16,1 4 0 0,2 4 224 0,-1 1 32 16,2 1 16-16,-3 0 0 0,-1 3-272 0,-2-1 0 15,-1-3 0-15,2-3 0 0,-3-2 0 0,-1-3-144 16,-1-1 144-16,1-4-128 0,-2-5 128 0,0-2-160 16,1-5 160-16,-1-2-160 0,-1-1 16 0,0-6 0 15,0-5 0-15,0-1 0 16,1-2-304-16,-1-6-48 0,0 0-16 0,0 0 0 15,0 0-656-15,0 0-144 0,0 0-32 0,0 0 0 16,-1 7-2272-16,1-7-464 0,0 0-80 0,0 0-32 0</inkml:trace>
  <inkml:trace contextRef="#ctx0" brushRef="#br0" timeOffset="52167.73">22562 6330 13823 0,'0'0'1216'0,"-1"11"-960"0,0 0-256 0,-2 1 0 0,-1 0 3088 0,-3 2 576 16,1 0 112-16,1 2 32 0,1 1-1472 0,0-4-288 16,-1 0-64-16,1-1-16 0,1-3-736 0,1-1-144 15,-1-2-16-15,3-6-16 0,0 0-64 0,0 0-16 16,0 0 0-16,0 0 0 0,0 0 32 0,0 0 0 16,0 0 0-16,0 0 0 0,0 0-560 0,1-8-96 0,3-5-32 0,1-2 0 15,3-2-192-15,1 0-128 16,0 0 128-16,2 3-128 0,-1-1 0 0,1 4 0 15,-2 1 0-15,1 4-128 0,2 3 128 0,2 5 0 16,-1 2 0-16,2 3 0 0,0 2 0 0,1 2-128 16,1 1 128-16,0 2-128 0,-1 2 0 0,-1 1 0 0,-2 0 0 0,0-1 0 15,0 0 128-15,-1-2-208 16,0 1 80-16,-2-2 128 0,-1 0-2160 16,-3-1-304-16</inkml:trace>
  <inkml:trace contextRef="#ctx0" brushRef="#br0" timeOffset="58909.65">26269 12748 19343 0,'0'0'848'0,"0"0"192"0,0 0-832 0,0 0-208 16,0 0 0-16,0 0 0 0,0 0 4736 0,0 0 912 15,2 9 176-15,1 8 48 0,-1 6-3376 0,0 5-656 0,0 5-144 0,-2 3-32 16,-1 3-960-16,1 1-208 0,-3 0-48 0,1-1 0 16,-2 2-448-16,-1-5 0 0,-2 1 0 0,1-6 0 15,0-1 0-15,1-2-208 0,0-1 16 0,0-4 0 16,1-3-96-16,0-5-16 0,1 0 0 0,2-9 0 16,1-6 304-16,0 0-192 0,0 0 192 0,0 0-160 15,0 0-288 1,0 0-48-16,4-6-16 0,2-7 0 0,5-4 112 0,-2-2 16 0,0 1 0 0,2-5 0 15,-1 0 384-15,-1 3 0 0,-2 0 0 0,-1 4-128 0,-2 5 128 16,1 3 0-16,-2 1 0 0,-3 7 128 16,0 0 352-16,0 0 80 0,0 0 16 0,0 0 0 15,0 0 192-15,0 0 64 0,0 0 0 0,0 0 0 16,0 0-256-16,0 0-32 0,0 0-16 0,0 0 0 0,5-5-272 16,3 0-64-16,4 0-16 0,3-1 0 15,1 3-176-15,1-4 192 16,1 1-192-16,0-1 192 0,2 2-192 0,-2 1 0 0,-1 1 0 0,1 2 128 0,-1 0-128 0,-1-1 0 15,-2 1 0-15,1 1 0 16,-1 0-576-16,-1 0 16 0,-2-3 0 0,-2 2 0 16,-2 0-1168-16,1 0-256 0,-1-5-32 0,-7 6-16 15,6-5-960-15,1-3-192 0,-1-1-32 0,1 0-11984 16</inkml:trace>
  <inkml:trace contextRef="#ctx0" brushRef="#br0" timeOffset="59072.34">26690 12778 21183 0,'-2'-9'1888'0,"2"0"-1504"16,0 0-384-16,0 2 0 0,0-2 3344 0,0 9 608 15,0 0 112-15,0 0 32 0,0 0-1024 0,0 0-192 16,0 0-32-16,0 0-16 0,0 0-1680 0,2 13-320 16,0 9-80-16,1 7-16 0,0 5-128 0,-2 3-32 15,0 2 0-15,0 1 0 0,-1 1-576 0,0-1 0 16,-1-4 0-16,0 1 0 16,-2-3-352-16,1-3-96 0,-1-2 0 0,2-3-16 15,-2-4-2256-15,2-2-448 0,-1-2-96 0</inkml:trace>
  <inkml:trace contextRef="#ctx0" brushRef="#br0" timeOffset="59849.11">27087 12741 32367 0,'0'0'1424'0,"0"0"304"0,0 0-1376 0,4 14-352 0,-1 5 0 16,-1 7 0-16,1 4 2688 0,-2 3 480 0,1 1 96 0,-2 2 0 16,0 4-1632-16,0 0-336 0,0-4-64 0,0 2-16 15,-2 1-832-15,1 1-160 0,-2-4-32 0,1-2-16 16,-1 1-432-16,-1-2-96 0,0-3-16 0,2-3 0 15,-1-6-320 1,1-3-64-16,-2-3-16 0,2-4 0 0,1-2 192 16,0-2 16-16,1-7 16 0,0 0 0 0,0 0 352 0,0 0 64 0,0-11 128 0,4-4-208 15,-2-6 208-15,2-2 192 0,1-2-48 0,1 0 0 16,0 0 176-16,-1-1 48 0,2 0 0 0,-2 0 0 16,-1 5-192-16,0 4-48 0,-1 4 0 0,-1 4 0 0,1 0-128 15,-3 9 160-15,5-5-160 0,-5 5 160 0,0 0-160 0,8-4 0 16,0 1 144-16,-1 2-144 0,-7 1 128 0,11 0-128 15,-2 0 128-15,0 1-128 16,0 0 0-16,2 1 144 0,0-2-144 0,1 0 0 0,1-2 176 0,0 0-176 16,2-2 160-16,0 0-160 0,1-2 0 0,1-5 128 15,0 1-128-15,-2 1 0 0,1-5 144 0,0 4-16 16,-1 1 0-16,1 1 0 0,-4-1-272 0,-2 1-64 16,1 2-16-16,-2 2 0 15,-3 0-1280-15,-1 0-256 0,1 0-48 16,-6 4-16-16,0 0 592 0,5-7 112 0,-1-2 32 15,-2 0 0-15,0-1-160 0,-2-2-32 16,0-1 0-16,1 0 0 0,-1-3 768 0,0-1 160 16,-1-2 32-16,-1-1 0 0,1 2 1088 0,0 1 208 0,-2 1 48 0,2 3 16 15,0 2 752-15,-1 3 128 0,2 8 48 0,0 0 0 0,0 0-112 0,0 0 0 0,0 0-16 0,0 14 0 16,-1 12-976-16,0 9-192 0,-1 3-32 0,1 4-16 16,-2 2-176-16,1 1-16 0,-3-2-16 0,-1-3 0 15,0-3-416-15,1-5-304 0,-2-3 48 0,3-3 16 16,-2-1-1840-1,0-2-368-15,1-1-80 0,0-1-16 0</inkml:trace>
  <inkml:trace contextRef="#ctx0" brushRef="#br0" timeOffset="60214.39">26825 12980 44799 0,'0'0'992'0,"0"0"208"0,0 0 32 16,0 0 16-16,0 0-992 0,0 0-256 0,0 0 0 0,0 0 0 0,0 0 1360 0,0 0 240 0,0 0 32 0,0 0 16 16,0 0-688-16,0 0-144 0,0 0-32 0,0 0 0 31,0 0-1056-31,0 0-224 0,4 8-32 0,-1 0-15024 0,-3-8-2992 0</inkml:trace>
  <inkml:trace contextRef="#ctx0" brushRef="#br0" timeOffset="61060.27">27919 13081 29487 0,'0'0'2624'0,"0"0"-2112"0,0 0-512 0,0 0 0 15,0 0 2624-15,0 0 432 0,0 0 80 0,0 0 0 16,0 0-1152-16,7-2-224 0,3 0-48 0,0-3-16 16,1-3-480-16,1 1-80 0,2 2-32 0,0 0 0 15,1 1-688-15,-1 0-144 0,2 1-16 0,-1 2-16 16,1 1-400-16,2 3-80 0,-2 2-16 0,-1 1 0 16,1 1-2560-16,-2 1-528 0,0 1-112 0</inkml:trace>
  <inkml:trace contextRef="#ctx0" brushRef="#br0" timeOffset="61274.65">27954 13283 30399 0,'0'0'1344'0,"0"0"288"15,0 0-1312-15,0 0-320 0,0 0 0 0,0 0 0 0,11 2 3232 0,-2-2 576 16,0 0 112-16,1 0 32 0,2-1-2304 0,0 0-464 15,1 0-96-15,-3 1 0 0,1-3-688 0,-1 2-128 0,2 1-16 0,-2 0-16 32,1-2-1040-32,2 2-208 0,-1-1-32 0,-1 1-19840 0</inkml:trace>
  <inkml:trace contextRef="#ctx0" brushRef="#br0" timeOffset="61812.55">28918 12785 19343 0,'-24'0'848'0,"16"1"192"0,2 0-832 0,-3 1-208 16,-3 0 0-16,2 0 0 0,2-1 3696 0,1 0 688 0,2-1 144 0,5 0 16 15,0 0-1856-15,0 0-384 0,0 0-80 0,8 3-16 16,4-1-896-16,2 0-176 0,2 0-48 0,3-2 0 15,2-2-192-15,4-1-64 0,0 1 0 0,-1 0 0 16,2-2-544-16,1 2-112 0,-3-2-32 0,1 3 0 16,-4 1-144-16,0 1 0 0,-2 1-192 0,0 4 192 15,-5-2-1136-15,-2 3-96 16,-2 1-32-16,-1 4 0 16,-5 1-1312-16,-1 0-272 0,-3-1-48 0,-2-1-9072 0,1 0-1792 0</inkml:trace>
  <inkml:trace contextRef="#ctx0" brushRef="#br0" timeOffset="62222.6">29147 12933 6447 0,'0'0'576'0,"0"0"-576"0,0 0 0 0,-6-3 0 0,-1 0 6304 0,7 3 1152 16,0 0 224-16,0 0 64 0,0 0-3904 0,0 0-784 16,0 0-160-16,0 0-16 0,0 0-1088 0,0 0-192 15,0 0-64-15,-8 8 0 0,1 5-832 0,-3 9-160 16,0 4-32-16,0 7-16 0,-1 2-368 0,1 1-128 16,-2 2 0-16,2 3 0 0,-1-4 0 0,1 5 128 15,1 0-128-15,1-2 0 0,1-3 0 0,3-3 0 16,2-3-144-16,2-2 144 0,-2-7-400 15,2-1 16-15,2-3 0 0,-1-4 0 0,0-2 16 16,1-3 16-16,0-1 0 0,-2-8 0 0,0 0 64 0,0 0 16 0,0 0 0 16,0 0 0-16,0 0 272 0,0 0-128 15,-4 6 128-15,-1 0 0 0,-1 0 0 0,-4-2 0 16,0-1 0-16,0 1 0 0,-2-1 0 0,-1 1 0 0,-2 2 0 0,1-2 0 16,-2-2 0-16,2 2 0 15,1-1 0-15,1-1 0 0,2 0 256 0,1 0-32 16,2-2-16-16,7 0 0 0,0 0 144 0,0 0 32 0,0 0 0 0,0 0 0 15,0 0-96-15,0 0-16 0,0 0 0 0,0 0 0 16,0 0-112-16,0 0-32 0,13-2 0 0,4 0 0 16,4 0 144-16,1-4 32 0,3 3 0 0,1 0 0 0,2 2-128 15,0-2-32-15,2-2 0 0,0 2 0 16,-2 3-144-16,-1-2 0 0,-4-1 0 0,0 3 128 0,-4-1-128 16,-1 1 0-16,-5 0 0 0,-2 0 0 15,-2 0-448-15,-1 1 48 0,-8-1 0 0,0 0 0 16,0 0-1104-16,0 0-224 15,0 0-32-15,0 0-12576 0,0 0-2496 0</inkml:trace>
  <inkml:trace contextRef="#ctx0" brushRef="#br0" timeOffset="65358.73">22749 13063 4607 0,'0'0'400'0,"0"0"-400"0,0 0 0 0,0 0 0 0,-3-6 1552 0,2 0 240 15,1-1 32-15,0-1-4304 16,0 1-848-16</inkml:trace>
  <inkml:trace contextRef="#ctx0" brushRef="#br0" timeOffset="65777.89">22691 12751 21823 0,'0'0'960'0,"0"0"208"0,0 0-928 0,0 0-240 0,0 0 0 15,0 0 0-15,0 0 2000 0,0 0 368 16,8-3 64-16,0 3 0 0,0 0-640 0,1 2-128 0,-1 2-16 16,1 5-16-16,0 5-448 0,0 8-96 0,-1 7 0 0,-2 6-16 15,-2 8-576-15,-1 4-112 0,-1 4-32 0,0 1 0 16,-1 0-352-16,0-1 128 0,1-1-128 0,-1-1 0 15,-1 1 0-15,3-3 0 0,-2-4 0 0,0-6 0 16,0 1-192-16,1-3 0 0,0-2 0 0,2-4 0 16,-1-5 192-16,0-1-192 0,-2-3 192 0,0-1-192 15,0-1 192-15,-1-2 0 0,2-5-144 0,-2 1 144 16,0 1 0-16,-2-1 0 0,1 0-144 0,0-2 144 16,-2-1-256-16,1 0 0 0,-1-1 0 0,0 1 0 0,3-9-64 15,0 0 0-15,-4 4 0 0,4-4 0 16,0 0 32-16,0 0 0 0,0 0 0 0,0 0 0 0,0 0 96 0,0 0 32 15,0 0 0-15,0 0 0 16,0 0-384-16,0 0-80 0,0 0-16 0,0 0 0 16,0 0-112-16,0 0-16 0,0 0-16 0,0 0 0 15,0 0-1280-15,0 0-256 0,0 0-48 0,-1 7-9264 0</inkml:trace>
  <inkml:trace contextRef="#ctx0" brushRef="#br0" timeOffset="66082.5">22681 13850 1839 0,'0'0'160'0,"0"0"-160"0,0 0 0 0,0 0 0 0,0 0 3968 0,0 0 768 16,0 0 160-16,0 0 32 0,5 3-1456 0,0 2-272 0,0-1-64 0,3 0-16 15,-1 2-1152-15,-1-1-240 0,1 2-32 0,-1-2-16 16,2-1-864-16,0 1-176 0,0-1-48 0,2 0 0 16,-1-3-288-16,-1-1-64 0,-8 0-16 0,7-2 0 0,0-6-96 0,1 0-128 15,-1-2 176-15,-1-1-176 0,1-1 160 16,-1 1-160-16,2-2 128 0,-1-2-128 0,-1 0 0 0,1-5 0 16,-1-2 0-16,2 0 0 15,0 0-2528-15,0-3-384 0,-3-1-80 16</inkml:trace>
  <inkml:trace contextRef="#ctx0" brushRef="#br0" timeOffset="71225.62">22798 13199 15551 0,'0'0'688'16,"0"0"144"-16,0 0-672 0,0 0-160 0,0 0 0 0,0 0 0 0,0 0 1888 0,8 6 352 16,-3-2 64-16,-5-4 0 0,8 1-400 0,0 0-96 15,0 3-16-15,1-4 0 0,1 1-608 0,2-1-128 16,1 2-32-16,1-2 0 0,2 0-576 0,-2-3-112 15,2-3-16-15,1-1-16 0,0-5-32 0,2 1 0 16,-2-2 0-16,0-4 0 0,2-3 304 0,-1-1 64 16,0-1 16-16,2-5 0 0,2-2 112 0,-1-2 0 15,-2-2 16-15,1 2 0 16,-3-1-288-16,-3 4-64 0,-1 3-16 0,-3 4 0 16,0 4-256-16,-4 2-160 0,-1 2 192 0,-1 1-192 0,-1 1 224 0,-2 2-64 15,2 1-16-15,-3 2 0 0,-2-1 0 0,1 0 0 16,0 0 0-16,0 2 0 0,-2 1-16 0,3 4 0 15,0 0 0-15,-4-7 0 0,-1 2 0 0,0 0 0 16,-1-2 0-16,1 1 0 0,0-1-128 16,0 1 0-16,0-1 0 0,-1 1 0 0,4-1 0 15,-4 2 0-15,1 0-160 0,1 1 160 0,4 4 0 16,0 0 0-16,-4-5 0 0,4 5 0 0,0 0 0 0,0 0 0 0,0 0-128 16,0 0 128-16,0 0-256 0,0 0-16 0,0 0 0 15,0 0 0-15,-6 6-192 16,-1 2-48-16,2 0 0 0,0 0 0 0,0-2 192 0,0 1 48 0,-2-1 0 0,2 0 0 15,-2-4 272-15,7-2 0 0,-6 3 0 0,6-3 144 16,-7 2 0-16,7-2 144 0,-5 2-144 0,0-2 48 16,5 0 0-16,0 0 0 0,0 0 0 0,0 0-64 0,0 0-128 15,-5-2 192-15,5 2-64 0,0 0 0 0,0 0 0 16,0 0 0-16,0 0 0 0,0 0-128 0,0 0-256 16,0 0 64-16,0 0 16 0,0 0 0 0,0 0 0 15,-4 0 0-15,4 0 0 0,0 0-16 0,0 0 0 16,0 0 0-16,0 0 0 0,0 0 192 0,4-7 0 15,0-1 0-15,1 0 0 0,0 1 0 0,3-2 0 16,-2 0 192-16,1 1-64 0,-1 2-128 0,1 2 0 16,-2 0 0-16,-5 4 128 0,5-3-128 0,3 3 0 15,-8 0 0-15,8 4 0 0,-2 3 256 0,1 1 16 16,-2 2 16-16,-1 0 0 0,0 1-32 0,0-3 0 16,-1 2 0-16,-1-1 0 0,2 0-96 0,-3-1-32 15,-1-8 0-15,0 0 0 0,0 0-128 0,3 7 0 0,-3-7 0 0,0 0 0 31,0 0-992-31,4 6-224 0,-4-6-64 0,0 0 0 0</inkml:trace>
  <inkml:trace contextRef="#ctx0" brushRef="#br0" timeOffset="73367.66">22896 12596 6447 0,'0'0'576'16,"0"0"-576"-16,0 0 0 0,0 0 0 0,0 0 2928 0,0 0 464 15,0 0 112-15,0 0 16 0,0 0-1280 0,0 0-256 16,0 0-64-16,0 0 0 0,0 0 48 0,0 0 0 15,0 0 0-15,0 0 0 0,0 0-400 0,0 0-80 16,0 0-16-16,0 0 0 0,0 0-400 0,0 0-96 16,0 0-16-16,0 0 0 0,0 0-208 0,0 0-48 15,-8-2-16-15,0 1 0 0,0 0-496 0,1 1-192 16,-1 0 128-16,1 0-128 0,-2 0 0 0,0 1 0 16,0 0 0-16,1 2 0 0,8-3 0 0,-8 4-176 15,0-1 176-15,1 2-128 0,0-3 128 0,-1 2 0 0,0 0 0 0,2 1 0 16,-1 1 0-16,1-1 0 0,-1 0 0 15,1 0-128-15,-2 2 128 0,0 1 0 0,0 0 0 0,1-1 0 16,-1 2 0-16,1 2 0 0,-2 2 0 16,0 1-128-16,0 2 128 0,0 0-128 0,0 2 128 0,1 3-128 15,0 0 128-15,0 1-160 0,2-3 160 0,0-2-160 16,1-2 160-16,3-1-160 0,-1-1 160 0,3 0-160 16,-1-5 32-16,1 0 0 0,0-8 0 0,1 7 0 0,-1-7 0 15,0 0 0-15,0 0 0 0,0 0 0 0,0 0 128 0,0 0-192 16,0 0 192-16,0 0-192 15,0 0-1456-15,0 0-288 16,0 0-64-16,0 0-9200 0,0 0-1824 0</inkml:trace>
  <inkml:trace contextRef="#ctx0" brushRef="#br0" timeOffset="73632.77">22517 12941 3679 0,'0'0'160'0,"0"0"32"0,0 0-192 0,0 0 0 0,0 0 0 0,0 0 0 0,0 0 5376 0,0 11 1040 0,0 3 208 16,-2 3 32-16,4-1-4160 0,0 2-832 16,1 1-160-16,1 1-32 0,1 0-640 0,3-2-112 0,1-3-16 0,1 0-16 15,1-3-432-15,-1-2-96 16,1-1-16-16,-1-1 0 0,0-2-144 0,1 0 0 16,-1-1 144-16,-1-4-144 0,-1-1 256 0,0-1 0 0,1 0-16 0,0-6 0 15,2 1 160-15,-1-4 48 16,1 1 0-16,-1 0 0 0,-1 0-240 0,0 0-32 0,-1 0-16 0,0 1 0 15,-2 1-160-15,2 4 0 0,-1-3-192 16,-1 1 192 0,-6 5-3328-16,0 0-560 0,0 0-96 0,0 0-9264 0</inkml:trace>
  <inkml:trace contextRef="#ctx0" brushRef="#br0" timeOffset="88808.76">25685 5132 18431 0,'0'0'816'0,"0"-4"160"0,-2-5-784 16,0 1-192-16,-1 2 0 0,0-1 0 0,1 1 3648 0,-1 0 672 0,3 6 144 0,-2-5 16 15,2 5-1936-15,0 0-400 0,0 0-80 0,0 0-16 16,-6 4-896-16,1 3-176 0,0 4-32 0,0 8-16 15,0 4-720-15,1 3-208 0,0 2 0 0,2-1 128 16,2-1-384-16,3 7-80 0,1-3-16 0,2-2 0 0,2-2 352 0,0-4 0 16,1-3 0-16,3-6 0 0,2-2 0 0,3 1 256 15,3-5-32-15,1-6-16 16,2-2-208-16,2-4 0 0,1-2 0 0,1-5 0 16,3-5 256-16,-1 2 96 0,-2-5 32 15,-2 1 0-15,-3-2-384 0,-1-5-208 0,-4 0 16 0,-3-2 16 16,-3 1-208-16,-3-1-64 15,-3 0 0-15,-4 0 0 0,-2 0 1088 0,-4 2 192 0,-2 2 64 0,-3 5 0 0,-6-2-528 0,-5 5-112 16,-2 0 0-16,-5 6-16 0,-2 2-80 0,0 3-16 16,0 1 0-16,2 4 0 0,0 1-144 0,5 5 128 15,2-4-128-15,3 3 128 0,3 1-128 0,4 1-144 0,2 4 144 16,2 5-208 0,2 4-1936-16,1 6-384 0</inkml:trace>
  <inkml:trace contextRef="#ctx0" brushRef="#br0" timeOffset="89475.95">25888 6256 31967 0,'-9'-16'1408'0,"5"11"304"0,0-2-1376 0,0 1-336 0,1-2 0 0,0 3 0 0,-3 1 1856 0,-4 1 320 15,-1 3 48-15,4 4 16 0,-2 3-896 0,-2 3-192 16,-1 5-16-16,2 3-16 0,-1 1-464 0,2 2-80 16,0 0-32-16,4 0 0 0,1-1-224 0,5-1-64 15,3 3 0-15,4 0 0 0,3 2-256 0,3-2 0 16,0-4 0-16,5 1-144 0,0-5 144 0,3-2-128 0,2-2 128 0,-1-3-128 15,1-6 128-15,-2-1 0 0,-1-4 0 16,1-3 0-16,0-2 0 0,-1-2 224 0,-2-5-48 16,0-1-16-16,-5-3-160 0,-1 0 0 15,-1 0 0-15,-3-3 128 0,-3-1 0 0,-3 1 0 16,-3-3 0-16,-3-1 0 0,-3-3 432 0,-2-1 80 0,-2-4 0 16,-1 4 16-16,-2 6-336 0,-1 1-64 0,-3 6 0 0,0 6-16 15,-1 7-240-15,-2 9 0 0,-2 11 0 0,-9 18 0 16,1 10-2624-1,10-11-576-15</inkml:trace>
  <inkml:trace contextRef="#ctx0" brushRef="#br0" timeOffset="90059.96">25962 7420 5519 0,'0'0'496'0,"0"0"-496"0,0 0 0 0,0 0 0 0,0 0 4176 0,0 0 752 15,0 0 128-15,0 0 48 0,-4 8-2656 0,-1 2-528 16,-1 1-96-16,-1 2-32 0,1 2-224 0,0 4-48 16,0-1-16-16,2 1 0 0,3 0-672 0,-1-2-128 15,2-2-16-15,4 0-16 0,0-1-336 0,1-2-64 16,3-1-16-16,0 0 0 0,2-3-96 0,2-3-32 16,1-1 0-16,0-3 0 0,3-2 64 0,0-2 0 15,0-1 0-15,3-4 0 0,-1-3-32 0,-1-4 0 16,2-2 0-16,1-1 0 0,-2-1-32 15,-1-1 0-15,-2 2 0 0,-4-2 0 16,-2 5 448-16,-1-2 64 0,-4-2 32 0,-1 1 0 16,-5 0 224-16,-3-2 64 0,-3 0 0 0,-3 1 0 0,-4 1-464 15,0 2-96-15,-2 5-16 0,-2 3 0 0,0 4-240 0,-1 7-144 16,1 4 160-16,1 6-160 16,-1 7-1248-16,0 3-352 0,-2 5-64 0,4 0 0 0</inkml:trace>
  <inkml:trace contextRef="#ctx0" brushRef="#br0" timeOffset="90605.44">26025 8381 32415 0,'0'0'1440'0,"0"0"288"0,0 0-1376 16,0 0-352-16,0 0 0 0,0 0 0 0,0 0 688 0,0 0 64 15,1 13 16-15,0 4 0 0,1 4 256 0,0 2 64 16,-2 2 16-16,2 4 0 0,-2 2-480 0,2-1-112 16,2-1 0-16,1-3-16 0,2-3-496 0,1-3 128 15,1-3-128-15,1-4 0 0,2-3 0 0,0-3 0 16,1-3 0-16,2-4 0 0,2-4 0 0,2-4 192 15,-1-7-48-15,1-3-16 0,4-5 0 0,-4-2 0 0,-1-1 0 0,-2 1 0 16,-3-1 0-16,-1 1 0 0,-2-1 0 16,-3 1 0-16,-5-1 304 0,-2 2 48 0,-2-4 16 0,-2 2 0 15,-3 3 80-15,-1 1 32 0,-2 1 0 0,-3 2 0 16,-3 5-240-16,1 4-48 0,-2 4-16 0,-4 9 0 16,-1 7-304-16,-2 7 128 0,1 6-128 0,-8 13 0 0,3 1 0 15,11-11 0-15,0 1 0 0,2 2-192 16,0 1-1824-16,4 1-352 15,0 3-80-15,5 1-16 0</inkml:trace>
  <inkml:trace contextRef="#ctx0" brushRef="#br0" timeOffset="95989.04">26673 4965 24879 0,'-2'-14'1088'0,"4"6"256"16,0-5-1088-16,2 0-256 0,1 0 0 0,2 0 0 0,0 0 2704 0,0 1 496 0,0 2 80 0,-1 2 32 0,1 1-1120 15,-2 2-208-15,-5 5-64 0,0 0 0 0,0 0-1024 16,7 5-192-16,-1 3-64 0,-2 5 0 0,-1 5-48 0,-2 8-16 16,-1 2 0-16,-1 7 0 0,-1 2-288 0,0 3-64 15,-2 2-16-15,0-2 0 0,-1-3-208 0,0-3-192 16,-1-2 48-16,1-3 0 31,2-2-608-31,0-2-112 0,0 0-32 0,0-4 0 0,2-6 320 0,1-4 48 16,0-2 16-16,1-3 0 0,-1-6 16 0,0 0 16 0,0 0 0 15,0 0 0-15,0 0 256 0,6-5 48 0,-1-1 16 0,0-4 0 0,0 1 160 0,0 0 176 16,-1-3-48-16,2 1 0 0,-1-2 112 0,0 0 16 16,0-2 0-16,-1 2 0 0,-1-1 112 15,-1 2 16-15,0 0 16 0,0 3 0 0,0 1 128 0,-1 2 32 16,-1 6 0-16,1-7 0 0,0 1-208 0,-1 6-32 15,0 0-16-15,0 0 0 0,0 0-48 0,3-5-16 16,1-2 0-16,1 1 0 0,0-2-240 0,3 3 0 16,1-2 0-16,3-2 0 0,2 1 0 0,2 2 0 0,1-1 0 15,3 2 0-15,0 0 0 0,1-1 0 16,-1 3 0-16,-1-3 0 0,-2 2-144 0,-1 2 144 0,-3 1 0 16,-1-1-144-16,-3 1 16 0,1 0 0 15,-3-1 0-15,-7 2 0 0,6-1 0 0,1-3 0 0,-1-1 0 16,0-3 0-16,-1-2-32 0,0-1 0 15,-1-1 0-15,0-1 0 0,0-1 16 0,0-4 0 0,0 0 0 0,0-1 0 16,-1-2 144-16,0 1-208 0,1-3 80 0,-1 3 128 16,-2 1 0-16,1 1 0 0,1 2 0 0,-2 3 0 15,1 4 0-15,-2 3 192 0,1 1-64 0,-1 5 0 16,0 0 144-16,0 0 32 0,0 0 0 0,1 11 0 16,1 5-144-16,-1 10-32 0,-1 4 0 0,0 7 0 15,0 6 48-15,0 1 0 0,0 0 0 0,0-1 0 16,1-2-176-16,2-5 0 0,1-2 0 0,-2-3-176 15,2-3-1312-15,0-2-272 16,0-3-48-16,-1 1-17488 0</inkml:trace>
  <inkml:trace contextRef="#ctx0" brushRef="#br0" timeOffset="96818.47">26778 6084 23903 0,'0'0'1056'0,"2"-7"224"0,-2-1-1024 0,0 8-256 0,0 0 0 0,0 0 0 0,0 0 2368 0,0 0 416 16,0 0 96-16,0 0 0 0,0 0-1232 0,0 0-256 15,1 7-48-15,0 6-16 0,2 7-528 0,1 3-96 16,-3 4-32-16,0 3 0 0,2-1-160 0,-2-2-48 16,1 1 0-16,2-2 0 0,-3-1-464 0,0-3 128 15,0-3-128-15,1 0 0 0,2-4 0 0,-2-2 0 16,0-1 0-16,-1-4 0 0,-1-8-160 0,0 0-80 15,1 6-16-15,-1-6 0 0,0 0 256 0,0 0 0 16,0 0 0-16,4-6 0 0,0-2 0 0,0-1 0 16,0-2 0-16,1 1 0 0,3-3 0 0,-2-4 160 15,0-1-32-15,0 1 0 0,3 2 0 0,-2 2 0 16,-2 3 0-16,0 1 0 0,2 1 16 0,-1 3 0 16,1 1 0-16,1 1 0 0,-1 1 32 0,2 0 0 15,3 2 0-15,-1 0 0 0,-1 0-176 0,2 0 160 16,0 0-160-16,1 0 160 0,1 0-160 0,-1 0 0 15,0 0 0-15,0 0 0 0,-1 0 0 16,1-2 0-16,-3 1 0 0,-1-1 0 0,-1 0 0 0,-1 0 0 0,-7 2 0 0,9-2 0 16,-1-1 0-16,-1 0 0 0,-7 3 0 0,7-1 0 15,1 0 0-15,-8 1-192 0,8-3 32 0,-8 3 16 16,6-4 0-16,-6 4 0 0,7-4 0 0,-7 4 0 16,5-6 144-16,-1-1 0 0,-2 1 0 0,-2-2-128 15,2-1 128-15,-2-3 256 0,-2 2-64 0,1-1-16 16,0 1-176-16,-2 1 0 0,2 1 0 0,1 0 128 0,0 0 240 0,0 4 32 15,0 4 16-15,0 0 0 0,0 0 96 0,0 0 32 16,0 0 0-16,0 0 0 0,0 0-544 0,4 13 0 16,0 11 0-16,0 1 0 0,0 3 0 15,-1 5 0-15,0-3 0 0,1 0 0 0,0-1 0 0,1-2 0 16,0-5 0-16,2 0 0 16,-1 0-1408-16,2-5-384 0,0-2-64 15,0-3-17472-15</inkml:trace>
  <inkml:trace contextRef="#ctx0" brushRef="#br0" timeOffset="97832.81">28276 4849 33407 0,'-7'-13'1472'0,"4"9"320"0,3 4-1440 0,0 0-352 0,0 0 0 0,0 0 0 0,0 0 1952 0,0 0 320 16,0 0 64-16,0 0 16 0,-4 13-1472 0,1 8-304 15,2 3-48-15,1 0-16 0,1 5-512 0,2 1 0 16,2 3-192-16,0-3 48 0,3-3 144 0,3-2-208 16,-1-2 80-16,3-5 128 0,-1-3-368 0,1-4 48 15,0-1 16-15,0-6 0 0,1-4 112 0,2-2 32 0,0-6 0 0,-1-2 0 16,2-4 160-16,-1-5 0 15,-3 1 0-15,-1-1 0 0,-2-4 0 0,0 0 144 0,-3 2-144 16,-3-5 160-16,-4 1 352 0,-1 0 80 0,-3 2 16 16,-4-6 0-16,-1 5 32 0,-2-3 0 15,0 5 0-15,-1 5 0 0,-1 4-320 0,0 5-48 0,0 2-16 16,0 3 0-16,1 3-64 0,0 4 0 0,0 3-16 0,2 2 0 0,1 0-384 16,2 4-80-16,4 4-16 0,0-1 0 15,4 1-1456 1,3 1-288-16,1 1-64 0</inkml:trace>
  <inkml:trace contextRef="#ctx0" brushRef="#br0" timeOffset="98036.46">28591 4929 30399 0,'0'0'1344'16,"0"0"288"-16,0 0-1312 0,9-3-320 0,2-5 0 0,2 2 0 0,3 0 2560 0,0 3 448 15,-1-4 96-15,1 1 16 0,1-2-1936 0,0 2-384 16,-3 1-80-16,1 0-16 0,-1 0-448 0,0 1-112 0,-1 0-16 0,0 4 0 31,-1-3-1120-31,0 3-224 0,-2 0-64 0,-2 3-17280 0</inkml:trace>
  <inkml:trace contextRef="#ctx0" brushRef="#br0" timeOffset="98219.71">28777 4690 21183 0,'0'0'1888'0,"0"0"-1504"0,0 0-384 15,0 0 0-15,6 10 3248 0,1 0 576 0,0 1 112 0,-2 5 32 16,-1 2-2176-16,0 3-416 0,-2 1-96 0,-1 3 0 16,1-1-320-16,-4 2-48 0,2 1-16 0,-1 0 0 15,0 1-896-15,0 0 0 0,-3 1-160 0,0-2-12576 16,0 0-2496-16</inkml:trace>
  <inkml:trace contextRef="#ctx0" brushRef="#br0" timeOffset="98465.34">29182 4787 23039 0,'0'0'2048'0,"0"0"-1648"0,0 0-400 0,0 0 0 0,0 0 3456 0,0 0 624 16,0 0 112-16,0 0 32 0,0 0-3088 0,0 0-624 15,0 0-112-15,7 7-16 0,-1 4 16 0,0 2 16 16,-4 4 0-16,0 2 0 0,-4 3-144 0,1 2-16 0,-2-1-16 0,-2 2 0 16,1 0-240-16,-1 0 176 15,1 2-176-15,-1-1 160 16,-2 2-1472-16,2 2-288 0,-1 2-64 0</inkml:trace>
  <inkml:trace contextRef="#ctx0" brushRef="#br0" timeOffset="99125.46">28477 6394 28511 0,'0'0'1264'0,"0"0"256"0,0 0-1216 0,0 0-304 0,-3-5 0 0,0-2 0 16,-1-1 2240-16,0 2 400 15,-1 1 80-15,-1 0 16 0,1-2-848 0,1 0-160 0,0 1-48 0,4 6 0 16,-2-7-848-16,2 7-192 0,0 0-16 0,0 0-16 16,0 0-176-16,0 0-48 0,0 0 0 0,-4 7 0 15,0 6-384-15,-1 1 0 0,-1 6 0 0,1 3 0 16,1 2-192-16,2 3 192 0,0-1-192 0,2-2 192 15,3-3-528 1,1-4 16-16,2-2 0 0,2-2 0 0,1-2-544 16,3-4-96-16,0-4-32 0,2-4 0 0,3-4 544 15,0-3 128-15,0-3 0 0,0-2 16 16,1-1 368-16,-2-1 128 0,-3-5 0 0,-3 4-144 0,-1-1 144 16,-3 2 0-16,-2-1 0 0,-3 4 128 0,-1-1 96 0,-4 0 32 15,-1-1 0-15,-2-1 0 0,-2-2 112 0,0 2 16 0,-1 2 16 0,-1 2 0 0,-1 0-208 16,1 4-64-16,-1 3 0 0,0 3 0 0,2 3 80 15,-1 1 16-15,1 5 0 0,-1 1 0 16,4 2-1792-16,0 0-352 0,-7 10-80 16,5-1-16-16</inkml:trace>
  <inkml:trace contextRef="#ctx0" brushRef="#br0" timeOffset="99293.32">28686 6451 37375 0,'0'0'1664'0,"11"-4"320"0,4-1-1584 0,3 0-400 16,3-4 0-16,0 1 0 0,2-1 1168 0,1-1 160 16,-1-2 16-16,-1 0 16 0,-1 3-768 0,0 1-144 15,-1 0-48-15,-2 3 0 16,-3-1-1232-16,0 3-240 0,-3-2-48 0,-3 2-17184 0</inkml:trace>
  <inkml:trace contextRef="#ctx0" brushRef="#br0" timeOffset="99462.09">28907 6112 28559 0,'0'0'2544'0,"0"0"-2032"0,0 0-512 0,3 8 0 16,1 8 2560-16,-2 3 400 0,0 2 96 0,0 3 16 0,0-2-2368 16,0 1-480-16,0 1-96 0,0-1 0 0,1 1-128 0,1-2 0 15,-2-1 0-15,1-2-17776 16</inkml:trace>
  <inkml:trace contextRef="#ctx0" brushRef="#br0" timeOffset="99750.68">29287 6168 13823 0,'0'0'608'0,"0"0"128"0,0 0-592 0,0 0-144 16,0 0 0-16,2 10 0 0,2 4 5376 0,-1-2 1024 0,-1 2 224 15,0 3 32-15,-2 1-4368 0,0 3-880 16,0 0-192-16,0 1-16 0,-2 0-816 0,1-1-144 0,1 0-48 0,0-3 0 31,-1 2-2752-31,1 2-576 0,-1 20-96 0,1-8-12512 0</inkml:trace>
  <inkml:trace contextRef="#ctx0" brushRef="#br0" timeOffset="100379.95">28580 7397 22111 0,'0'0'1968'0,"0"0"-1584"0,0 0-384 0,0 0 0 15,0 0 3280-15,0 0 576 0,0 0 112 0,0 0 32 16,0 0-1712-16,-6 5-352 0,-1 4-64 0,2 4-16 16,-3 4-960-16,2 4-192 0,-1 5-32 0,2 1-16 15,3 2-528-15,1 1-128 0,1-4 0 0,3-1 0 16,1-2-176-16,1-3-64 0,0-2-16 0,4-4 0 0,0-1-96 0,2-5-32 15,1-3 0-15,1-3 0 0,1-2 224 0,3-5 160 16,0-5-208-16,1-3 80 0,2-4 128 0,-1-3 0 16,-3-3 0-16,-2 0 0 15,-1-1 128-15,-1 2-128 0,-4 1 160 0,0 2-160 16,-3-1 192-16,-1 1-48 0,-3-2-16 16,-2 3 0-16,-3 1 0 0,-1 0 0 0,-3 0 0 0,0 2 0 0,0 6-128 0,-2 3 0 15,-2 3 0-15,-2 6 0 0,-3 5 0 0,-2 3 0 16,0 4 0-16,1-1 0 0,2 0 0 0,3 1-192 15,2 0 64-15,4 2 128 16,1-1-1536-16,4 1-176 0,2 0-32 0,2-5-15920 16</inkml:trace>
  <inkml:trace contextRef="#ctx0" brushRef="#br0" timeOffset="100573.18">28905 7543 35935 0,'0'0'3200'0,"0"0"-2560"0,0 0-512 0,9-2-128 16,1-3 1648-16,5 0 304 0,0-4 64 0,2 0 16 0,0-1-1520 0,1 1-320 15,-1 3-48-15,3-1-16 0,-2 1 0 0,3 1 0 16,-3-1 0-16,1 5 0 16,-1-2-976-16,-3 2-208 15,0 1-32-15,0 1-11344 0,-4 1-2272 0</inkml:trace>
  <inkml:trace contextRef="#ctx0" brushRef="#br0" timeOffset="100738.82">29076 7322 42383 0,'0'0'1872'0,"0"0"400"0,3 8-1824 0,1 4-448 0,3 5 0 0,-2 0 0 0,-1 0 0 0,1 0-128 16,-1-2-16-16,1 2 0 0,1 1 144 0,-3 3 176 15,1 0-48-15,0 1 0 16,1 4-2560-16,-1-1-512 0</inkml:trace>
  <inkml:trace contextRef="#ctx0" brushRef="#br0" timeOffset="100956.35">29353 7313 38063 0,'0'0'1680'0,"0"7"368"0,0 4-1648 0,-1 2-400 0,-2 3 0 0,-1 2 0 15,0 2 720-15,2-1 64 0,-1 2 16 0,2-1 0 16,0 1-144-16,2 0-16 0,-1 1-16 0,1 0 0 0,1-5-496 0,-1 0-128 16,0-2 0-16,2 4 0 15,-1-2-448-15,1 1-144 0,-2-4-48 0</inkml:trace>
  <inkml:trace contextRef="#ctx0" brushRef="#br0" timeOffset="101667.36">28692 8502 28511 0,'0'0'1264'0,"-2"-6"256"15,-2-5-1216-15,0 5-304 0,0 0 0 0,0 1 0 0,-1 0 1024 0,0 2 160 16,5 3 32-16,-7-1 0 0,-1 1 176 0,0 7 32 15,-2 2 16-15,1 5 0 0,0 6-880 0,1 3-176 16,0 3-48-16,3 4 0 0,1 1-208 0,4-2-128 16,3-1 160-16,2-4-160 0,1 0 0 0,3-3 0 15,4-2 0-15,0-4 0 0,0-5 0 0,2-4 0 0,-1-3 0 0,1-4 0 16,-1-4-160-16,2-3 160 0,0-5-128 0,0-4 128 16,-2-2 0-16,-2-1 0 15,0-3 0-15,-3 1 0 0,-1 0 0 0,-2 0 0 16,-2 1 0-16,-4 4 128 0,0-1 0 0,-2 2 0 15,-2 1 0-15,-1-2 0 0,-2 4-128 16,-2 0 128-16,-2-2-128 0,1 6 128 0,1 3 160 16,0 3 32-16,-3 6 16 0,0 1 0 0,2 3 48 0,1 2 16 15,1 2 0-15,1 2 0 0,5 1-400 0,1 2 0 0,2 2-224 0,3 0-12368 16,1 2-2464-16</inkml:trace>
  <inkml:trace contextRef="#ctx0" brushRef="#br0" timeOffset="101875.46">28933 8618 43311 0,'0'0'3840'0,"0"0"-3072"0,0 0-608 0,11-2-160 0,4-2 0 0,4-4 0 16,0-1 0-16,2 2 0 0,1-2 192 0,0 1 48 15,-1 2 16-15,0 0 0 0,0 1-256 0,-1 3 0 16,-2 2 0-16,-1 0 0 15,-4 1-944-15,-1 3-224 0,1 1-48 0,-3 2-16 16,-2-1-1456-16,-2 1-304 0,5 2-48 0,-11-9-16 0</inkml:trace>
  <inkml:trace contextRef="#ctx0" brushRef="#br0" timeOffset="102039.22">29164 8395 39791 0,'0'0'1760'0,"0"0"368"0,0 0-1696 0,0 0-432 16,0 0 0-16,-1 11 0 0,-2 3 560 0,1 4 16 0,-1 3 16 0,2 3 0 16,-1 2-80-16,1 4 0 0,1 2-16 0,0 1 0 15,0-1-496-15,1 1 0 0,2 0-208 0,0-1-12688 16,-1-4-2528-16</inkml:trace>
  <inkml:trace contextRef="#ctx0" brushRef="#br0" timeOffset="102244.05">29439 8502 34095 0,'0'0'1504'0,"0"0"320"0,0 0-1456 0,-1 8-368 0,-2 4 0 0,-1 2 0 0,1 3 1696 0,-3 3 272 15,2 2 48-15,0 1 16 0,2-3-1008 0,1 3-208 16,-1-3-48-16,2 1 0 15,2 1-1728-15,-1 1-368 0,0-3-64 0,0 3-16 0</inkml:trace>
  <inkml:trace contextRef="#ctx0" brushRef="#br0" timeOffset="103204.94">27042 7245 35583 0,'0'0'1584'0,"0"0"320"0,2-6-1520 0,-2-1-384 0,0 7 0 0,0 0 0 15,0 0 1088-15,0 0 160 0,0 0 32 0,3 11 0 16,0 4-496-16,-2 9-80 0,1 6-32 16,0 1 0-16,-2 0-96 0,0 3 0 0,0-2-16 0,0 3 0 15,-2-3-560-15,2 2 0 0,-1-1 0 0,1-1 0 16,0-4-192-16,3-6-112 0,-2-1-16 0,-1-4 0 15,0-5-240 1,1-3-48-16,1-3-16 0,-2-6 0 0,0 0 432 0,0 0 192 0,0 0-192 0,2-6 192 0,2-7 0 0,0-2 0 16,0-2 0-16,0-1 0 0,0 0 0 0,1-2 0 15,0-1 0-15,0 2 0 0,-1 1 0 16,0 2 0-16,-1 4 0 0,0 3 0 16,-2 3 128-16,-1 6 64 0,0 0 0 0,0 0 0 0,0 0-16 15,4-6 0-15,-4 6 0 0,0 0 0 0,0 0-176 0,0 0 0 16,0 0 144-16,8-2-144 0,2-1 128 0,-1 2-128 15,0 0 160-15,0 1-160 0,0-2 0 0,-1 1 0 16,0 0 0-16,1-1 0 0,0-3 144 0,2 1-16 16,-1 0 0-16,2-2 0 0,0 2-128 0,-2 0 0 15,-1 0 0-15,0 1 128 0,-1 1-128 0,-1-1 0 16,-1 1 0-16,2 0 0 0,-8 2 0 0,8 0-176 16,-8 0 48-16,0 0 0 0,0 0-112 0,6-5-16 15,-6 5 0-15,6-5 0 0,-2-2 112 0,-1 1 16 0,0-2 0 16,0 0 0-16,-1 0 128 0,0-1 0 15,-1-1 0-15,0-1 0 0,0 2 0 0,1-2 192 16,-1 0-32-16,-1-1-16 0,0 1 272 0,0-1 48 0,0 3 16 0,0 2 0 16,0 7-48-16,0 0-16 0,0 0 0 0,0 0 0 15,0 0-192-15,0 0-32 0,-1 13-16 0,-2 7 0 16,1 7-176-16,-1 3 0 0,0 3 0 0,1 1-176 16,-1 5 176-16,2-3-128 0,1 3 128 0,1-2-128 15,2-3-1744 1,1-2-352-16,0-2-64 0,1-3-15552 0</inkml:trace>
  <inkml:trace contextRef="#ctx0" brushRef="#br0" timeOffset="103994.21">27098 8200 33167 0,'0'0'1472'0,"0"0"304"0,0 0-1424 0,0 0-352 0,0 0 0 0,6 6 0 0,1 1 1152 0,-2 7 144 0,-2 6 48 0,-1 4 0 16,1 5-400-16,-1 0-80 0,0 2-16 0,-1 2 0 15,0-2-576-15,2 0-112 0,-4-1-32 0,1-1 0 16,1 0-128-16,-1-3 0 0,-1-4-160 0,-1-4 160 15,2-2-208-15,0-6 48 0,-1-2 16 0,1-2 0 0,0-6 144 16,0 0 0-16,0 0 0 0,0 0 0 0,0 0 208 16,0 0 32-16,0-11 0 0,1-5 0 0,1-2-48 15,-1 0 0-15,0 1 0 0,2 0 0 0,-1-3 64 0,2 3 0 16,-1 4 0-16,1-1 0 0,0 2 304 0,0 2 64 16,-2 0 16-16,2 4 0 0,-4 6-224 0,4-7-32 15,-4 7-16-15,0 0 0 0,7-5-368 0,-7 5 0 16,8-2 0-16,-1-2 128 0,-7 4-128 0,9 0 128 15,2 0-128-15,-1 1 128 0,1 2-128 16,-1-3 0-16,1 1 0 0,-1 0 0 0,0 1 0 16,1 0 0-16,-2 1 0 0,0-1 0 0,2 1 0 0,0-2 0 15,-2-1 0-15,1 0 0 0,-1 0-192 0,0 2-48 16,0-1-16-16,-1 1 0 0,0-2-48 0,-2-1-16 16,-6 1 0-16,8-2 0 0,-2-4 160 0,0 0 32 15,-1-2 0-15,0 0 0 0,-1-1 128 0,0-1 0 16,-1 3 0-16,-2-2 0 0,0-1 0 0,0-5 0 15,-1 0 0-15,0-1 0 0,-1 0 0 0,0-1 0 0,1 0 192 16,-3-3-64-16,1 0-128 0,-1 3 0 0,0 1 0 16,2 6 128-16,0 3 352 0,1 7 80 0,0 0 16 0,0 0 0 15,0 0 192-15,0 0 64 0,-4 15 0 16,-1 10 0-16,-1 8-832 0,1 4 0 0,1 2 0 0,-1 4 0 16,0 0 0-16,1 0 0 0,1 0 0 0,2-1 160 15,1-4-160-15,3-2-176 0,-1-5 48 0,2-2 0 16,0-3-208-16,3-2-48 0,-2-3 0 0,1-3 0 15,0-4-1120-15,0 0-224 16,1-4-64-16,-2-1 0 0</inkml:trace>
  <inkml:trace contextRef="#ctx0" brushRef="#br0" timeOffset="104861.45">26531 4826 25791 0,'-2'-7'2304'16,"2"-1"-1856"-16,2-2-448 0,2-2 0 0,-2-1 1920 0,1 3 304 15,1 2 48-15,-2 1 16 0,-2 7-1008 0,0 0-208 16,0 0-48-16,0 0 0 0,0 0-320 0,0 0-80 16,0 0-16-16,6 12 0 0,-4 5 128 0,-1 8 32 15,-2 9 0-15,0 6 0 0,-3 7-96 0,0 5-16 0,0 7 0 0,-1 0 0 16,-2-2-432-16,2-2-96 0,0-1 0 0,1-3-128 16,0-3 0-16,4-3 0 0,1-5 0 0,1-3-192 15,2-5 0-15,0 0 16 0,1-6 0 0,1-3 0 16,-1 1 176-16,3-5-208 0,1-3 80 0,3-3 128 15,-1-3-192-15,0 1 192 0,2-3-160 0,2-1 160 0,0 0 0 16,4-2 0-16,0 0-128 0,2-2 128 16,1-2 0-16,3-1 0 0,1-1 0 15,0 0 0-15,0-3 0 0,3 0 0 0,1-4 0 0,4 0 0 0,-2 0 0 16,1-3 160-16,-2-1-160 0,-1 0 128 0,-1 0 32 0,0 1 0 16,-2-2 0-16,0 1 0 0,-2 0-32 0,-1 3 0 15,-4 1 0-15,-1 3 0 0,-4 0-128 0,-2-2-176 16,-1 1 48-16,-3 2 0 15,-1 0-2560-15,-8 4-512 0</inkml:trace>
  <inkml:trace contextRef="#ctx0" brushRef="#br0" timeOffset="105229.7">26535 4773 32255 0,'0'0'2864'16,"6"-7"-2288"-16,3-2-576 0,6-2 0 0,4-2 1424 0,5 0 176 0,3 0 48 0,2 0 0 16,2 0-592-16,-1 3-112 0,1 0-32 0,2 3 0 15,1 1-512-15,2 4-96 0,3-1-32 0,-2 3 0 16,-1 0-272-16,2 3 0 0,-3 2 0 0,1 1 0 15,-3-2 176-15,1 3-176 0,0 1 160 0,0 1-160 16,-1 1 0-16,-1 2 0 0,-3 0 0 0,-2 2 0 16,-7-2 0-16,-1 2 0 0,0 3-208 0,-4 4 64 0,-2 2 320 15,-2 4 64-15,-3 1 16 0,-1 5 0 0,-3 1 32 0,-1 2 16 16,-2 1 0-16,1 0 0 0,-4-1-304 0,1-2 160 16,2-3-160-16,-1-1 128 0,0-1-128 0,3-3 0 15,-2-3 0-15,1-1 0 0,0 0 0 0,2-1-320 16,-1-1 48-16,-1 1 16 15,1 1-3072-15,-1 5-624 0</inkml:trace>
  <inkml:trace contextRef="#ctx0" brushRef="#br0" timeOffset="105843.38">26649 6088 13823 0,'9'-25'1216'0,"-3"12"-960"0,0-4-256 0,2-1 0 0,0-1 4560 0,0 0 880 15,-2 3 160-15,1 4 32 0,-2 3-3008 0,-3 3-624 16,-2 6-112-16,0 0-32 0,0 0-384 0,0 0-64 16,-2 8-32-16,-3 10 0 0,-3 12-896 0,-1 13-176 15,-2 8-48-15,2 2 0 0,1 2-256 0,3 1 0 16,0 0 0-16,1 0 0 0,3 1 0 0,1-6-144 16,0-2 144-16,2-4 0 0,0 0-208 0,0-6 32 15,1-5 16-15,1-3 0 0,1-5 160 0,-1-5 0 16,0-4 0-16,2-2-128 0,2-4 128 0,4-3 0 15,1-4 0-15,3-2-128 0,2-4 128 0,7-2 0 0,3-6 128 16,7 0-128-16,6-3 320 0,3-3-16 16,6-1 0-16,-2 0 0 0,0 3-304 0,2-3 160 15,1 3-160-15,1 2 128 0,0 2-128 0,3 1 0 16,-5 1 144-16,-1 1-144 0,-5 2 0 0,-7 1 0 0,-7 4 0 16,-4-4 0-16,-7 3 0 0,-3 0 0 15,-4-2 0-15,-3 3 128 0,-3 0-256 0,-6 0-64 0,0 0 0 16,0 0-13728-16,-8-4-2752 15</inkml:trace>
  <inkml:trace contextRef="#ctx0" brushRef="#br0" timeOffset="106164.9">26755 5930 43311 0,'0'0'3840'0,"0"0"-3072"0,0 0-608 0,0 0-160 16,0 0-496-16,0 0-128 0,0 0-16 0,8 5-16 0,2-1 320 16,6-1 64-16,3-3 16 0,7-2 0 0,8 0 608 0,4-2 128 15,3-4 32-15,0 1 0 0,0-2 0 0,0-1 0 16,2-2 0-16,2-1 0 0,-4-1-208 0,0 2-48 16,-2 2 0-16,-1 3 0 0,-10 6-96 0,0 1-32 15,-3 4 0-15,-2 1 0 0,-2 3 0 0,-3 5 0 16,-2 4 0-16,-3 8 0 0,0 16 256 0,-5 7 64 15,-4 9 0-15,0 0 0 0,-4 0-224 0,0-2-32 16,1-7-16-16,0 0 0 0,0-2-176 0,3-2 0 16,0-1 0-16,3-3 0 0,-2-7 0 0,2 0-256 0,2 0 64 15,-2-3 16 1,1-2-1584-16,0 5-320 0,0 5-64 0,-3 1-16672 0</inkml:trace>
  <inkml:trace contextRef="#ctx0" brushRef="#br0" timeOffset="106742.3">26832 7114 28559 0,'0'0'2544'0,"0"0"-2032"15,0 0-512-15,0 0 0 0,0 0 1968 0,0 0 288 16,0 0 64-16,0 0 16 0,0 0-880 0,0 0-176 16,0 0-48-16,0 0 0 0,-3 19-512 0,1 13-96 15,-2 12-32-15,-2 7 0 0,1 3-336 0,0 6-64 0,0 4 0 0,1-1-16 16,0 3-176-16,3-2 0 0,-2-1 0 15,3-7 0-15,1-4 0 0,3-8 0 0,-1-5 0 16,2-7 0-16,2-1 240 0,2-4 16 16,0-3 0-16,1-5 0 0,3 1 96 0,6-8 32 0,0-1 0 0,5-1 0 15,3-6-208-15,3-4-48 0,4-3 0 0,2-4 0 0,1-2 0 0,2 0 0 16,1 0 0-16,2-3 0 0,1 1-128 0,0 0 0 16,-9 5 144-16,3-2-144 0,-2-1 0 0,-1 2 0 15,0-1 0-15,-4 0 128 0,-3 2-128 0,-4-1 0 16,-3 2 0-16,3 1 0 15,-4 3 0-15,-5 1-208 0,-2-1 80 0,-3-2 128 16,-1 0-2272-16,-8 3-336 16,0 0-64-16</inkml:trace>
  <inkml:trace contextRef="#ctx0" brushRef="#br0" timeOffset="107083.2">26767 7145 35007 0,'0'0'1552'0,"-2"-5"320"0,2-6-1488 15,4 1-384-15,4-2 0 0,5-1 0 0,5-3 1904 0,7 1 304 16,4-1 64-16,5 1 16 0,3 0-1952 0,1 2-336 0,1 1-160 16,-2 5 16-16,-2 0 144 0,0 4 0 0,1 3 0 15,-1 6 0-15,-1-1 0 0,0 5 0 0,-2 5 0 0,-1 0 0 16,-7 0 0-16,-1 4-208 0,1-2 48 0,1 5 16 15,-3 3 144-15,-1 4 0 0,-1 2 0 16,-1 4 0-16,-2 2 160 16,0-3 64-16,-3 1 16 0,3 12 0 0,-3 1-240 15,-1-2 0-15,-1-3 128 0,1-4-128 0,-1-3 0 0,-2 0 0 16,1-3 0-16,-4 1 0 0,0-4 0 0,-2-2 176 0,0-4-176 0,-1-4 160 0,-1-2-160 16,0 0 0-16,-3-1 0 0,-2 3 0 0,1-2 0 15,-2 3 0-15,-1 0 0 0,-2 2-12976 16,-2 2-2464-16</inkml:trace>
  <inkml:trace contextRef="#ctx0" brushRef="#br0" timeOffset="107652.03">26802 8176 28047 0,'0'0'1232'0,"0"0"272"0,0 0-1200 0,0 0-304 0,0 0 0 0,0 0 0 0,0 0 1392 15,0 0 208-15,0 0 64 0,0 0 0 0,0 0-704 16,0 0-144-16,9 15-32 0,-1 4 0 0,1 11 288 0,-3 10 48 15,0 11 16-15,-1 7 0 0,-1 3-400 0,-2 8-80 16,0 3-16-16,-4 1 0 0,1 0-400 0,1-26-96 16,1 2-16-16,1-2 0 15,2-4-128-15,1-4 0 0,0-2 0 16,4-7 0-16,2-4 0 0,2-4-176 16,0-2 48-16,2-6 0 0,5-5 128 0,2-2 0 0,3-7 0 0,5-6 0 0,0-3 256 15,5-1 96-15,5-7 16 0,3 0 0 0,4-3-80 0,5 1-16 16,-11 6 0-16,2 1 0 0,3-1-272 0,-3 1 0 15,-3 1 0-15,-1 0 0 0,-5 2 128 0,-3 4-128 16,-3-2 0-16,3 2 0 0,-6 1 0 0,-6 2 0 16,-2 0-208-16,-4 1 80 15,-2 0-1376-15,-4 1-272 0,-7 0-48 0,0 0-16464 0</inkml:trace>
  <inkml:trace contextRef="#ctx0" brushRef="#br0" timeOffset="107997.9">26833 8234 40479 0,'0'0'896'0,"0"0"176"0,9-10 32 16,6 7 48-16,3-4-928 0,4-1-224 0,4-1 0 0,4 3 0 0,3-5 0 0,1 3 0 0,1 0 0 0,1 5 0 15,2-3 160-15,1 5-16 0,0-3 0 0,3 3 0 0,1 1-16 16,-3 2-128-16,1 4 192 0,-1 0-64 0,-1 1 0 0,-1 1 0 16,-4 1 0-16,-3 2 0 0,-2 2 112 15,-5 3 16-15,-5 1 0 0,-1 3 0 0,-1-4 272 16,-1 4 64-16,-3-3 16 0,-1 3 0 0,-2-1-160 0,-1 1-16 16,-1 2-16-16,-1 3 0 0,-2 1-240 0,-3 4-48 15,0 0-128-15,-2 4 192 0,-2 2-48 0,1 1-16 16,0-1 0-16,-1 3 0 0,0-1-128 0,-1 1 0 15,-1 0 0-15,-1-1 0 16,0-4-736-16,0-3-224 0,1-3-64 16,-1-4-19008-16</inkml:trace>
  <inkml:trace contextRef="#ctx0" brushRef="#br0" timeOffset="121123.13">28437 8397 25791 0,'0'0'1152'0,"0"0"224"0,0 0-1104 0,0 0-272 0,0 0 0 0,0 0 0 0,0 0 3264 0,0 0 576 15,0 0 128-15,0 0 32 0,-2 9-2512 0,-2 5-496 16,-2 4-96-16,1 7-32 0,0 2-672 0,-1 6-192 15,1 2 0-15,0 3 0 0,1 0-208 0,0 1-112 0,3 1-32 0,-1-3 0 32,1-3-2512-32,1-4-496 0,0-4-96 0</inkml:trace>
  <inkml:trace contextRef="#ctx0" brushRef="#br0" timeOffset="121539.49">28777 8413 36863 0,'0'0'816'0,"0"0"160"0,0 0 48 0,0 0 0 0,0 0-832 0,0 0-192 0,0 0 0 0,0 0 0 0,0 0 1568 0,0 0 272 16,0 0 48-16,0 0 16 0,0 0-992 0,0 0-192 16,8 4-32-16,0 2-16 0,-1-4-672 0,1 2-320 15,0 0 16-15,1 1 16 0,2 3 288 0,-2 2 0 16,0 2 0-16,1 1 0 0,1 2 0 0,-1-2 0 16,1 2 0-16,0 4 0 0,0-1-320 0,-1 3-16 15,-2-3 0-15,-1 0 0 16,-2-1-176-16,-1-1-48 15,-2-2 0-15,0 0 0 0,-1-1 400 0,-2 2 160 0,-3 0-128 0,-2 1 128 0,1-2 0 0,-1 1 0 16,-2-1 0-16,0-1 128 0,0 0-128 0,-1 0 176 0,-1-1-176 16,-1 1 192-16,2-1-192 0,0-2 0 0,0-1 0 15,1 2 0 1,2-5-1792-16,0 2-448 0,-3 4-96 0,9-12-16 0</inkml:trace>
  <inkml:trace contextRef="#ctx0" brushRef="#br0" timeOffset="121941.44">29228 8442 32879 0,'0'0'720'0,"0"0"160"0,0 0 16 0,0 0 32 0,0 0-736 16,0 0-192-16,0 0 0 0,5 14 0 0,-2 2 1632 0,-2 2 288 15,0 3 64-15,1 3 16 0,-4 2-1088 0,1 1-208 16,0 1-64-16,-2 2 0 0,1 1-512 0,-2 3-128 16,-3-3 0-16,1 0-18816 0</inkml:trace>
  <inkml:trace contextRef="#ctx0" brushRef="#br0" timeOffset="122283.03">29409 8430 34959 0,'0'0'768'0,"0"0"144"0,0 0 48 0,0 0 32 0,0 0-800 0,0 0-192 0,0 0 0 0,0 0 0 0,8 0 752 0,1 0 96 15,2 0 32-15,-1 2 0 0,2-1-208 0,2 2-32 16,0 1-16-16,1-2 0 0,0 1-496 0,1 1-128 16,0 1 0-16,-1 3 0 0,2-2 0 0,-1 1 0 15,1-1 0-15,-1 2 0 0,-1 1 0 0,0 3 0 16,-4 1-128-16,1 0 128 0,1 3-160 0,-2-3 160 16,-4 1-192-16,0 0 192 0,-2-1-144 0,-1 0 144 15,-3 0 0-15,1 1-144 0,-5-3 736 0,0 4 160 16,-1-2 16-16,-1 0 16 0,0 0 224 0,0-3 32 15,-2 3 16-15,1 0 0 0,-1 2-576 0,2 0-112 16,-1 2-32-16,-1-3 0 0,0 1-336 0,2-1 0 16,1-1 0-16,-1 0 0 0,0-1 0 0,0 0 0 0,-1 1-128 0,4-4-13888 15,-2-1-2784-15</inkml:trace>
  <inkml:trace contextRef="#ctx0" brushRef="#br0" timeOffset="132481.97">28667 5622 2751 0,'0'0'256'0,"0"0"-256"0,0 0 0 0,3 9 0 0,-4-1 4624 0,1 1 880 15,1 0 192-15,-1 2 16 0,-1-1-2320 0,1 1-480 16,2-2-96-16,0 0 0 0,-1-1-1120 0,2 0-224 0,-1-2-32 0,-2-6-16 16,4 7-912-16,-4-7-176 0,0 0-32 0,0 0-16 15,5 5-288-15,-5-5 0 0,0 0 128 0,0 0-128 16,0 0 208-16,3-7-16 0,-3-2 0 0,1-1 0 16,1-6 48-16,-1-1 0 15,0-4 0-15,0-2 0 0,1-2 272 0,-2 0 64 16,1 2 16-16,0-3 0 0,-2-2 144 0,0 0 32 0,2 2 0 0,0 2 0 15,-1 2-768-15,0 4-336 0,2 2 16 0,-1 6 16 16,0-2 304-16,2 2 0 0,-2 2 0 0,3 2 0 16,-4 6 0-16,7-5-128 0,-1 0 128 0,2 0 0 15,-2 1 192-15,2 0 128 0,1 0 48 0,2 0 0 0,-1-2-576 16,5 0-112-16,0 3-32 0,2-1 0 16,3-4 352-16,-1 1 0 0,1-1 160 0,1 1-160 0,1 0 128 15,0 1-128-15,-1 2 0 0,-3 2 0 16,-1 1-848-16,-3 2-240 15,-2 3-32-15,-4 2-16 0,-1 0-2224 0,-6 3-448 0</inkml:trace>
  <inkml:trace contextRef="#ctx0" brushRef="#br0" timeOffset="132839.76">28808 5507 28623 0,'0'0'1264'0,"0"0"272"0,0 0-1232 15,0 0-304-15,0 0 0 0,0 0 0 0,9 2 1696 0,-1-2 288 16,-8 0 48-16,9 0 16 0,0 0-816 0,2 2-144 16,-3 0-48-16,1-1 0 0,0 0-768 0,0 3-144 15,-1-4-128-15,0 4 144 0,0 3-144 0,-1-2 0 0,0 1 0 0,-1 2 0 16,0 1-192-16,-1 2 16 16,-1-5 16-16,-3 3 0 0,-1 1-64 0,0 1-16 15,0-3 0-15,-3 4 0 0,0-2 240 0,-3 1 0 0,1 0 144 16,1 0-144-16,-1-1 128 0,-2-2-128 0,1 3 0 0,1-2 144 15,-2 0-144-15,2-3 0 0,0 1 0 16,1-2 0-16,0 2 0 0,4-7 0 0,0 0 0 0,0 0 0 16,0 0 0-16,0 0 0 0,0 0-144 0,0 0 144 15,0 0 304-15,9 2 160 0,2-2 48 0,0 0 0 16,2-2-144-16,2-1-32 0,-1-1 0 0,3 0 0 0,-1 0-208 16,0 0-128-16,3-2 160 0,0 2-160 15,-6 0-1008 1,0 0-288-16,-1 1-64 0,-1 0-15920 0</inkml:trace>
  <inkml:trace contextRef="#ctx0" brushRef="#br0" timeOffset="133258.2">28379 5234 1839 0,'0'0'160'0,"0"0"-160"0,0 0 0 0,-8 1 0 16,1 2 4192-16,-1-1 800 0,-1 2 176 0,1 0 16 15,0 0-2048-15,2 1-432 0,6-5-80 0,0 0 0 0,0 0 64 0,0 0 32 16,0 0 0-16,0 0 0 0,0 0-1392 0,0 0-288 16,9 1-48-16,2 1-16 0,5-4-112 0,4 1-32 15,0-5 0-15,5 0 0 0,3 3-256 0,2-1-64 16,4-2-16-16,1 2 0 0,1 2-304 0,-1 2-64 16,1 1-128-16,3 2 192 0,0 1-192 15,1 1 128-15,1 4-128 0,0-2 0 16,5-1 0-16,2 1 128 0,3-1-128 0,1-2 0 15,-2 0 0-15,-1-1 0 0,-3-3 0 0,-4-2 0 0,-6 2 0 16,-5-1 0-16,-6 0 0 0,-7 1 0 16,-3-3-960-16,-6 3-192 0,-9 0-48 0,0 0-19216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33:15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25918 13988 21183 0,'0'0'1888'0,"-8"3"-1504"0,0-3-384 0,0 0 0 0,2-3 384 0,-1 2 16 15,1 0 0-15,6 1 0 0,0 0-32 0,0 0-16 16,-7 0 0-16,7 0 0 0,0 0 352 0,-4 6 80 16,2 1 16-16,1 0 0 0,1 1 560 0,2 1 112 0,3 2 32 15,1 1 0-15,0-2-96 0,2 0 0 0,1 1-16 0,1-3 0 16,2-1-320-16,1 1-64 16,2 0-16-16,-2-1 0 0,0-2-416 0,-2-3-64 15,0 2-32-15,-2 2 0 0,-1-4-352 0,-8-2-128 0,8 3 0 0,-1-1 0 16,-7-2 0-16,8 2 0 0,-8-2 0 15,8 0 0-15,-8 0 0 0,8-3 0 16,-2 0 0-16,2-2 0 0,0-3 0 16,1-1 0-16,2-4 0 0,-1-1 0 0,3 0 144 15,1 1-144-15,1 2 128 0,-1 3-128 0,-1 2 0 16,1 3 0-16,2 3 0 0,1 4 0 0,1 4 0 0,1 4 0 16,-1 3 0-16,0 4 0 0,0-1 0 0,-2-3 0 0,-2 2 0 0,-1 0 0 15,2-2-144-15,-2 0 144 0,0-4 0 0,1-2 0 0,-1-3 0 16,0 0 0-16,2-1 0 0,0-4 144 0,2-2-144 15,1-4 0-15,2-3 0 0,1-1 0 0,-2-3 320 0,3-4 16 16,2-1 16-16,1-4 0 0,0 2-352 0,-1 1-192 16,-2 1 32-16,-2 4 0 0,-2 2 288 0,-2 5 48 15,-2 2 16-15,1 4 0 16,-4 4-768-16,1 4-128 0,0 5-48 0</inkml:trace>
  <inkml:trace contextRef="#ctx0" brushRef="#br0" timeOffset="711.81">28950 14035 33567 0,'0'0'1488'16,"0"0"304"-16,0 0-1424 0,0 0-368 0,12 0 0 0,1 1 0 0,1 1 1136 0,2-4 144 15,4 0 48-15,2-2 0 0,-1-1 224 0,1-2 48 0,1-1 16 0,1 2 0 16,-1-1-1296-16,2 2-320 16,0 0 0-16,-2 2 0 0,-1 3 0 0,-1 4 0 15,3 3 0-15,-1 2 0 0,1 1 0 0,0 1 0 16,1-1 0-16,0 1 0 0,4-2 0 0,-2 0 0 16,-1 0 0-16,2-1 0 0,-4 0 0 0,1-1 0 0,0 0 0 15,-4-2 0-15,-2 0 160 0,-2-1-32 16,-1-1-128-16,-3-1 192 0,0 1-64 15,-1-2-128-15,2 2 176 0,-2-3-176 0,-3-1 144 0,1-1-144 0,2 1 0 0,-2 0 144 16,0-1-144-16,0 1 0 0,-2 0 0 0,1 2 0 0,1 3 0 0,2 3 0 16,0 2 0-16,1 1 0 0,1 2-176 15,2 0-64-15,1-1-16 0,0 1 0 0,1-2 256 0,0 0 0 16,1-3 0-16,0 0 0 0,1-3 0 0,-1-4 0 16,-3 0 0-16,-2 0 0 0,0-5 0 15,-2 1 0-15,-3 0 0 0,0-3 0 0,1-3 576 0,-3 2 144 16,1-2 48-16,0-2 0 0,-1-1-480 0,-2 1-96 15,1 0 0-15,0 2-16 0,-3 1-304 0,0 2-64 16,-3 1-16-16,0 6-13760 16,0 0-2752-16</inkml:trace>
  <inkml:trace contextRef="#ctx0" brushRef="#br0" timeOffset="2041.17">25304 14012 25391 0,'0'0'1120'0,"9"-3"240"0,0-1-1088 0,2 2-272 0,-1 0 0 0,2 5 0 0,1 1 1680 0,2 5 288 16,2 4 48-16,0 6 16 0,2 6-672 0,-1 5-128 15,0 3-16-15,2 1-16 0,2 1-768 0,1 0-160 16,6 0-16-16,1-1-16 0,1 1-240 0,4-3 176 16,3 0-176-16,8 6 160 0,5 6-352 0,0 3-80 0,-3 0-16 0,3-4 0 15,2-4 608-15,6-5 128 0,2-2 32 16,4-4 0-16,2-2-480 0,0-3-208 15,3-8 16-15,0-2 0 0,4-4 656 0,8-6 144 16,4-6 32-16,4-3 0 0,3-7-640 0,0-5-160 0,3-10-16 0,2-2 0 16,1-6 176-16,-4-3 256 0,-4-2-64 0,-2-2-16 15,-2 0-176-15,-2 1 0 0,-4 3 0 0,-6 3 0 16,-5 3-384 0,-10 6-96-16,-8 2-32 0,-9 4 0 0,-8 5 368 0,-6 3 144 15,-3 2-128-15,-5 2 128 0,-3-2 208 0,-3-1 128 0,-2 1 32 0,1-1 0 16,-3 0 256-16,0-2 48 0,-4-3 16 0,0 0 0 0,-2 1-112 0,-1-1-32 15,-3-1 0-15,-1 1 0 16,-1 0-800-16,-3 2-144 0,2 0-48 16,-2 4 0-16,-2 1 1184 0,1 4 224 0,-1 3 64 0,-1 1 0 0,1 4-832 0,-1 1-192 15,1 3 0-15,-1 2 0 0,1 3 0 0,0-1 0 16,1 2 0-16,3-4 0 16,-1 1-432-16,2-1-128 0,-1-2-16 0,2-6-16 15,0 0 448-15,2 8 144 0,-2-8 0 0,0 0 0 0,0 0 0 0,0 0 0 16,0 0 0-16,4 6 144 0,-4-6 304 0,5 6 48 15,-5-6 16-15,0 0 0 0,9 4-80 0,0 1-16 16,2 1 0-16,0 1 0 0,1-1-640 0,1 1-128 16,0 2-32-16,1 1 0 0,-1 1 384 0,-1-3 0 0,-1 1 0 15,-1 0 0-15,-1 1 0 0,-1-3 128 16,0 1-128-16,-3-3 128 0,-5-5-128 0,0 0 128 16,1 6-128-16,-1-6 128 0,-4 7-128 0,4-7 0 0,-6 6 0 15,-3-2-20768-15</inkml:trace>
  <inkml:trace contextRef="#ctx0" brushRef="#br0" timeOffset="2946.61">28379 13060 14735 0,'0'0'1312'0,"0"0"-1056"0,0 0-256 0,0 0 0 0,0 0 5264 0,0 0 1008 16,0 0 192-16,0 0 32 0,-4-4-4128 0,-2-3-832 0,-2 1-176 0,-1-1-16 15,-3 0-304-15,-1-2-48 0,-2-5-16 0,-2 0 0 16,-3-2-624-16,-1-3-128 0,0-3-32 0,-3-3 0 15,-4-1 64-15,-3-3 0 0,-4-1 0 0,-4-1 0 16,-6-3-256-16,-2 0 0 0,-1-2 128 0,-4-2-128 16,0-1 0-16,-4-2 0 0,-2 0 0 15,-4 3 0-15,-6 1-368 0,-4 7 48 0,-2 0 0 0,-29-2 0 16,12 8-96 0,29 15-16-16,-7 4 0 0,-38 6 0 0,11 8 304 0,10 4 128 0,9 6-128 0,27-4 128 0,2 0 0 0,0 3 224 15,1 1-32-15,-17 9 0 0,8-3-192 0,8-3 0 16,4-1 128-16,16-7-128 0,-1 2 0 0,-2-1 0 15,1 1 0-15,-1 1 0 0,-2-3-160 0,3 3 32 16,0 3 0-16,0-2 0 0,0-1 128 16,2 0-160-16,-1-2 160 0,3 0-160 0,1-3 160 0,4-2 0 15,3 0 0-15,5-3 0 0,3-2 0 0,2-1 0 16,1-3 0-16,3 2 0 0,4-3 0 0,0 0 0 16,0 0 0-16,0 0 0 0,0 0 0 0,0 0 0 15,0 0 0-15,0 0 0 0,0 0 0 0,0 0 128 16,0 0-128-16,0 0 128 15,-5 1-464-15,5-1-96 0,0 0-16 16,-2-5 0-16,0-1-1168 0,2-2-240 0,-1 0-64 0,2-1 0 16,1 0-96-16,0 0-32 0,-1-1 0 0,1-1 0 15,-1-1 992-15,0 0 192 0,-1 0 32 0,-1 2 16 0,-2-2 656 0,0 2 160 16,-3-2 0-16,1 2 0 0,0-1 0 0,0 2 256 16,-2 1-64-16,2 2-16 0,0-1 416 0,1 3 96 0,4 4 16 0,0 0 0 15,-7-4 608-15,2 4 128 0,5 0 32 16,-6 7 0-16,-4 3-624 0,1 3-112 0,-1 2-32 15,-2 2 0-15,0 1 48 0,1 2 0 16,-2 0 0-16,1 4 0 0,-1 2-128 0,0 1-32 0,0 3 0 0,1 0 0 16,2-2-272-16,-1 0-48 0,2 1-16 0,1-3 0 15,2-2-256-15,0-5 0 0,3-5 0 0,1 0 0 16,4-7 0-16,1 0 0 0,4-3 0 16,5-4-144-16,3-5 576 0,8-6 112 0,3-5 32 0,6 0 0 15,5-4 144-15,3 0 48 0,4 1 0 0,-1-1 0 16,-2 2-384-16,-2 1-80 0,-1 4-16 0,-2 4 0 15,0 2-1072-15,-1 7-224 16,-1 0-32-16,0 7-16 0</inkml:trace>
  <inkml:trace contextRef="#ctx0" brushRef="#br0" timeOffset="48605.11">20178 10084 10127 0,'0'0'896'0,"0"0"-704"15,0 0-192-15,-6 5 0 0,1 1 3168 0,0 3 608 0,-2 3 112 0,2 1 16 16,0-1-1216-16,2 0-240 0,0-1-48 16,0 0-16-16,2-2-544 0,-1-3-112 0,2-6-32 0,0 0 0 15,3 8-688-15,-3-8-144 0,6 4-32 0,4-3 0 16,4-3-64-16,2-3-32 0,2-7 0 0,3-2 0 15,1-3-336-15,4-6-64 0,0 3-16 0,3-8 0 0,3 0-192 16,1-2-128-16,1-3 160 0,0 6-160 16,-3-2 0-16,-1 5 0 0,-1 5 0 15,-5 5 0-15,0 2 0 0,-2 7-128 16,0 3 128-16,0 8 0 0,-1 4-192 16,0 3 64-16,1 4 128 0,-1 1-208 15,0 3-224-15,0-4-32 0,1 0-16 0,1 0 0 0,3 0-128 16,1-3-32-16,0 1 0 0,3-5 0 0,-3-2 256 0,1 0 32 15,-4-5 16-15,1 1 0 0,-4 2 336 0,-1-6-176 16,-2 1 176-16,-2 0-128 0,-2-1 128 0,-2-1 0 0,-5 0 0 16,0-3 0-16,-1 1 0 0,-6 3 176 0,6-4-48 0,-6 4 0 0,0 0-128 0,0 0-176 15,4-5 48-15,-1-2 0 16,-1 1-368-16,-2-2-64 0,0-1-16 0,-2-1 0 16,0-2 272-16,-2 0 48 0,-3-1 16 0,1-3 0 0,-1 2 240 0,-2-3 160 15,0 1-32-15,0 1 0 0,-1-1 304 0,0 1 48 16,1 2 16-16,2-2 0 0,0 3 80 0,2 3 32 0,2 3 0 0,3 6 0 15,-2-5-112-15,2 5-32 16,0 0 0-16,0 0 0 0,7 2-464 0,4 3-208 0,1 5 16 0,2-3 0 16,3 4 192-16,0 1 0 15,-3-3 0-15,2-2 0 0,1 0 0 0,0 1 0 0,-2 0 0 16,2-1 0-16,0 3 0 0,0-5 0 0,-1 1 0 16,-2 1 0-16,-1-1 0 0,-1 1 0 0,-3-1 0 15,-1 0 0-15,-2-2 0 0,-6-4 0 0,0 0 0 0,0 0 0 16,0 0 224-16,0 0 144 0,3 7 16 0,-4 2 16 15,-3 2 176-15,-3 2 48 0,-2 3 0 0,-1-3 0 0,-2 0-112 0,0 0-32 16,2-3 0-16,1 1 0 0,1-1-688 0,0-1-144 16,4 0-32-16,2 0-13504 15,-1-1-2688-15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34:23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22657 7643 15663 0,'0'0'1392'0,"0"0"-1120"0,0 0-272 0,0 0 0 0,0 0 4288 16,11-3 816-16,6-6 144 0,7-1 48 0,6-3-2944 0,7-3-592 15,3-2-112-15,6-2-32 0,6-1-128 0,2 1-16 16,2-1-16-16,1 1 0 0,6 2-704 0,-13 6-144 15,5 3-32-15,5 3 0 16,0 0-272-16,5 1-64 0,3 0-16 0,3 2 0 16,-2-1 0-16,19 2 0 0,-4-3 0 15,-2 3 0-15,-1-2 96 0,1 2 0 0,-4 0 16 16,-2 0 0-16,-7 1-144 0,-3-3-48 0,-4 0 0 0,-5 0 0 0,-4-3-144 0,-7 5 0 16,-7 0 0-16,-8 4 128 0,-6 0-128 0,-4-2 0 15,-7 3 0-15,-5 1-176 16,-9-4-1408-16,-1 5-272 0,-8 4-64 0,-3 3-16 0</inkml:trace>
  <inkml:trace contextRef="#ctx0" brushRef="#br0" timeOffset="620.41">23875 7204 5519 0,'0'0'496'0,"0"0"-496"15,0 0 0-15,0 0 0 0,0 0 2032 0,0 0 304 0,-3 9 64 0,-2-1 16 0,0 3-1488 0,1 2-288 16,1 2-64-16,1-1-16 0,-1 0 1248 0,2 2 256 16,0-2 48-16,1-1 16 0,1-1-80 0,0-1-32 15,2-2 0-15,-1-3 0 0,-2-6-416 0,4 7-96 16,-4-7-16-16,6 5 0 0,-1 0-512 0,-5-5-96 16,0 0-32-16,6 5 0 0,2-1-528 0,0-1-96 15,0 1-32-15,0-3 0 0,-1-1-192 0,1 0 0 16,-8 0 0-16,8-1 0 0,-8 1 0 0,7-5 0 15,-7 5 0-15,5-6 0 0,-3 0-192 0,-2-2 0 16,0-1 16-16,0 0 0 0,0-2 176 0,0 1 0 16,-1 1 128-16,0 2-128 0,-1-1 368 0,2 8 0 15,-3-5 0-15,3 5 0 0,-6-1 192 0,1 2 32 16,-1 4 16-16,-1 6 0 0,2 3-384 0,-2 2-80 16,1 2-16-16,1-1 0 0,1-1-128 0,1-1 0 15,3-2 0-15,0 0 0 0,0-1-192 0,3-3 192 0,-3-9-192 16,8 7 192-16,1-7 0 0,0 0 0 0,-1-4 0 0,1-1 0 15,1-3 0-15,2-3 0 0,1-3 0 0,0-2 128 16,-1 1-128-16,-3-2 0 0,-1 1 0 16,-4 2 0-16,-2 0 0 0,-1 2 0 15,-1-3 0-15,-1 4 0 0,-3 0 224 16,0 2-32-16,-1 3-16 0,-1 2 0 16,-2 1-176-16,0 4 0 0,-1 3 144 0,0 4-144 15,0 4 0-15,-1 2 0 0,1 3-160 0,0 3 160 0,-1 3-1104 16,2-1-112-16,1 2-32 0</inkml:trace>
  <inkml:trace contextRef="#ctx0" brushRef="#br0" timeOffset="944.53">23938 7440 23039 0,'0'0'2048'0,"-3"-8"-1648"0,-1-4-400 0,0 3 0 0,2 1 2704 0,2 8 464 15,0 0 96-15,0 0 0 0,0 0-1088 0,0 0-240 16,0 0-32-16,-4 8-16 0,1 5-848 0,2 9-160 0,-2 9-48 0,2 10 0 16,-1 8-96-16,1 9-32 0,1 3 0 0,1 3 0 15,-1-4-560-15,0 4-144 0,3 0 0 0,0 1 0 16,1 1 0-16,0 1 0 15,-2-5 0-15,2-2 0 0,0-4 0 0,1 0 0 16,-2-2 0-16,-1-3 0 0,0-2 0 0,-1-6 0 0,0-10 0 0,-1-7 0 31,0-5-1856-31,0-4-368 0,0-2-64 0,-1-3-16 16</inkml:trace>
  <inkml:trace contextRef="#ctx0" brushRef="#br0" timeOffset="1391.21">23846 8625 27807 0,'0'0'1232'0,"0"0"256"16,0 0-1184-16,0 0-304 0,0 0 0 0,0 0 512 0,-5 7 64 15,-1 5 0-15,-1 5 0 0,1 4 0 0,-4 4 0 0,0 5 0 0,0 4 0 16,-1 0-416-16,2 1-160 16,2-3 128-16,4-2-128 0,1-2 0 0,4-6 0 15,1-1 0-15,4-7 0 0,2-1 0 0,3-4-144 16,3-2 144-16,1-1-160 0,2-6 160 0,-1 0 144 15,2-6-16-15,-1-1-128 0,0-2 496 0,3-5-16 0,0-3 0 16,0-3 0-16,-3-3 192 0,0-2 32 0,-2 0 16 0,-4-1 0 16,-1-2-64-16,-2-2-16 0,-2 0 0 0,-2 0 0 15,-4-2-320-15,1 2-80 0,-2 2-16 0,-4 0 0 16,0 2 832-16,-3 5 160 0,-3 6 48 0,0 2 0 16,-3 2-1072-16,-3 6-192 0,-2 4 0 0,-2 6 0 0,-1 4-144 15,0 7 144-15,-1 2 0 0,3 4-144 16,-1 4-1264-1,2-2-256-15,0 2-64 0,2-3-16000 0</inkml:trace>
  <inkml:trace contextRef="#ctx0" brushRef="#br0" timeOffset="1705.97">23681 8887 24879 0,'0'0'1088'0,"0"0"256"0,0 0-1088 0,0 0-256 0,0 0 0 0,0 0 0 15,0 0 2896-15,0 0 528 16,11 0 96-16,4-3 32 0,2-2-1536 0,5 0-304 15,4-2-64-15,3-1-16 0,1-1-960 0,-2 1-192 0,1 1-32 0,0 0-16 16,-3 1-432-16,0 0 0 0,-1 4 0 0,-3-1 0 31,-1 2-1104-31,-4 1-304 0,-2 0-64 0,0 0-11008 0,-4-2-2176 16</inkml:trace>
  <inkml:trace contextRef="#ctx0" brushRef="#br0" timeOffset="2270.46">22462 9034 29487 0,'0'0'2624'0,"0"0"-2112"0,0 0-512 0,5 3 0 16,8-2 1776-16,8 0 240 0,8-1 48 0,7-1 16 15,7-2-800-15,7-2-176 0,3-3-16 0,11-1-16 16,6-1-240-16,11-2-32 0,8 0-16 0,5-3 0 16,2 0-80-16,8 2-32 0,9-2 0 0,4 0 0 0,2 2-128 0,4 0-32 15,6 4 0-15,-1 3 0 0,-4-1-176 0,4 1-32 16,1 0-16-16,-7 2 0 0,-7 0 32 0,-4-1 16 16,-5 0 0-16,-3-1 0 0,0-1-160 0,-10 0-48 15,-8 1 0-15,-9 1 0 0,-10 0-128 0,-6 2 128 16,-9 2-128-16,-9-1 128 15,-10 2-576-15,-5 2-128 0,-8-2-32 0,-5 0-14096 16,-4 0-2816-16</inkml:trace>
  <inkml:trace contextRef="#ctx0" brushRef="#br0" timeOffset="2775.27">23849 8655 20271 0,'0'0'896'0,"0"0"192"0,0 0-880 0,0 0-208 16,0 0 0-16,5 6 0 0,2 3 2752 0,0 3 512 16,0 0 112-16,-2 2 16 0,0 4-1280 0,-1 3-240 15,-2 0-48-15,-1 3-16 0,0-1-1040 0,1 0-224 0,-1 0-32 0,1-1-16 31,1-1-1424-31,1-3-288 0,0-2-48 0</inkml:trace>
  <inkml:trace contextRef="#ctx0" brushRef="#br0" timeOffset="3583.23">26591 7956 34319 0,'0'0'1520'0,"0"0"320"15,0 0-1472-15,10 2-368 0,-1-2 0 0,4-2 0 0,3 1 2160 0,1-2 352 16,2 0 80-16,4 1 16 0,0 0-848 0,4-3-160 15,2 1-48-15,5 2 0 0,2-2-864 0,2 0-176 16,-1 0-48-16,-2-1 0 0,-1 1-336 0,-4 1-128 16,-4 2 0-16,-4 1 144 0,-6 0-272 0,-5 0-64 0,-1 0-16 0,-10 0 0 31,0 0-1552-31,0 0-304 0,0 0-64 0,0 0-18128 0</inkml:trace>
  <inkml:trace contextRef="#ctx0" brushRef="#br0" timeOffset="3758.77">26778 7511 35935 0,'0'0'3200'0,"0"0"-2560"0,0 0-512 0,0 0-128 0,0 0 1648 15,3 8 304-15,1 6 64 0,0 7 16 0,1 7-912 16,-1 8-176-16,0 6-48 0,0 4 0 0,0 2-192 0,1 1-32 16,-3 1-16-16,2-3 0 0,-1 0-512 0,1 1-144 15,2-5 0-15,0-4 0 16,-1 2-1088-16,4-8-272 0,0 0-64 0,2 1-12208 15,0-1-2432-15</inkml:trace>
  <inkml:trace contextRef="#ctx0" brushRef="#br0" timeOffset="4672.13">28241 7183 12895 0,'-5'-9'576'0,"5"9"112"0,-3-4-560 0,1-3-128 0,-1 1 0 0,3 6 0 16,-3-8 4064-16,3 1 784 0,0 2 144 0,0-1 48 0,0-1-2992 0,0 7-576 16,0 0-128-16,0 0-32 0,0 0-544 15,0 0-96-15,0-5-32 0,0 5 0 0,0 0-272 0,0 0-64 16,0 0-16-16,0 0 0 0,0 0 0 0,0 0 0 15,0 0 0-15,0 0 0 0,0 0 240 0,0 0 48 16,0 0 16-16,0 0 0 0,0 0 160 0,0 0 16 16,0-7 16-16,0 7 0 0,0 0-160 0,0 0-48 15,0 0 0-15,0 0 0 0,11 4-272 0,1 7-64 16,1 4-16-16,2 8 0 0,4 5-48 0,0 5-16 16,2 3 0-16,5-2 0 0,3-1-32 0,2-6 0 15,2-2 0-15,4-2 0 0,3-2-128 0,0-1 0 16,-1-6 144-16,-2 2-144 0,-6-7 0 0,-4-1 144 15,-3-2-144-15,-5-1 0 0,-4-1 0 0,-4-1 0 0,0-2 0 0,-2 1 0 32,-9-2-2720-32,0 0-608 0</inkml:trace>
  <inkml:trace contextRef="#ctx0" brushRef="#br0" timeOffset="4891.67">28607 6965 40479 0,'0'0'1792'0,"0"0"384"0,-7 7-1744 0,-1 7-432 0,-3 8 0 0,-3 11 0 15,-4 10 288-15,-3 2-32 0,-3 7 0 0,1 1 0 0,0-1 256 0,0-3 32 16,1 3 16-16,3-1 0 16,0-6-288-16,4-1-48 0,2-2-16 0,2-3 0 15,3-3-208-15,2-2 0 0,1-4 0 0,1-4 0 0,1-4 0 0,2-2 0 16,1 0 0-16,3-6-13120 15,-1-4-2560-15</inkml:trace>
  <inkml:trace contextRef="#ctx0" brushRef="#br0" timeOffset="5344.37">29690 6944 27647 0,'0'0'1216'0,"0"0"256"0,0 0-1168 0,0 0-304 0,0 0 0 0,0 0 0 15,0 0 2496-15,0 0 448 0,0 0 96 0,-12 5 16 16,-4 5-1328-16,-1 3-256 0,-2 2-48 0,-2 3-16 16,0 2-912-16,1 0-192 0,2-1-48 0,3 1 0 15,1-6-256-15,5 0 0 0,2 1 128 0,3-2-128 0,2-4 0 0,4 1 0 16,0 1 0-16,6 0 0 0,1 1 0 0,3 1 0 16,2-4 0-16,6 2 0 0,5-2 0 0,1 1 0 15,2 1 0-15,1-3 0 0,0 1 144 16,-1 0-144-16,1-1 0 0,-3 2 144 0,-5-1-144 15,-3 0 0-15,-2 2 0 0,-4-2 0 0,-6 1 128 0,-2 2-128 16,-4 0 0-16,-4 1 128 0,-1 1 96 0,-7 2 16 16,-5-3 0-16,-2 5 0 0,-3 0-240 0,-3 1 128 15,4-4-128-15,-3 0 0 0,0 0-192 0,0 0-128 16,1-2-16-16,2-2-16 16,3-2-816-16,3-1-176 0,4-2-16 0,-1-1-11136 0,4-3-2224 15</inkml:trace>
  <inkml:trace contextRef="#ctx0" brushRef="#br0" timeOffset="5597.24">29766 7081 43711 0,'0'0'1936'0,"14"3"400"0,0-1-1872 15,7 4-464-15,2 1 0 0,3 2 0 0,2 1 656 0,-1-1 48 0,3-1 0 0,1 3 0 16,1 4 80-16,0 0 32 0,1-3 0 0,1 2 0 16,0-1-496-16,-2 2-112 0,-1 0-16 0,-3 0 0 15,-3-1-192-15,-5-1 0 0,-4-1 0 0,-2-3 0 16,-2-1-704-16,-3 0-128 16,-2-3-16-16,-1-1-13392 0,0-2-2672 0</inkml:trace>
  <inkml:trace contextRef="#ctx0" brushRef="#br0" timeOffset="5791.34">30250 6852 43311 0,'-12'2'1920'0,"12"-2"384"0,-5 11-1840 0,-1 3-464 16,-5 8 0-16,1 8 0 0,1 3 0 0,0 5-336 0,1 1 48 0,-1 4 16 15,-3 0 432-15,3-3 96 16,1 2 0-16,-1-2 16 0,-3-2-272 0,0-3 0 15,3-3 128-15,-1-1-128 16,-3 0-1552-16,1 0-368 0,2-2-80 0,0 1-9648 16,3 0-1936-16</inkml:trace>
  <inkml:trace contextRef="#ctx0" brushRef="#br0" timeOffset="6606.03">28456 8463 30815 0,'-15'-4'1360'16,"15"4"288"-16,-7 0-1328 0,1 1-320 0,-4 2 0 0,5 2 0 0,3 3 1728 0,2 5 256 16,2 7 64-16,3 3 16 0,3 4-528 0,0 6-128 15,4 4 0-15,-2 3-16 0,1 3-704 0,-1 1-144 16,1 1-32-16,-5-4 0 0,-2-3-512 0,0-4-352 0,-2-3 48 0,-2-3 16 31,-1-3-768-31,1-5-160 0,-2-3-16 0,-1-2-16 16,0-5 384-16,1-3 80 0,2-7 16 0,0 0 0 0,-4-7 608 0,0-3 160 0,0-3 0 15,1-6 0-15,3-3 0 0,0-8 0 0,-1-6 0 0,1-7 0 16,0-6 384-16,0-4 96 0,3-3 32 0,-1 0 0 16,1 1 192-16,1 0 64 0,1 1 0 0,2 1 0 15,-2 4-80-15,4 5-16 0,1 7 0 0,2 8 0 0,-3 6-112 16,3 7-32-16,1 6 0 0,-1 7 0 0,1 9-336 15,1 7-192-15,3 3 192 0,-1 8-192 0,-1 3 128 0,1 3-128 16,-2 2 0-16,1-2 0 0,-4-3 128 0,-1 0-128 16,-4 1 0-16,-1-1 0 0,-1 2 0 0,-4-1-192 15,-4-3 16-15,-2 1 16 16,-3 2-208-16,-3-4-32 0,-1 3-16 0,-3-4 0 16,-1-1-16-16,0-2 0 0,-1-2 0 0,0 0 0 0,-4-2 240 15,1-2 32-15,4-3 16 0,2-2 0 0,2-1 144 0,4-3-192 16,3-1 192-16,6-4-192 0,0 0 192 0,0 0 176 15,0 0-48-15,9-7 0 0,4-1 400 0,3 1 80 16,3-1 16-16,1 1 0 0,1-3 48 0,1 3 16 0,0 2 0 16,0 1 0-16,-2 3-240 0,-2 5-32 15,-1 0-16-15,-3 3 0 0,-1 5-256 0,-1 1-144 16,-3 3 160-16,-2 2-160 0,-2 2 0 0,0-1-208 0,-1 3 16 16,0-1-14128-16,-2-5-2816 15</inkml:trace>
  <inkml:trace contextRef="#ctx0" brushRef="#br0" timeOffset="6999.98">28826 8506 38591 0,'0'0'1712'0,"0"0"336"0,0 0-1632 0,12-3-416 0,3 2 0 0,3-4 0 0,1 0 736 0,4-1 64 15,1-1 16-15,4 0 0 0,2 1 144 0,0 0 16 16,0 1 16-16,-3 3 0 0,0 0-608 0,-3 5-112 16,-5 3-16-16,0 4-16 0,-5 1-96 0,-4 6-16 15,-3 3 0-15,-4 5 0 0,-5 5 16 0,-2 3 0 16,-3 4 0-16,-3 2 0 0,0 0-144 0,-2 0 128 16,1-2-128-16,0-2 128 0,1-10-416 0,2-3-96 15,-1-1 0-15,1-4-16 16,1 2-336-16,0-6-64 0,0 0-16 0,2-2 0 0,1-1 400 0,0-2 80 15,1-1 16-15,3-7 0 0,0 0 320 0,0 0 0 16,0 0-144-16,0 0 144 0,6 5 0 0,0-3 192 16,-6-2-16-16,8 0-16 0,1 0 128 0,1 0 32 0,1-2 0 15,-1-1 0-15,1 1-160 0,1-1-32 0,-1 2 0 0,6-3 0 16,-2 0-128-16,0 0 160 16,1 1-160-16,-1-1 160 0,1 2-160 0,-2-1-224 0,-2 1 48 0,-1 0 16 31,-4 0-1632-31,0 0-336 0,-7 2-64 0,0 0-14896 0</inkml:trace>
  <inkml:trace contextRef="#ctx0" brushRef="#br0" timeOffset="7241.61">28929 8823 41407 0,'0'0'1840'0,"0"0"368"0,10-1-1760 0,1-3-448 0,2 0 0 0,6-2 0 0,0 1 800 0,2 0 80 16,3 0 16-16,-1 0 0 0,0-2 48 0,1 3 16 15,-1-2 0-15,1 0 0 0,-1 1-640 0,-1 0-128 16,-1 1-32-16,-2 0 0 0,-2 0-160 0,-3 2 0 16,-1 2 0-16,-3 0 0 15,-2 0-2064-15,-8 0-400 0</inkml:trace>
  <inkml:trace contextRef="#ctx0" brushRef="#br0" timeOffset="8824.17">30532 8368 25791 0,'0'0'2304'0,"2"-3"-1856"0,2 2-448 0,-1 0 0 16,1-2 1088-16,-4 3 112 0,0 0 16 0,-2 7 16 15,4 0 176-15,-4 6 16 0,2 6 16 0,-2 5 0 0,-3 6-224 16,-2 8-64-16,-1 7 0 0,-2 17 0 0,-2 5-816 0,2-4-160 16,-2 0-48-16,0-4 0 0,3-3-128 0,3-5 0 15,-1-2 0-15,3-2 0 0,-1-5-208 0,4-4-32 16,1-3 0-16,4-3 0 0,1-2 0 15,4-4 0-15,1-2 0 0,5-4 0 0,-1-4-32 0,3 1-16 16,3 3 0-16,3-2 0 16,-1 0-336-16,4-3-64 0,4-6-16 15,2-4-9888-15,-2-2-1984 0</inkml:trace>
  <inkml:trace contextRef="#ctx0" brushRef="#br0" timeOffset="9512.82">31035 8648 35823 0,'0'-17'1584'0,"0"11"336"0,-1-3-1536 0,1 5-384 0,0 4 0 0,0 0 0 0,0 0 1488 0,0 0 240 16,0 0 32-16,0 0 16 0,1 15-784 0,-1 13-160 16,-3 8-16-16,1 7-16 0,-1 7-320 0,1 2-64 15,-1-1-16-15,0-4 0 0,2 0-272 0,1-3-128 16,1-1 0-16,1-5 128 0,0-6-128 0,2-2 0 15,0-6 0-15,-1-5 0 0,-1-6 0 0,1-1-192 16,1-4 64-16,1-3 128 0,-5-5 0 0,0 0 0 16,8-1 0-16,-2-6 0 0,0-3 0 0,-1-3 0 15,0 0 0-15,0-5 0 0,-1 1 176 0,0-3-48 16,0-1-128-16,2 0 192 0,1 2 0 0,0-1 0 16,-2 6 0-16,0 1 0 0,1 1 32 0,0 4 0 15,-6 8 0-15,5-6 0 0,3 1-224 0,-2 3 176 16,-6 2-176-16,7-2 160 0,2 0-160 0,0 2 0 15,-1 4 0-15,0-4 0 0,1 0 0 0,3 0 0 16,1 0 0-16,1-2 0 0,0-1 0 0,1-1 0 16,0-2 0-16,1-1 0 0,-2 1 0 0,1 0 0 15,-1 0 0-15,0-1 0 0,-2 1 0 0,-2 1 0 0,-2 1 0 0,0 1 0 16,-8 3-144-16,0 0-16 0,0 0 0 0,8-1 0 31,-8 1-288-31,0 0-48 0,0 0-16 0,0 0 0 0,0 0-224 16,0 0-48-16,0 0-16 0,0 0 0 0,4-7 560 0,0 1 240 0,0-1-192 15,-2-2 192-15,0-3 0 0,-1-2 0 0,0-2 0 0,0 1 128 16,1-6 240-16,0 0 32 0,1-1 16 0,-2 1 0 0,-2 0 224 16,2-1 32-16,-1 4 16 0,2 2 0 15,-1 7-96-15,-1 1-16 0,-3 3 0 0,3 5 0 0,0 0-160 0,-4 10-32 16,-2 11-16-16,-2 7 0 0,0 7-368 16,0 5 0-16,-1 3 0 0,1-2 0 0,4-2 0 15,-1 0 0-15,-1 1 0 0,2-2 0 16,3-1-1424-16,-1-4-304 15,2-1-64-15,2-5-16 0,0-3-2192 0,2-5-432 0</inkml:trace>
  <inkml:trace contextRef="#ctx0" brushRef="#br0" timeOffset="9793.73">31593 8608 34031 0,'9'-20'1504'0,"-4"14"320"0,2-5-1456 0,-1 3-368 0,1 2 0 0,-1 2 0 0,1 3 1088 0,1 1 160 16,0 1 32-16,-1 7 0 0,3 6 192 0,0 3 64 16,0 7 0-16,2 4 0 0,1 6-784 0,0 4-160 0,-4 0-16 0,0 0-16 15,-2 1-336-15,-2-4-64 0,0 0-16 0,-3 0 0 16,-4-3-144-16,-2 3 0 0,-1-4 144 16,-1 3-144-16,-6 0 128 0,0-3-128 0,-1 0 160 0,-1 1-160 15,-2-1 0-15,1-4 0 0,-1-2 0 16,2 0 0-16,-1-4-368 0,5-3 48 15,-1-2 0-15,2-1 0 16,3-3-1552-16,1-4-304 0,1-2-64 0,4-6-16 0,0 7-2160 16,0-7-448-16,0 0-64 0,0 0-32 0</inkml:trace>
  <inkml:trace contextRef="#ctx0" brushRef="#br0" timeOffset="10037.06">32017 9572 39615 0,'0'0'1760'0,"0"0"352"0,0 0-1680 0,0 0-432 0,0 0 0 0,0 0 0 0,0 0 1664 0,0 0 240 16,0 0 48-16,0 0 16 0,-7-2-1280 0,1 1-256 0,-1-1-48 0,-1 2-16 31,0-1-1488-31,-1 1-288 0,0-3-64 0,-4 6-16 0</inkml:trace>
  <inkml:trace contextRef="#ctx0" brushRef="#br0" timeOffset="36582.62">15690 7966 23903 0,'0'0'1056'0,"-1"-8"224"0,-3-2-1024 0,0 1-256 0,-1 2 0 0,0 0 0 0,-2-1 1728 0,1 1 320 16,-1 1 48-16,-1 1 16 0,-1 2-160 0,-1 2-32 16,-2 1 0-16,0 2 0 0,-1 2-688 0,-1 4-144 15,-2 0-16-15,2 2-16 0,-2 2-432 0,3 2-96 16,2 3-16-16,1 1 0 0,4 2 0 0,2 1-16 15,0 0 0-15,5 0 0 0,5-1-176 0,1 1-48 16,3-1 0-16,3-2 0 0,3-1-112 0,3 0-32 16,2-4 0-16,1-1 0 0,1-3-128 0,1-3 128 15,2-6-128-15,-1-2 128 0,-2-3 0 0,-1-3-128 0,-1-3 192 16,-1-2-64-16,-2-2-128 0,-1-4 128 16,-2-1-128-16,0-3 128 0,-3 1-128 0,-2 1 0 15,-4-1 144-15,0 4-144 0,-4-2 0 0,-2 3 144 16,-4 1-144-16,-1-1 0 0,-1 0 144 15,-3 1-144-15,-2-1 0 0,1 1 144 0,-2 2-144 16,0 1 0-16,-1 3 144 0,-1 2-144 16,-2 3 0-16,1 3 128 0,-2 7-128 0,1 2 0 0,0 3 0 0,2 5 0 0,2 3 0 15,2 2 0-15,-1 0 0 0,4 4 0 0,0 2-144 16,3 1 144-16,1 3 0 0,2 0 0 0,1-1 0 0,1-3 0 16,2-1 0-16,1-2 0 0,1-2 0 0,2-3 0 0,-1-2 128 15,2-3-128-15,1-1 128 0,0-3-128 0,0-3 128 0,2-2-128 16,-1-1 0-16,2-3 128 15,0-1-128-15,-2-2 128 0,-1-6-128 0,2-1 128 0,-1-5 0 16,1 0-128-16,-2-6 192 0,0 1-64 0,-1 1-128 0,-2-4 0 16,-2 3 0-16,0-1 0 0,-1 0 0 15,-2 1 0-15,-2 2 128 0,-1-2-128 0,0 5 0 16,-3 0 0-16,-3-3 0 0,0 4 128 0,-1 3-128 0,-3 1 0 16,-2 2 0-16,-2 6 128 0,-1 0-128 0,0 4 128 15,0 0-128-15,0 5 128 0,0 2-128 0,2 4 0 16,-1 4 0-16,2 5 0 0,2 1 128 0,1 6-128 15,4 2 0-15,3 2 128 0,1 1-128 0,4-3 128 16,3-1-128-16,2-2 128 0,3-8-128 0,1 0 0 16,2-3 144-16,1-1-144 0,0-6 0 0,1-2 0 15,2-4 0-15,1-3 0 0,-1-4 0 0,0-3 144 16,1-5-144-16,0-3 0 0,-1-4 192 0,0-3-192 16,1-2 192-16,-2-2-192 0,0 0 144 0,-4-2-144 15,0-1 0-15,-2 3 144 0,-3-1-144 0,-2 4 0 0,-2 0 0 16,-4 1 0-16,0 0 128 0,-4 3-128 0,-1 2 0 0,-4 0 128 15,1 1-128-15,-3 3 0 16,-2 6 144-16,1 1-144 0,1 5 0 0,-1 5 144 0,-2 1-144 0,-1 4 0 16,0 3 0-16,2 4 0 0,0 3 0 0,3 6 0 15,3 4 0-15,3 2 0 0,2-1 0 0,3 0 0 16,2-1 0-16,4-1 0 0,0-4 0 16,2-4 0-16,-1-4 0 0,3-3 0 0,2-1 0 0,-1-4 0 15,1-2 0-15,-1-3 0 0,-2-2 0 0,0-2 0 16,0-2 0-16,-1-2 0 15,0-3 0-15,0-2 0 0,-1-4 176 0,1-3-176 0,-1-2 160 0,1-3-160 16,-2-1 0-16,1-4 128 0,0 0-128 16,-3 0 0-16,1 1 0 0,-1-1 0 15,-3 2 0-15,0 2 0 0,-3 1 0 0,1 2 0 0,-2 2 0 0,-1 0 0 16,-2 4 0-16,1 4 0 0,-1 2 0 0,-1 5 0 0,-1 3 0 0,0 3 0 16,0 2 0-16,0 5 0 0,-2 2 0 0,2 3 0 15,0 1 0-15,1 2 0 16,2 2 0-16,1 2 0 0,2 1 0 0,2-1 0 0,1-1 0 15,2-5 0-15,2-1 0 0,1-2 0 0,-1-3 0 0,0-2 0 16,1-4 0-16,-5-5 0 0,0 0 0 0,0 0-128 16,0 0 128-16,10-4 0 0,-1-4 0 0,0-5 0 15,-1-5 0-15,-2-1 0 0,1-1 0 0,-1 1 0 16,1-4 0-16,-1 2 0 0,-1 3 0 0,-1 0 0 16,-1-2 0-16,-2 3 0 0,-1-2 0 0,-1 3 0 15,-2 3 0-15,-1 4 0 0,-1 3 0 0,-1 3 0 16,-3 4 0-16,-2 5 0 0,1 4 0 0,-3 3 0 15,-3 1 0-15,-2 5 0 0,-1 0 0 0,3 2 0 16,0-4 0-16,2 0 0 0,2-1 0 0,3-3 0 16,1-2 0-16,1 1 0 0,3-3 0 0,3 0 0 15,1-1-160-15,3 3 160 16,1-4-1280-16,1 5-160 0,1 1-32 0</inkml:trace>
  <inkml:trace contextRef="#ctx0" brushRef="#br0" timeOffset="38381.07">15697 9984 17503 0,'0'0'1552'0,"-7"3"-1232"0,-1-3-320 0,-1 3 0 0,0 1 3168 0,-1 2 576 16,-3 3 112-16,-2 2 32 0,0 0-1920 0,-1 4-384 16,2 0-80-16,-2 4-16 0,3-1-160 0,3 4-48 15,2 4 0-15,4-1 0 0,4 1-512 0,1 0-128 16,2 0 0-16,3-2-16 0,3-4-272 0,3-1-48 16,1-2-16-16,2-4 0 0,-1-6-144 0,2 0-16 15,-1-4-128-15,2-5 192 0,0-3 64 0,1-4 16 16,1-4 0-16,0-4 0 0,-3-4-32 0,-2-2-16 15,-3-6 0-15,0 0 0 0,0 1-224 16,-2-2 176-16,-3 4-176 0,0 2 160 0,-4 1-160 0,-1 2 0 0,-2 0 144 16,-1 1-144-16,-4 2 0 0,1 0 144 15,-1 0-144-15,-4-1 0 0,0 2 160 0,-2 3-160 0,-3-2 128 16,0 6-128-16,1 3 128 0,0 5-128 0,-1 3 0 16,1 4 128-16,0 4-128 0,-1 5 0 0,1 0 0 0,1 4 0 15,1 0 0-15,2 3 0 0,1 1 0 0,2 1 0 16,3-3 0-16,3 0 128 0,2 1-128 0,2 0 128 15,1-3 32-15,1-1 0 0,1-1 0 0,1-2 0 0,-1-2-32 16,2-2 0-16,-1-2 0 0,1-2 0 0,-1 0-128 0,3-2 0 16,-1-2 144-16,0-2-144 0,0-4 0 15,0 0 144-15,-1-1-144 0,1-1 0 0,1-4 176 16,2-1-176-16,-1-4 160 0,-2 0-160 16,0-2 128-16,-1-1-128 0,-3-1 0 0,0 1 0 0,0 0 128 15,-1 2-128-15,-1-2 0 0,-2 1 0 0,-1 3 0 16,-1-3 0-16,-2 1 0 0,-2 0 0 0,-3 2 128 0,-3 0-128 15,-4-1 0-15,0 2 0 0,-1 2 128 0,-1 4-128 16,0 2 0-16,-3 4 144 0,-2 2-144 0,0 4 0 16,1 2 0-16,2 0 128 0,0 4-128 0,4 2 0 15,2 2 0-15,1 1 0 0,2 1 0 16,2-3 0-16,3 2 0 0,2 0 0 0,2-1 0 0,2 1 0 16,2-2 0-16,0 2 0 0,3 0 0 0,2-1 0 15,1 0 0-15,1-2 0 0,2 0 0 0,2-2 0 16,0-1 0-16,1-3 0 0,-1 0 0 0,-1-2 0 15,0-2 0-15,-1-2 0 0,0-1 0 0,-1-1 0 0,1-3 0 16,0-1 0-16,-2-2 0 0,1-1 0 0,-1-1 144 0,-1-3-144 16,0 1 0-16,-1 0 144 0,-1 2-144 0,-1-3 0 15,-2 2 128-15,-2 2-128 0,-2-1 0 0,-2 1 0 16,0-1 0-16,-4-1 128 16,0-1-128-16,-3 1 0 0,-4-1 160 0,-2 1-160 0,0-1 128 15,-4 1-128-15,-1 0 0 0,-4 0 128 0,-1 3-128 16,2 1 0-16,1 4 128 0,0 2-128 0,-1 1 0 0,5 3 128 15,1 3-128-15,4 0 0 0,1 4 0 0,3 2 128 16,1 2-128-16,5 2 0 0,1 2 0 0,4 0 0 0,1 3 0 16,4 2 0-16,2-2 0 0,2-1 0 0,0-2 0 0,4-2 0 15,0-2 0-15,4-2 0 0,1-3 0 0,1-2 0 16,0-3 0-16,0-1 128 0,-1-3-128 0,-1-1 0 16,1-1 0-16,-2-4 0 0,0-3 0 0,0-5 0 15,-2-1 144-15,-2-3-144 0,1-3 0 0,-2 1 144 16,-3-1-144-16,-1 1 0 0,-2-1 128 0,-2 2-128 15,-1 0 0-15,-1 1 0 0,-2 0 128 0,-1 1-128 16,-3-1 0-16,-1 0 0 0,-1 0 128 0,-1 0-128 16,-4 2 0-16,0-2 0 0,-4 4 0 15,-1 1 0-15,0 3 0 0,-1 3 0 0,0 6 128 0,1 4-128 16,-1 3 0-16,2 5 0 0,-1 5 0 0,1 3 0 0,1 4 0 16,1 2 0-16,2 3 0 0,3 1 0 15,2 0 0-15,3 1 0 0,2 0 0 0,4-1 0 16,1-1 0-16,4-3 0 0,0-4 0 0,1-2 0 15,1-2-128-15,-1-2 128 0,1-5 0 0,0-2 0 16,1-2 0-16,1-2 0 0,0-2 0 0,0-2 0 16,0-2 0-16,0-2 0 0,-1-3 0 0,0-5 0 0,1 1 0 15,-1-3 0-15,-3-2 0 0,-1 0 0 0,-2-1 0 0,1-1 0 16,-2 0 0-16,-3 0 0 0,1-1 0 0,-2 1 0 16,-1 1 0-16,-1 2 0 0,-2-4 0 0,1 1 0 15,-2-1 0-15,-1-1 0 0,-1 1 0 0,1 1 0 16,0 2 0-16,-2 2 0 0,1 2 0 0,-2 5 0 15,0-1 0-15,2 3 0 0,-1 4 128 0,1 4-128 16,-1 3 0-16,2 3 0 0,1 7 0 0,2 5 0 16,0 2 0-16,2-1 0 0,3 3-144 0,1-4 144 15,2 2 0-15,2-3-128 0,0-2 128 16,0-2 0-16,-2-3 0 0,2-3 0 0,0-3 0 0,0-3 0 16,-8-5 0-16,8 0-128 0,-8 0 128 0,9-5 0 0,-3-3 0 0,1-1 0 15,-3-3 0-15,1-2 0 0,-1-3 0 0,-2 1 0 16,1 0 0-16,-2 2 128 0,-1-3-128 15,0 0 0-15,-1-1 0 0,-2 0 0 0,-1-1 0 0,-1 1 128 16,0-1-128-16,-2-1 0 0,1 2 0 0,-2 1 0 16,0 0 0-16,-1 4 128 0,-1 2-128 0,-2 4 128 15,-2 4-128-15,-1 0 128 0,2 6-128 0,0 1 128 16,0 5-128-16,3 1 128 0,-2 4-128 0,2 0 0 16,1 2 0-16,2 3 0 0,2-2-192 15,2 3 64-15,3-2 0 0,3 0 0 16,2-1-1824-16,3 3-352 15</inkml:trace>
  <inkml:trace contextRef="#ctx0" brushRef="#br0" timeOffset="39415.96">16720 8490 3679 0,'0'0'160'16,"0"0"32"-16,0 0-192 0,0 0 0 0,0 0 0 0,0 0 0 0,0 0 6352 0,0 0 1232 15,0 0 240-15,0 0 48 0,0 0-4400 0,0 0-880 16,0 0-176-16,0 0-48 0,0 0-1104 0,0 0-240 0,0 0-32 0,0 0-16 16,0 0-496-16,0 0-96 15,8 0-32-15,-8 0 0 0,8 0-96 0,-2-2-32 0,0-3 0 0,-1-2 0 16,-1-2-16-16,-2 1 0 0,1 0 0 15,-2-1 0-15,-1 0-208 0,2 0 144 0,-2 1-144 16,1-1 128-16,-1 2-128 0,0 7 0 0,-1-5 0 0,1 5 0 16,0 0 0-16,0 0 0 0,0 0 0 0,0 0 0 15,0 0 0-15,0 8 0 0,0 2 0 0,0 6-176 16,0 1 176-16,1 4 0 0,0 4 0 0,0 1 128 0,1 2-128 16,-1 2 144-16,0 2-144 0,1 0 160 15,-1 1-160-15,2 0 0 0,-1-2 144 0,1-3-144 16,-1-1 0-16,4-4 128 0,-3-2-128 15,1 0 0-15,-1-7 0 0,1 2 0 0,0-6 0 0,0 1 0 16,0-2 0-16,0 0-128 0,-1-1 128 0,1-2-14128 16,-4-6-2736-16</inkml:trace>
  <inkml:trace contextRef="#ctx0" brushRef="#br0" timeOffset="40521.4">17193 8597 9215 0,'0'0'400'0,"0"0"96"0,0 0-496 0,0 0 0 16,2-6 0-16,-1-1 0 0,0 1 5344 0,1-1 976 15,-1 1 192-15,-1 6 32 0,1-7-3520 0,1 1-704 0,-2 6-144 16,0 0-16-16,0 0-976 0,2-7-192 16,1 1-32-16,-3 6-16 0,2-7-528 0,1 1-96 15,0-1-32-15,1 1 0 0,-2-1-112 0,1-1-32 16,-1 0 0-16,1-1 0 0,-2 0 0 0,1-1 0 0,-2-1 0 15,0 0 0-15,0 0-144 0,0-2 0 0,-2 1 0 16,1 2 128-16,0 2-128 0,1 2 0 0,0 6 0 0,0 0 128 16,0 0 0-16,0 0 0 0,0 0 0 0,0 0 0 15,-3 9 32-15,0 6 0 0,2 5 0 0,0 2 0 16,1 4 16-16,1 0 0 0,0 3 0 0,1 0 0 16,-1 1-176-16,2-2 0 15,1 1 0-15,-1-2 0 0,1 1 0 0,0-5 0 16,0 1 0-16,1-2 0 15,-1-1-1296-15,2-2-192 0,-1-2-48 0,-1-1-18176 0</inkml:trace>
  <inkml:trace contextRef="#ctx0" brushRef="#br0" timeOffset="40990.73">16469 8115 31791 0,'0'0'1408'0,"0"0"288"0,0 0-1360 0,0 0-336 0,0 0 0 0,-3 13 0 0,0 7 1472 0,2 7 208 15,0 8 48-15,1 7 16 0,1 6-144 0,2 6-16 16,2 4-16-16,1 7 0 0,2 7-928 0,3 4-192 16,3-2-48-16,0-2 0 15,3-11-224-15,2-4-48 0,0-3-128 0,3-7 192 16,-1-3-192-16,0-4 0 0,-1-6 0 0,-1-2 0 0,-3-4 0 0,-1-3-160 16,0-4 160-16,-1-4-128 15,-4-5-1152-15,1-3-240 0,-1-3-32 0,-1-1-16976 0</inkml:trace>
  <inkml:trace contextRef="#ctx0" brushRef="#br0" timeOffset="44566.43">17723 8462 11055 0,'0'0'976'0,"0"0"-784"0,0 0-192 0,0 0 0 15,0-6 2432-15,0 1 448 0,-2-1 96 0,2 6 16 16,0 0-688-16,0 0-128 0,0 0-16 0,0 0-16 16,-5-2-288-16,5 2-64 0,-6 3-16 0,0 2 0 0,0 3-1072 0,1 5-192 15,0-1-64-15,-2 4 0 0,3 2-144 0,1 3-48 16,2-1 0-16,2 3 0 0,2 0-32 15,2-1-16-15,4 0 0 0,3-1 0 0,3-2-80 16,0-2 0-16,2-4-128 0,1-3 192 0,2-2-16 0,1-4-16 16,0-8 0-16,-1-3 0 0,1-2 32 15,-1-4 16-15,-2-3 0 0,-1-3 0 0,-1-5-48 16,-2 0-16-16,-1-2 0 0,-2 2 0 0,-2 1-144 0,-3-1 128 16,-1 2-128-16,-2 1 128 0,-2 2 0 0,-1 0-128 15,-2 4 192-15,-1 0-64 0,-1 1-128 0,-1 0 192 16,-3 1-192-16,0 0 192 0,1 1-192 0,-3 1 160 15,0 4-160-15,-2 1 160 0,-1 3-160 0,-1 1 0 16,0 4 144-16,-1 3-144 0,2 3 0 0,1 2 0 16,1 3 0-16,2 0 0 0,1 3 0 0,3-2-128 15,-1 2 0-15,4-2 0 0,0 0-176 0,4 1-16 0,2-1-16 16</inkml:trace>
  <inkml:trace contextRef="#ctx0" brushRef="#br0" timeOffset="45644.65">18152 9569 25791 0,'0'0'1152'0,"0"0"224"0,0 0-1104 0,0 0-272 0,0 0 0 0,0 0 0 0,0 0 2944 16,0 0 512-16,0 0 128 0,0 0 0 0,0 0-2512 0,0 0-512 15,0 0-112-15,6-3 0 0,3 3-128 0,-1-5 0 16,-1 0-16-16,-1-2 0 0,1-1-64 0,-2 2-16 15,-1-3 0-15,-2 2 0 0,1 1-32 0,-2-1-16 16,-2 0 0-16,1 7 0 0,-1-6 48 0,1 6 16 16,-3-5 0-16,3 5 0 0,0 0 96 0,0 0 32 15,0 0 0-15,-5 5 0 0,1 3-48 0,0 4-16 16,1 2 0-16,3 3 0 0,2 2-304 0,0 2 0 16,2 0 0-16,3 1 0 15,2 0 0-15,1 1 0 0,1-4 0 0,-1-2-144 0,2-3 0 16,-2-2 0-16,1-3 0 0,-1-2 0 15,-1-2-496-15,-1-4-112 0,-8-1-16 0,0 0-18624 0</inkml:trace>
  <inkml:trace contextRef="#ctx0" brushRef="#br0" timeOffset="51106.04">17608 8844 20271 0,'0'0'1792'0,"0"0"-1424"0,0 0-368 0,0 0 0 0,0 0 2128 0,0 0 368 15,0 0 64-15,0 0 0 0,0 0-1440 0,0 0-288 0,0 0-64 0,0 0-16 16,0 0 496-16,1 9 96 0,2 6 32 0,0 5 0 16,-2 2-608-16,1 4-128 15,2 2-32-15,-1 2 0 0,0 1-416 0,-1 4-64 16,1 3-128-16,1 0 176 0,-2 1-176 0,2-1 160 0,-1 3-160 0,1 0 160 15,0 1 48-15,0-2 16 0,-1-6 0 16,3-2 0-16,0-2-224 0,1-6 128 16,1-5-128-16,-1 1 0 0,4-8 0 0,-2-1 0 15,1-4 0-15,1-3 0 0,-1-2-176 0,3-4 32 0,-1-2 0 0,0-3 0 16,-2 1-192-16,-1-5-48 0,0 5 0 0,1-3 0 16,-4 0-416-1,2 1-96-15,-2 0 0 0,0 2-16 0,-6 6-1888 0,0 0-368 0,3-7-80 0,-3 7-16 16,0 0 1504-16,0 0 288 0,0 0 64 15,0 0 16-15,0 0 816 0,-3-5 176 0,-1 1 16 0,4 4 16 0,-4-3 1536 16,4 3 304-16,-5-4 64 0,5 4 16 0,-4-4 304 0,4 4 64 16,0 0 16-16,0 0 0 0,0 0-96 0,0 0-32 15,0 0 0-15,0 0 0 0,0 0-976 0,0 0-192 16,0 0-32-16,0 0-16 0,0 0-256 0,0 0-48 16,5 4-16-16,1 3 0 0,0-3 112 0,0 1 0 15,1 2 16-15,-1-4 0 0,-6-3-272 0,8 6-128 16,-2-2 0-16,-6-4 128 0,7 4-128 0,-7-4 0 15,0 0 0-15,0 0 0 0,0 0 0 0,0 0 0 16,0 0 0-16,0 0 0 0,7 3 0 0,-2 4 128 16,-1 3-128-16,-2-2 192 0,-2 4 304 0,0-2 64 15,-1 1 16-15,0 1 0 0,-2-1-400 0,0 2-176 16,1-2 160-16,-1-2-160 16,1 0-672-16,-1-5-224 0,3-4-64 0,0 0 0 15,0 0-1600-15,-7-4-336 0,2-5-64 0</inkml:trace>
  <inkml:trace contextRef="#ctx0" brushRef="#br0" timeOffset="52089.26">18435 9355 30399 0,'0'0'1344'0,"0"0"288"0,0 0-1312 0,6-5-320 0,1-2 0 0,-1 1 0 0,-3-2 1136 0,1 0 144 16,1-1 48-16,0-2 0 0,0-2-240 0,2-2-64 15,-2-2 0-15,0-2 0 0,-1 0-528 0,0-1-112 16,-1-3-32-16,-2 1 0 0,0 1-160 0,-1-1-16 16,-2-2-16-16,-2-2 0 0,-3-4-160 0,2 0 192 15,0-1-192-15,-2-2 192 0,-2-1-192 0,-1 0 0 16,-1 2 144-16,0 3-144 0,-1 1 0 15,0 4 144-15,2 3-144 0,1 2 0 0,-1 4 160 16,1 4-160-16,1 1 128 0,1 4-128 0,-2 1 224 0,-1 5-32 16,1-3-16-16,-1 7 0 0,-1 3-48 0,1 2-128 0,0 0 192 15,-1 1-64-15,1 1-128 0,2-1 0 0,0-1 0 16,2-1 0-16,2-1 0 0,4-7 128 16,0 0-128-16,0 0 128 0,0 0 0 0,0 0-128 0,0 0 192 15,0 0-64-15,0 0-128 0,0 0 0 16,0 0 0-16,0 0 0 0,0 0 0 0,0 0 0 0,0 0 0 15,0 0 0-15,-6-2 0 0,1 0 0 0,0-2 0 16,0 0 0-16,1-1-288 0,0-2 16 16,-1-1 0-16,1 3 0 0,-3 1 112 0,3 0 32 0,0 0 0 0,4 4 0 15,-5-2 128-15,0 2 144 0,-1-4-16 0,6 4-128 16,-6 1 128-16,6-1-128 0,0 0 0 0,0 0 0 16,0 0 0-16,0 0 0 0,0 0 0 0,0 0-144 0,0 0-48 0,0 0 0 15,0 0 0-15,0 0 0 0,0 0 192 0,8 4 0 16,-8-4 0-16,9 3 0 0,0-1 128 15,-1-2-128-15,0-4 128 0,1 2-128 0,0-2 208 16,-1 1-16-16,-1-3-16 0,-1 2 0 0,1 0-176 16,-7 4 192-16,5-4-192 0,0-1 192 0,-5 5-192 15,7 0 0-15,0 0 0 0,3 2 0 16,-1 6-144-16,0 5 144 0,1 0-192 0,1 3-18624 16</inkml:trace>
  <inkml:trace contextRef="#ctx0" brushRef="#br0" timeOffset="52737.54">18270 8026 33695 0,'0'0'1488'0,"0"0"304"0,0 0-1424 0,0 0-368 0,0 0 0 0,0 0 0 0,0 0 1392 0,0 0 208 16,0 0 32-16,9 3 16 0,4 1-624 0,3 1-128 15,4 3-32-15,2 2 0 0,1 2-96 0,1 1-32 16,-1 0 0-16,2 1 0 0,1 1-496 0,0-1-112 0,-1-1 0 0,1 1-128 16,0 1 128-16,0-1-128 15,0 2 0-15,0-1 0 0,0 1 192 0,0-3-64 16,2 4 0-16,-3-4-128 0,-3 1 128 0,-3-1-128 0,0 1 0 15,-5-1 0-15,-2 0 208 0,-3 2-16 16,0 3 0-16,-5 5 0 0,-4 0 448 0,-2-1 96 0,0 3 16 16,-5 1 0-16,-2 0-144 0,-1 2-32 0,-2-1 0 0,0 2 0 15,1-5-144-15,-1 1-48 0,1-5 0 0,2-1 0 16,0 0-192-16,0-3-64 0,0 0 0 0,1-2 0 16,0 0-128-16,2-3 0 0,-1 1 0 0,2-3 0 31,1-2-736-31,0-2-224 0,4-5-64 0</inkml:trace>
  <inkml:trace contextRef="#ctx0" brushRef="#br0" timeOffset="70678.16">12703 6140 28559 0,'0'-11'2544'0,"2"4"-2032"0,-2 0-512 0,0 4 0 0,0 0 1856 0,0 3 256 15,-4 10 64-15,-3 13 16 0,-1 7-384 0,-3 11-80 16,-5 7 0-16,0 8-16 0,-2 9-608 0,0 10-112 16,0 8-32-16,-2-2 0 0,3 0-624 0,-1 2-128 15,-2 1-16-15,1 2-16 16,-2 0-176-16,-1-3 0 0,1-5 0 15,-1-5 0-15,0-6 0 0,1-5 0 16,1-2 0-16,2-2 0 0,1-2 0 0,3-5 0 16,1-6 0-16,2-6 0 0,5-9-1584 0,2-4-240 0,1 17-48 0,11-16-16 0</inkml:trace>
  <inkml:trace contextRef="#ctx0" brushRef="#br0" timeOffset="71703.45">25136 14139 25791 0,'6'-14'2304'0,"-1"0"-1856"0,3-1-448 0,-1 2 0 15,1 4 2000-15,-3 1 304 0,0 6 64 0,-1 3 16 16,1 11-512-16,-2 7-96 0,-2 17-32 0,-2 12 0 0,-2 8 128 0,-3 12 32 16,-5 10 0-16,1 8 0 15,-3 0-1280-15,-2 5-256 0,-3 3-48 0,0 1-16 16,0 0-160-16,-1-2-16 0,1-6-128 15,2-1 192-15,1-6-16 0,0-8-16 0,5-10 0 0,0-10 0 0,0-5-32 16,5-6 0-16,0-6 0 0,1-4 0 0,4-3-128 0,-1-5 0 16,1-3 0-16,1-5 0 15,4-2-832-15,2-5-240 0,2-1-48 0,3-6-20016 16</inkml:trace>
  <inkml:trace contextRef="#ctx0" brushRef="#br0" timeOffset="74093.07">14187 7372 15663 0,'0'0'1392'16,"0"0"-1120"-16,0 0-272 0,0 0 0 0,0 0 3328 0,0 0 624 15,0 0 112-15,0 0 32 0,4-5-2400 0,1-1-480 16,2 4-80-16,2-2-32 0,0 1 48 0,3 2 16 0,-1 0 0 0,2-1 0 15,2 1-480-15,-1 0-112 0,-1-1 0 0,2 2-16 16,1 0-208-16,3 0-32 0,0-1-16 0,2 0 0 16,0 0-144-16,1-2-32 0,2 0 0 0,-1-2 0 15,1 1-128-15,-2 0 0 0,-1-2 0 16,-3-1 0-16,0 1 0 0,-4 2 0 0,-1-1 0 16,-1 3 0-16,-1 0 0 0,0-1 0 0,-2 2 0 0,1 1 0 0,-1 0 0 15,-1 2 0-15,-2 2 0 0,1 3 0 0,0-1 0 16,3 2 0-16,-1 1-176 0,1 2 176 15,2-1 0-15,3-1 128 0,1-1 0 0,1-3 0 0,0-1-128 0,0-1 0 16,0-3-128-16,1-4 128 0,0 1 0 0,1-3 0 16,0-1 0-16,2 1 0 0,3-2 160 15,-1 0-32-15,-1 2-128 0,0 2 192 0,2 2-192 0,-2 4 128 16,0 2-128-16,0 2 0 0,0 3 176 0,1 2-176 16,-3-1 192-16,3 2-192 0,0-3 224 0,3-1-64 15,2-2-16-15,0-4 0 0,2-2-16 0,3-2 0 16,5-4 0-16,1-2 0 0,4-4 64 15,0-2 16-15,-1-3 0 0,1 1 0 0,-3-2 96 16,-4 1 16-16,-4 1 0 0,-6 5 0 0,-3 3-176 0,-3 3-16 0,-2 1-128 16,-2 4 192-16,-2 2-48 0,-1 2-16 0,-1 3 0 0,-2-2 0 15,1 3-128-15,-2 2 192 16,-1-2-192-16,-1 1 192 0,3 0-192 0,-1 0 0 16,0-1 0-16,3 0-21056 0</inkml:trace>
  <inkml:trace contextRef="#ctx0" brushRef="#br0" timeOffset="74979.42">17827 7260 35647 0,'0'0'1584'0,"0"0"320"0,0 0-1520 0,8 0-384 0,4 0 0 0,1 1 0 16,2 0 432-16,1 1 16 0,-2 0 0 0,3 0 0 15,0-2 560-15,1 1 112 0,1 0 32 0,-1-2 0 16,1-2-704-16,0 1-144 0,-2-1-32 0,0-2 0 0,-2-2-48 15,1-3-16-15,0-2 0 0,0 0 0 0,0-1 48 16,1 0 16-16,0 0 0 0,-1 2 0 0,-1 0-272 0,1 2 128 16,-2 1-128-16,1 4 0 0,-1 0 0 0,3 3 0 15,-1 2 0-15,1 3-144 0,-1-2 144 16,3 3-160-16,0-1 160 0,1 1-160 0,1 0 160 0,-2 2 0 16,-2-1-144-16,1-1 144 0,2-1 0 0,1-2 0 15,0-2-144-15,1-2 144 0,0 0 0 0,0-1 0 16,0 2 0-16,2-3 0 0,1 1 0 0,-1 3 0 15,-1 2 0-15,-1 3 0 0,-3-1 0 0,0 3 0 0,-1 1-128 16,-1 3 128-16,-2 2 0 0,2 0 0 0,-2-1 0 16,0-1 0-16,0 1 0 0,0-3 0 15,0 0 176-15,-1-2-176 0,0-3 0 0,1 0 0 0,0-4-240 16,0-2 80-16,-2-4 160 0,1-1 0 0,0-3 0 16,2-1 128-16,-2 0 0 0,1-1 0 0,0 0 0 15,0 2 0-15,-1 1 64 0,0 2 32 16,-1 3 0-16,0 3 0 0,-1 1-96 0,0 2-128 15,-2 4 176-15,1-4-176 0,-2 2 192 0,0 0-64 0,0-1 0 16,0-1-128-16,0 2 144 0,-1-4-144 0,-8 0 0 16,8 0 144-16,-1-4 16 0,-2 2 0 0,0-3 0 15,0-1 0-15,-1 0 160 0,0-1 48 0,0 1 0 0,-1-1 0 16,-1 1-368-16,-1-1 0 0,-1 7 0 0,0-8-14000 16,-1 3-2832-16</inkml:trace>
  <inkml:trace contextRef="#ctx0" brushRef="#br0" timeOffset="75798.67">18295 6348 37727 0,'0'0'1664'0,"0"0"352"0,0 0-1616 0,0 0-400 0,-4-4 0 0,-2-1 0 0,-5 1 1088 0,-1 0 144 15,-2-1 32-15,-2 0 0 0,0-2 112 0,-4-2 32 16,-2 2 0-16,-2-3 0 0,-2 0-896 0,-2 0-192 16,-5-2-16-16,-5 0-16 0,-5-1 16 0,-8-1 0 15,-6-2 0-15,-3 0 0 0,-1-4-112 0,-2-1-32 16,-1-1 0-16,-2-1 0 0,-6 1-160 0,-5 0 0 15,-6 0 0-15,1 1 128 0,1 3-128 0,3 2-224 0,-2 4 48 16,0 3 16 0,-4 5-384-16,3 7-80 0,5 3-16 0,6 9 0 15,5 4 192-15,1 7 16 0,4 8 16 0,-1 5 0 0,-2 4 112 16,2 2 32-16,1 0 0 0,6-4 0 0,6-2 272 0,6-6 0 0,6-2 0 16,6-4 0-16,4-5 160 0,6-2-16 0,6-4 0 0,2-5 0 0,4-5-144 15,0-1 0-15,5 0 0 0,3-5 0 16,0 0 0-16,0 0 0 0,0 0-144 0,0 0 144 15,0 0-304-15,0 0 48 0,7-4 16 0,1-1 0 16,1 0-2160-16,-1-1-432 16,0 0-96-16,-1-1-13808 0</inkml:trace>
  <inkml:trace contextRef="#ctx0" brushRef="#br0" timeOffset="76049.81">15944 6205 33455 0,'0'0'1472'0,"0"0"320"0,0 0-1424 0,0 0-368 0,0 0 0 0,0 0 0 0,0 0 848 0,0 0 112 16,-5 10 0-16,-1 3 16 0,-1 0 256 0,1 4 48 16,0-1 16-16,1 4 0 0,0 0-736 0,1 0-160 15,0-2-16-15,2-1-16 0,-1 1-144 0,0-4-32 16,2-3 0-16,1 1 0 0,0-4 64 0,0-8 0 0,0 0 0 0,0 0 0 16,0 0-32-16,0 0 0 15,0 0 0-15,0 0 0 0,0 0-96 0,0 0-128 16,8 5 176-16,1-4-176 0,3 1 192 0,1-2-192 15,1-3 192-15,4-1-192 0,6 2 0 0,3 2 0 16,6 0 0-16,-1 1-144 16,2 4-1984-16,-1 4-400 0</inkml:trace>
  <inkml:trace contextRef="#ctx0" brushRef="#br0" timeOffset="76802.33">15952 7425 33743 0,'0'0'1488'0,"0"0"320"0,0 0-1440 0,0 0-368 0,12 2 0 0,5 0 0 0,4 3 480 0,8 1 32 16,6 1 0-16,5 5 0 0,4 4 640 0,3 5 128 15,2 5 16-15,1 6 16 0,4 2-800 0,7 3-176 16,7-2-16-16,8-2-16 0,1-6-304 0,2-1 0 16,3-3 0-16,9-2 0 0,6-2 560 0,3-5 0 0,-1-4 0 15,0-3 0-15,-2-5-208 0,-1-4-32 0,1-6-16 0,-7-5 0 16,-11-5-304-16,-7-2 0 0,-8-2 0 0,-9-1 0 16,-8-2 176-16,-6 1-32 0,-5 3 0 0,-5-1 0 15,-6 0-16-15,-7 1 0 0,-8 2 0 0,-2 0 0 16,-4 0 112-16,-3 1 16 0,-5-1 0 0,-1 2 0 15,-1 2-112-15,-3 0-16 0,-2 1 0 0,1 2 0 16,-2 3-128-16,0 1 0 0,-1 2 0 0,0 1 0 0,1 1 0 16,-1 4 0-16,0 0 0 0,0 0 128 15,2 0-128-15,-1 0 0 0,1 0 0 0,2 1 0 0,9-1 0 16,-6 5 0-16,6-5 0 0,0 0 0 0,-7 4 0 16,7-4 0-16,0 0 0 0,0 0 0 0,0 0 0 15,0 0 0-15,-6 4 0 0,6-4 128 0,-7 3-128 16,7-3 0-16,0 0 144 0,-6 4-144 0,6-4 0 0,0 0 0 15,0 0 0-15,0 0 0 0,-5 4 0 0,5-4 0 16,0 0 0-16,0 0 0 0,0 0 0 0,0 0 0 16,0 0 0-16,6 2-128 0,3 1 128 0,3-2 0 15,0 0 0-15,-1 1 0 0,2 0 0 0,2-2 128 16,0 2-128-16,0-1 128 0,0 0-128 0,0-1 192 16,-2 3-64-16,2-2 0 0,-2 2 128 0,-2-1 16 15,-5 1 16-15,-6-3 0 0,9 4 272 0,-9-4 48 16,0 0 16-16,0 0 0 0,0 0-112 0,0 0-32 0,3 8 0 15,-3 1 0-15,-3-3-160 0,0 3-16 16,-3 1-16-16,0 0 0 0,-2 0-288 16,-1 3 0-16,-2 3 0 0,0 2-15904 0,0-1-3232 15</inkml:trace>
  <inkml:trace contextRef="#ctx0" brushRef="#br0" timeOffset="78335.34">29855 14416 31503 0,'0'0'1392'0,"0"0"288"0,0 0-1344 0,0 0-336 0,0 0 0 0,0 0 0 16,0 0 1648-16,0 0 256 0,0 0 48 0,0 0 16 15,0 0 336-15,0 0 64 0,0 0 0 0,0 0 16 16,-1-8-1120-16,-2-1-240 0,-2-2-32 0,-2-2-16 0,0-5-640 16,-4 0-128-16,-2-4-16 0,-2 1-16 15,-8-8-176-15,-1-2 128 0,-4-6-128 0,-3-3 128 16,-6-4-128-16,0-1 0 0,-4 0 0 0,-3 2-176 16,-3 2-176-16,-4 5-32 0,-2 6-16 15,-6 1 0-15,-7 8-192 0,-4 2-48 0,0 3 0 0,-2 4 0 16,-3 4-448-16,-2 5-112 15,-5 1-16-15,0 2 0 0,-1 3 528 0,5 1 112 0,1 1 0 0,6 0 16 0,3-1 560 0,-1 3 0 16,-2 2 0-16,0-3 144 0,0 2 32 0,3 1 0 16,3-1 0-16,3 4 0 0,0-1-176 0,0 5 0 15,-3 2 144-15,-2 3-144 0,-1 1 192 0,6 6-16 16,2 3-16-16,2 4 0 0,4 8-32 0,3 0-128 16,2 0 192-16,4-4-64 0,2-1-128 0,5-3 160 0,4 2-160 15,5-6 160-15,6-5-160 0,6-5 160 0,5-4-160 0,4-3 160 16,5 0-160-16,1-4 0 0,5-2-160 15,1 1 160-15,0-3-144 0,-4-6 144 0,0 0-128 0,5 4 128 16,-5-4 0-16,0 0 0 0,0 0 0 0,0 0 0 16,0 0 0-16,0 0 0 0,0 0-128 0,0 0 128 31,0 0-416-31,0 0 0 0,0 0 0 0,0 0 0 16,0 0-2864-16,0 0-576 0,0 0-112 0</inkml:trace>
  <inkml:trace contextRef="#ctx0" brushRef="#br0" timeOffset="78600.62">26996 14313 23951 0,'0'0'2128'0,"0"0"-1696"0,0 0-432 0,0 0 0 0,0 0 3136 16,0 0 528-16,0 0 112 0,0 0 32 0,0 0-1616 0,0 0-320 16,0 0-64-16,0 0-16 0,0 0-768 0,0 0-176 15,0 0-16-15,0 0-16 0,0 0-688 0,0 0-128 16,-5 4 0-16,1 2 0 0,1 5 0 0,1-2 0 15,0 0 0-15,1-3 0 0,1 2 0 0,0 1 0 16,1 0 0-16,2-1 0 0,-3-8 0 0,0 0-144 16,4 8 144-16,0-1 0 0,-4-7 0 0,6 6-128 15,2-1 128-15,1-1 0 0,3 0 0 0,2-1-128 16,5-1 128-16,-1-2 0 0,0 0-144 0,2-2 144 16,-1-1-160-16,2 2-13600 0,0-6-2704 15</inkml:trace>
  <inkml:trace contextRef="#ctx0" brushRef="#br0" timeOffset="79318.35">26857 15173 23951 0,'0'0'1056'0,"0"0"224"0,0 0-1024 0,0 0-256 0,0 0 0 0,0 0 0 0,10-1 2240 0,3 1 384 15,3 5 64-15,2 0 32 0,3 6-1264 0,6 4-256 16,3 6-48-16,1 4-16 0,2 4-112 0,1 2 0 16,2 3-16-16,4 1 0 0,1 3-704 0,6 0-144 15,5 0-32-15,7-1 0 0,5 0 64 0,4-3 0 16,1-4 0-16,5-5 0 0,6-5 432 0,10-4 80 16,6-4 32-16,2-8 0 0,-2-2-400 15,5-2-80-15,0-5 0 0,0-3-16 0,-5-2-240 0,-1-2 0 16,-1-4 0-16,-4-2 0 0,0-3 0 0,-5 2 0 0,-3-7 0 15,-9 2 0-15,-5-3 0 0,-7-1 176 16,-3 1-48-16,-5 2-128 0,-1-1 0 0,-5 1 0 0,-5 1 0 16,-6-1 0-16,-2 0 0 0,-6 2 0 15,-5 3 0-15,-5-1-144 0,-5 6 144 0,-4-2 0 0,-2 4 160 0,-4 0-160 16,-5-2 192-16,-2 1-48 16,-2 1-16-16,-3 1 0 0,-2 2-128 0,0 1 160 0,-1-2-160 0,-1 3 160 15,-2 3-160-15,0 3 128 0,-1-1-128 16,1 3 128-16,0 3-128 0,2-1 0 0,3 2 0 0,1-1 0 15,1-1 0-15,1 2 0 0,2 0 0 0,5-4 0 16,0 0 0-16,0 0 0 0,-4 7 0 0,4-7 0 16,0 0 0-16,0 0 0 0,0 0 0 0,0 0 0 0,0 0 0 0,0 0 0 15,0 0 0-15,7 4 0 0,0-1 0 16,4 0 0-16,2 0 192 0,4-2-64 0,0-1 80 16,2 1 16-16,4 2 0 0,0 1 0 0,-2 1-224 0,0 0 176 15,-3 2-176-15,-1-1 160 0,-3 3-160 16,1 1 0-16,-5-1 0 0,-2-3 0 0,-3 2 192 15,2-2 0-15,-2-2 0 0,-5-4 0 0,0 0 256 0,0 8 64 16,-2 0 16-16,-1 1 0 0,-3-2-64 0,-3 2-16 16,-1 1 0-16,-2 2 0 15,-1 0-704-15,0-1-128 16,0 1-48-16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36:51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12067 4766 21183 0,'0'0'1888'0,"0"0"-1504"16,0 0-384-16,7 5 0 0,-7-5 1440 0,8 6 224 15,-2 1 32-15,1-1 16 0,-2 1-112 0,-5-7 0 16,6 6-16-16,1 1 0 0,1-3-640 0,-1 1-128 16,1-1-32-16,1-3 0 0,1 1-448 0,-1-2-80 15,1-3-32-15,3-1 0 0,3-2-32 0,3-1-16 16,1-2 0-16,3-1 0 0,3-4-176 0,3 0 192 16,0 0-192-16,-1-3 192 0,1-1-192 0,2 2 0 15,-2-2 0-15,-1 6 0 0,-4 0 0 0,0 6 0 0,-1 3 0 16,2 4 0-16,1 3 0 0,-1 3 0 0,-2 2 0 15,1-1 0-15,1 2 0 0,1 2 192 0,0-3-192 16,2 0 192-16,4 0-192 0,0-2 0 0,1-3 0 16,1 1 0-16,0-5 0 0,0 0 0 0,-4-4 0 0,0-1 0 15,-2-2 128-15,1 1-128 0,0-1 0 0,-2-1 128 0,-1 2 0 16,-1-2-128-16,0 3 192 0,1 1-64 16,-4 3-128-16,3 1-144 0,2 2 144 0,2 4-208 0,1 0 208 15,0 4 0-15,1 1 0 0,1-2 0 0,1-2 0 16,1-1 0-16,-1-1 192 0,0 1-192 0,3-3 320 0,0 0-32 15,1-3-16-15,0 0 0 0,4 0-16 0,2-4 0 16,3 2 0-16,2-5 0 16,-1-2-256-16,-2 1 128 0,-2 0-128 0,0 0 0 0,-1 1 144 15,-1 0-144-15,-2 1 0 0,1 0 144 0,0 4-144 0,2 2 0 16,3 2 144-16,0 2-144 0,1 0 160 0,1 1-32 16,-4 1-128-16,1-3 192 0,-1 1-192 0,0-1 0 15,-2 0 128-15,0-2-128 0,0 0 128 0,-1-2-128 16,0 0 176-16,1-2-176 0,-1-4 0 0,1 2 0 15,-2 0 0-15,-1 0 0 0,-6 1 192 0,0 1-64 16,-2 3 0-16,-1 0-128 0,-1 2 320 16,-2-1-32-16,-1 2-16 0,-2 0 0 0,-1 4-272 0,2-1 0 15,-1 1 0-15,2-2 0 0,-1 3 128 16,0-1-128-16,2-2 0 0,0 1 0 0,1 0 0 0,0-3 0 16,0 1 0-16,1-1 0 0,-1-3 176 0,-1 0-176 15,-2-1 160-15,0-1-160 0,0 1 0 0,-1 1 0 0,-2 1 0 16,-1 1 0-16,-1-2 0 0,1 1 0 0,-2 3 0 0,-1 2 0 15,1 1 0-15,1 2 0 0,-1 0 0 0,1 3 0 16,1 4 0-16,1-2 0 0,1 0 0 0,1 1 0 16,3-5 0-16,1 0 0 0,0 0 0 0,2-4 0 15,-1 1 176-15,4-5-176 0,-4-3 192 0,4 0-192 16,-1-6 128-16,1 1-128 0,2-2 0 0,1 0 0 16,-1 0 208-16,3-1-64 0,-1 1-16 0,1 2 0 15,-1 2-128-15,1 1 0 0,1 3 0 0,-2 1 0 0,-1 2 0 16,-1 2 0-16,0 3 0 0,-1-1 0 0,-2-4 128 15,0 4 0-15,-1-2 0 0,3 0 0 0,1-1-128 16,0 2 0-16,0-5 0 0,1 1 0 0,3 1 0 0,-1 0 0 16,1 1 0-16,1-3 0 0,-1 0 0 0,-1 2 192 15,-1-1-192-15,1 1 192 0,-3-2-192 0,1-1 0 16,-1 0 144-16,4-1-144 0,3-2 0 0,2-2 144 16,0-1-144-16,0-1 0 0,-1-1 160 0,-2-1-160 15,0 0 128-15,-3-1-128 0,0-1 0 0,-1 1 0 16,0 2 0-16,-1 0 0 0,-4 0 0 0,3-2 0 15,2 2 0-15,2-1 0 0,1 0 0 0,2 0 0 16,-3 1 0-16,-2 0 0 0,-1-4 0 0,0 4 240 16,-2-3-64-16,-2 0-16 0,1 0-160 0,2-1 192 15,-2 0-192-15,1 0 192 0,-2 1-192 0,0 2 0 16,1 2 0-16,-1 0 128 0,0 1-128 0,0 3 0 0,1 6 0 16,-4-3 0-16,1 3 0 0,-3 0-144 0,-2 4 144 15,-2-2-208-15,-4 0 208 0,-1 1-176 16,-1-1 176-16,-3 1-160 0,-3 0 160 0,2-1 0 15,-12-5 0-15,0 0 0 0,0 0 0 0,0 0-128 0,0 0 128 16,0 0-128 0,4 2-352-16,-4-2-64 0,0 0-16 0,5 0 0 0,0-2-2544 15,-1-3-512-15</inkml:trace>
  <inkml:trace contextRef="#ctx0" brushRef="#br0" timeOffset="13487.83">19635 7457 10127 0,'0'0'448'0,"0"0"96"0,0 0-544 0,11 2 0 0,-2-2 0 0,1 1 0 15,1 1 4096-15,-1 0 704 0,1 1 128 0,-1 1 48 16,2 1-3056-16,-1 0-624 0,1-3-112 0,1 3-32 15,3-1-608-15,1 2-128 0,2-3-32 0,1-1 0 16,1 0-384-16,-2-1 0 0,2-1 0 0,-3 0 0 0,-1-3 288 0,2 0-32 16,-4-1 0-16,2 0 0 15,2 0 720-15,-3-3 144 0,0 1 32 0,0-3 0 0,1 0 64 0,0-1 0 16,-4 1 16-16,0 3 0 16,0 2-640-16,0 4-128 0,10 8 416 0,-10-2-880 0,2 3 0 15,-2-1 0-15,1 4 0 16,0 1 0-16,1 1 0 0,-2-1 0 0,0 0 0 0,0-1 0 15,1 0-192-15,2-3 0 0,1-1 16 0,-3-3 176 0,0-1 0 16,-1-3 0-16,2-2 0 0,-2-3 0 0,0-1 0 16,0-2 0-16,0-2 0 0,1-3 384 0,1 2 128 15,-2 1 0-15,0-2 16 0,0 4-32 0,0 1-16 16,1 2 0-16,-2 2 0 0,-2 2-352 0,1 1-128 16,0 2 0-16,1 1 144 0,-1 0-144 0,0 1 0 15,1 1 0-15,1 1 0 0,1-5 0 0,2 2 0 0,1-2 0 16,1-1 0-16,2 0-128 0,-2-2 128 15,2-2 0-15,-2-1 0 0,1 3 0 0,-2 0 0 16,0 1 0-16,0-3 0 0,-1 2 0 0,0 0 0 16,-2 1 128-16,2 1-128 0,-1-1 0 0,1 1 0 15,0 3 0-15,-1 1 0 0,1-2 128 0,-1 1-128 0,0-2 0 0,0 1 128 16,-2 1-128-16,1-1 0 0,-1 1 0 16,0-3 0-16,0-2 0 0,-2-1 0 0,0 0 0 0,-1-1 0 15,-1-2 0-15,-1-2 0 0,-1 1 144 0,-1-1-144 16,-1-1 128-16,-1 2-128 0,0-1 160 0,-1 1-160 31,-1-1-1056-31,-2 1-304 0</inkml:trace>
  <inkml:trace contextRef="#ctx0" brushRef="#br0" timeOffset="16301.86">20270 9642 3679 0,'0'0'160'0,"0"0"32"0,0 0-192 0,0 0 0 0,9 3 0 0,2-1 0 0,-1 2 4848 0,1-2 912 15,0 2 192-15,2-1 48 0,0-1-3168 16,2 1-624-16,-1-2-128 0,2 2-32 0,2-3-704 0,-1 0-160 15,1-3-32-15,0-1 0 0,-1-1-592 0,0 0-128 16,0 0-32-16,-1-2 0 0,-2-1-128 0,1 3-16 16,-4-1-16-16,0 1 0 0,1 1-96 0,-2 1-16 15,0 0 0-15,0 2 0 0,-3 0-128 0,1 1 0 16,1 0 0-16,2 1 0 0,-2 3 128 0,0-1 0 16,0 2 0-16,2 1 0 0,-2 1-128 0,1-1-144 15,0 0 144-15,1-1-208 0,-1 0 208 16,1-1 0-16,-3-1 144 0,2-1-144 0,0-1 128 15,1-1-128-15,-2-1 0 0,1 0 0 0,1-2 0 16,-1-1 0-16,1-2 0 0,2 1 0 0,0-2 192 0,0 1-48 16,1 0-16-16,2 2 0 0,-3 1 80 0,1 1 16 15,2 1 0-15,0 2 0 0,-2 2-224 0,1 1 0 16,-1 0 128-16,-1 1-128 0,0-1 0 0,0 1 0 16,-2-2 0-16,2-2 0 0,0-1 0 0,2-1 0 15,0-2 0-15,0-1 0 0,-2-1 0 0,1-2 0 16,0 1 0-16,2-2 0 0,-2-1 0 0,1-2 0 15,-1 0 0-15,-2 0 0 0,1 3 0 0,0 2 0 16,-1-1 0-16,-1 5 0 0,0 2 144 0,-2 1-16 0,1 2 0 0,1 2 0 16,-2-1 0-16,1 1 0 0,1-1 0 15,-1 0 0-15,1 0-128 0,0-2 0 0,2 0 0 0,2-1 0 16,2-1 0-16,0-1 0 0,0-2 0 16,1 0 0-16,0-3 0 0,-1 1 0 0,-3-2 0 0,1 2 0 15,-1 0 0-15,-2 1 128 0,-3 1-128 0,0 2 192 16,0 1-16-16,-1 3 0 0,0 2 0 0,-2 1 0 0,0 3 48 0,-1-2 16 15,-1 1 0-15,0 0 0 0,0-2-112 0,-1 2 0 16,-3-8-128-16,7 3 192 0,1 0-192 16,2-3 0-16,-1-2-192 0,2-1 192 0,-1-2 0 0,2-3 0 15,1-2 0-15,0-2 144 0,1 0 240 0,1-1 32 16,-2-1 16-16,0 1 0 0,-1 1-304 0,-5 3-128 16,0 1 128-16,-7 8-20624 0</inkml:trace>
  <inkml:trace contextRef="#ctx0" brushRef="#br0" timeOffset="21751.66">22174 8502 28559 0,'0'0'1264'0,"0"0"272"0,0 0-1232 0,0 0-304 0,0 0 0 0,0 0 0 0,0 0 1664 0,0 0 288 15,0 0 48-15,0 0 16 0,0 0-480 0,0 0-80 16,5-6-32-16,3 0 0 0,5 2-576 0,1-2-112 16,2-2-32-16,1 2 0 0,1-1-400 0,3-3-96 15,2-1-16-15,1 0 0 0,-1 0-192 0,-1-1 144 16,-2 1-144-16,-2-1 128 0,-1 0-128 0,-3 4-224 15,-1 3 48-15,-2 0 16 16,-3 4-608-16,-8 1-128 0,6 0-32 0,-6 0 0 16,3 7-2224-16,-3 5-448 0,-3 1-96 0</inkml:trace>
  <inkml:trace contextRef="#ctx0" brushRef="#br0" timeOffset="21944.31">22381 8527 21183 0,'0'0'944'0,"0"0"192"0,0 0-912 0,0 0-224 0,0 0 0 0,0 0 0 16,0 0 3520-16,0 0 640 0,0 0 144 0,0 0 32 15,0 0-2656-15,0 0-528 0,3 12-96 0,-1 1-32 16,1 4-48-16,-2 2-16 0,-1 5 0 0,0-4 0 16,0 4-704-16,0-1-256 0,0 4 144 0,0-3-144 31,-1 0-624-31,-1-1-208 0,0-3-32 0,1 1-16 0,-3-1-1872 16,-2 0-368-16,1-4-80 0,0-2 0 0,-2-1 1376 15,1-1 288-15,-1-2 48 0,0-1 16 0,-1-1 352 16,0 0 80-16,-1-1 16 0,-2-2-5520 0,0-1-1104 0</inkml:trace>
  <inkml:trace contextRef="#ctx0" brushRef="#br0" timeOffset="22096.15">22174 9004 18831 0,'0'0'832'0,"0"0"176"0,0 0-816 0,0 0-192 0,0 0 0 0,0 0 0 0,6-1 2192 0,2-3 400 15,4 0 80-15,-1-1 16 0,1-2 64 0,0-1 0 16,-2-1 16-16,2 0 0 0,1 0-1104 0,1 1-240 16,-1-1-32-16,4 0-16 0,2 0-736 0,-1 0-160 15,1-2-32-15,1 5 0 0,-2-2-448 0,1 4 0 16,0 0 0-16,-1 3 0 15,1 2-2144-15,-4-1-480 0,1 1-80 0</inkml:trace>
  <inkml:trace contextRef="#ctx0" brushRef="#br0" timeOffset="23306.04">22801 8756 10127 0,'0'0'448'0,"0"0"96"16,0 0-544-16,-7-5 0 0,-1 1 0 0,1-2 0 0,-1 0 5664 0,-1 1 1024 16,-1-1 208-16,3 1 32 0,-1-1-4400 0,1 1-880 15,1 1-176-15,-1-1-48 0,1 1-1088 0,-1 1-208 16,7 3-128-16,-6-1 128 0,-1-1-128 0,7 2 0 15,-5 3 0-15,-2 4 0 0,1 1 816 0,1 4 144 16,0 3 16-16,-1 1 16 0,2 5-768 0,0 0-224 16,2 1 0-16,-1-1 128 0,2 1-128 0,2-3 0 15,1-2 0-15,0-2 0 0,2-2 0 0,1-3 0 16,-1-2 0-16,1-2 0 0,1-2 0 0,0-2 0 16,3-2-128-16,-1-3 128 15,1-2-512-15,2-4-32 0,-1-4 0 0,2-2 0 0,0-4 544 16,-1-3 0-16,1-3 0 0,-2-1 0 0,-2-2 0 0,-3 0 0 0,2-2 0 0,-3 0 0 15,0 0 0-15,-4 2 176 0,0 2-176 0,-1 1 160 16,-2 1-160-16,2 0 0 0,1 1 0 0,-3 1 128 16,0-1-128-16,1 3 0 0,-2-3-192 0,0 4 192 15,0 1 144-15,-1 1 160 0,1 2 16 0,1 4 16 16,1 1 288-16,0 4 48 0,1 1 16 0,1 5 0 16,0 0-176-16,0 0-48 0,0 0 0 15,1 8 0-15,2 6-464 0,1 7 0 0,0 5 0 0,0 5 0 0,-2 0 0 16,1 5 128-16,0 1-128 0,-1-1 144 0,2-2-144 15,-1-3-224-15,-1-4 48 0,1-1 16 16,0-2-2160-16,-1-5-432 16,1 0-96-16,-1-4-16 0,0-2-1360 15,-1-5-256-15,-1-8-64 0,3 8-16 0,-3-8 144 0,0 0 16 0,0 0 16 16,0 0 0-16,0 0 3168 0,0 0 640 0,0 0 128 0,0 0 32 0,0 0 704 0,0 0 144 16,0 0 16-16,0 0 16 0,0 0 2288 0,9 1 448 15,0-1 80-15,0 0 32 0,0-1-688 0,2 0-128 16,-1-2-16-16,0-1-16 0,-1-1 144 0,3 0 16 15,0-2 16-15,1-1 0 0,-1-1-928 0,-1-1-192 16,1-2-48-16,0 2 0 0,0-1-976 0,-1 1-208 16,-1-1-32-16,-1 2-16 0,0 1-432 15,-3 0-64-15,-2 1-32 0,-1-1 0 0,-1 0 288 0,0 0 0 16,-1 2 0-16,-1-1 144 0,-1 1-144 0,-2-2 0 0,1 0 0 0,-2 1 0 16,0 2 0-16,-2 3 0 15,0-4 0-15,6 6 0 0,-7 2 0 0,1 3 0 0,-2 0 0 0,2 6 0 16,-1 3 0-16,1 4 0 15,-2-1 0-15,1 3 0 0,2 1 320 0,0 2 48 16,1 0 0-16,0 1 0 0,1-2-368 0,1-1 0 0,0-1 0 16,2-2 128-16,0-1-128 0,2-6-160 0,2 0 160 15,-2-2-208-15,2 0 16 0,0 0 0 0,-4-9 0 0,0 0 0 32,0 0-384-32,7 2-64 0,-7-2 0 0,6-2-16 0,-1-4-384 15,3-1-80-15,-1-6-16 0,-1 0 0 16,1-1-304-16,-1-3-64 0,2-1-16 0,0-1 0 15,0 1 432-15,0 1 64 0,-1 2 32 0,2 1 0 16,-2 3 768-16,-1 2 224 0,0 1 0 0,0 5 0 0,-6 3 352 0,7 0 192 16,-7 0 32-16,0 0 16 0,5 8 1088 0,-1 2 224 0,-2 3 32 0,0 2 16 0,-2-1-608 0,0 2-112 15,-2-1-16-15,0 0-16 0,-1-3-688 0,1-1-128 16,0 1-16-16,-2 0-16 16,1-4-352-16,-1-1 128 0,4-7-128 0,0 0 0 0,0 0 128 15,0 0-128-15,0 0 160 0,0 0-160 0,0 0 192 0,0-9-48 16,5-2-16-16,0-5 0 0,2-2 240 0,2-1 32 15,1 1 16-15,2 0 0 0,0 2 640 0,-1-1 128 16,1 3 32-16,-2 4 0 0,0 2-512 0,-3 4-80 16,0 1-32-16,-7 3 0 0,5 7-272 0,2 2-64 15,-3 3-16-15,-2 1 0 0,0 2-240 0,-2-2 144 0,0 0-144 16,1 0 128 0,0 0-1616-16,-1-1-336 0,1-1-64 0,1-2-11744 15,-2-3-2368-15</inkml:trace>
  <inkml:trace contextRef="#ctx0" brushRef="#br0" timeOffset="23532.9">23204 8669 17503 0,'0'0'768'0,"0"0"176"0,-3-7-752 0,2 0-192 0,2-2 0 16,2-2 0-16,0 2 5760 0,3-1 1104 0,-1-1 240 0,1 2 32 15,2-1-4800-15,3-1-960 0,0 1-192 0,1 1-32 16,0 2-704-16,0 3-144 0,-2-2-32 0,-1 3 0 16,-1 0-272-16,0 2-272 0,0 1 48 0,-1 0 16 15,3 0-2096-15,-3 0-432 0,-7 0-80 0,8-2-9568 16,-8 2-1920-16</inkml:trace>
  <inkml:trace contextRef="#ctx0" brushRef="#br0" timeOffset="23749.4">23310 8394 20271 0,'0'0'1792'0,"0"0"-1424"0,0 0-368 0,-2 10 0 0,-1 3 2768 0,2 6 496 0,0-1 80 0,-1 3 32 15,1 0-1280-15,0-2-256 16,1 5-48-16,0-2-16 0,0 1-752 0,0-1-128 16,-2-1-48-16,4-1 0 0,-2-3-672 0,1-2-176 15,2-2 0-15,-1-1 0 0,2-3 0 0,1-1 0 16,1-1 0-16,0-1 128 0,-6-6-128 0,8 1 0 15,1 1 0-15,1-2 0 0,1-2 0 0,-1 1 0 16,-1-5-176-16,2-1 176 16,-1 1-1472-16,-1-2-192 0,2-1-64 0,-2-2-15072 0</inkml:trace>
  <inkml:trace contextRef="#ctx0" brushRef="#br0" timeOffset="23900.8">23500 8679 17503 0,'0'0'1552'0,"1"8"-1232"0,-1 3-320 0,1-2 0 15,-2-1 3808-15,1-1 704 0,0 0 144 0,0-1 16 16,-1 2-2496-16,1 0-496 0,0 0-96 0,0 1-32 16,-2-2-864-16,0-1-176 0,-1 1-48 0,0-2 0 31,-1 0-3104-31,1 0-624 0</inkml:trace>
  <inkml:trace contextRef="#ctx0" brushRef="#br0" timeOffset="24005.78">23455 8441 29535 0,'0'0'1312'16,"0"0"272"-16,0 0-1264 0,0 0-320 0,0 0 0 0,0 0 0 0,0 0 1344 0,0 0 192 16,0 0 64-16,-1 8 0 0,0 3-1472 0,-1 2-272 15</inkml:trace>
  <inkml:trace contextRef="#ctx0" brushRef="#br0" timeOffset="24323.04">23546 8582 17503 0,'0'0'768'0,"0"0"176"0,0 0-752 0,10 0-192 0,5 0 0 0,1 0 0 0,-2-3 5440 16,1 2 1072-16,1-2 208 0,0 1 32 0,0-1-4688 0,1 0-928 15,1-1-192-15,-1 0-48 0,0 1-704 0,-1 0-192 16,-1-1 0-16,0 0 0 16,-2 0-2064-16,-2 2-448 0,0-4-96 0,-3 3-14800 15</inkml:trace>
  <inkml:trace contextRef="#ctx0" brushRef="#br0" timeOffset="24521.37">23683 8374 25791 0,'-6'13'1152'0,"3"-6"224"0,-1 1-1104 0,0 2-272 0,0 5 0 0,-1-1 0 0,1 1 3024 0,-1 2 560 15,-1 2 96-15,0 0 32 0,4 2-2064 0,-2-1-416 16,0-1-80-16,1 2 0 0,3 1-624 0,0-1-112 15,2-1-32-15,-1-2 0 0,3 0-384 0,0-2 0 0,0-2 0 0,1-1 0 16,1 0-224-16,2-4-128 16,1-2-32-16,2-3 0 15,-1-3-2032-15,3-2-400 0,0-4-96 0</inkml:trace>
  <inkml:trace contextRef="#ctx0" brushRef="#br0" timeOffset="24940.99">23883 8582 26719 0,'0'0'2368'0,"0"0"-1888"0,-2 6-480 0,1 3 0 16,1 3 1888-16,-1 0 288 0,1-1 48 0,0 1 16 15,0 0-1280-15,0 0-240 0,0-1-48 0,1 1-16 0,0-5-448 16,1 1-80-16,-2-8-128 0,2 6 176 16,-2-6-496-16,0 0-80 0,3 7-32 0,-3-7 0 0,0 0 240 0,8-3 32 15,0-2 16-15,-1-4 0 0,0-2 144 0,2-2 0 16,0-3 128-16,2 1-128 0,0-1 576 0,0-2 32 15,1 1 16-15,-1 3 0 0,2-2 272 0,0 4 64 16,-1 3 16-16,1 3 0 0,-1 2-464 16,0 4-112-16,-1 4-16 15,-2 2 0-15,-3 3-384 0,-1 6 0 0,0 2 0 16,-2 2 0-16,-2 5 0 0,0-1 0 0,-1 3-224 0,0 0 80 16,0-2-1312-16,0-1-256 0,-2-2-48 0,-1 0-16 15,-1 0 432-15,-1-3 96 0,-2 2 16 0,1-4 0 16,-1-1 960-16,0-3 272 0,-1-1 0 0,-1-2-128 0,-2-1 896 0,1-1 176 15,-2-1 32-15,2-3 16 0,-2 1 192 0,3-4 32 0,0 0 16 16,1 0 0-16,1-5-144 0,2-1-48 0,1-1 0 16,2-4 0-16,-1-3-240 0,0 1-48 15,5-3-16-15,0 3 0 0,1 0-112 0,2 3-32 0,2 2 0 16,0-1 0-16,3 2-256 0,0 1-48 0,2 0-16 16,1 2 0-16,0-1-272 0,0 1 0 0,1 2 128 0,2 2-128 31,-1-3-1424-31,2 2-352 0,2 1-64 0,0-1-18080 0</inkml:trace>
  <inkml:trace contextRef="#ctx0" brushRef="#br0" timeOffset="51123.94">24536 12987 20031 0,'0'0'896'0,"0"0"176"0,0 0-864 0,0 0-208 0,0 0 0 0,0 0 0 16,0 0 1616-16,0 0 288 0,6 8 48 16,2-2 16-16,0 1-240 0,0 1-64 0,0-1 0 0,0 1 0 15,1-1-640-15,0-1-144 0,0-1-32 0,0 2 0 16,2-4-528-16,-4 1-96 0,1 1-32 0,0-3 0 16,0 0-192-16,0-1 128 0,-1 0-128 0,3-2 0 15,0-3 128-15,4-1-128 0,1-2 0 0,2-4 0 16,1-4 144-16,3 1-144 0,0-2 128 0,1 1-128 15,0 0 0-15,0 2 0 0,0 1 0 0,-1 6 0 16,-1 1 0-16,-2 3 0 0,0 4 0 0,-1 3 0 0,0 0 0 16,-1 3 0-16,-1 2-144 0,1 1 144 0,1-1 0 15,-3 1 0-15,-1 0 0 0,0-3 0 0,-1 1 0 16,0-1-128-16,1-1 128 0,1-2 0 0,-1-1 0 0,0-2 0 16,0 0 0-16,3-4 144 0,-2-1 48 0,1-3 0 15,0-1 0-15,2-3 0 0,2-4 0 0,0 1 0 16,3 1 0-16,0 4 0 0,2-2-192 15,-1 5 0-15,2 2 0 0,-1 5 0 0,-1 1 0 16,2 5 0-16,0 4 0 0,2 5-176 0,3 3 176 0,1 3 0 16,2-2 0-16,-1 1-128 0,2-1 256 0,2-2 48 15,-4 1 16-15,2-3 0 0,0-1 448 0,-2-5 80 16,-2 1 32-16,-2-3 0 0,-2-2-48 0,1-3 0 16,1-2 0-16,-1-2 0 0,-1-2-352 0,2-2-80 15,1-2-16-15,0-1 0 0,0-5-400 0,1-1-96 0,2 1-16 0,1-2 0 16,1-1 512-16,2 5 80 0,1 0 32 0,-1 3 0 15,1 4-368-15,1 2 0 0,-3 1 0 0,1 3 128 16,2 1-416-16,1 1-80 0,0 1-16 0,-2 1 0 16,-2-1 576-16,0 1 96 0,5 2 32 0,1-2 0 15,4-1-512-15,-5-2-112 0,-2-1-16 0,-2-2 0 16,-3-2 320-16,-3-2-192 0,-1 0 192 0,-2 0-160 16,0-7 160-16,1 3 0 0,-2-4 160 0,-1 2-160 15,-3-3 448-15,0 3-16 0,1 1 0 0,-2 2 0 16,-1 1-432-16,-1 2 0 0,-2-4 0 0,-1 5 0 0,-3-1 0 15,0 2 0-15,-1-2-224 0,-1 2 80 16,1 0-320-16,-1-1-64 16,-2 0-16-16,-1 1 0 0,-2-2-2496 0,-6 3-496 15</inkml:trace>
  <inkml:trace contextRef="#ctx0" brushRef="#br0" timeOffset="52299.85">24597 12991 6447 0,'0'0'272'0,"11"-1"80"0,2-1-352 0,2 1 0 16,2-2 0-16,7-1 0 0,3 0 3904 0,6-2 720 16,3-4 144-16,6 0 32 0,1-3-2944 0,5-2-576 0,6-4-112 0,6-3-16 15,6 1-928-15,10-3-224 0,6 0 0 16,9-2 0-16,4-3 704 0,7-2 112 0,5-3 16 0,0 0 0 16,0-5-416-16,2 0-80 0,5 1-16 0,-4-2 0 15,-4 2-160-15,-2 3-32 0,-2 1-128 0,-2 1 192 16,1 2 896-16,-6 5 160 0,-4 1 32 0,-5 6 16 15,-5-1-16-15,-8 6 0 0,-5 1 0 0,-4 2 0 0,-7 2-560 16,-6 3-112-16,-7-1-32 0,-8 3 0 16,-9 3-352-16,-4 0-80 0,-7-1-16 0,-4 2 0 0,-3 2-128 0,-1-2 0 15,-8 0 0-15,0 0 0 0,0 0 128 0,0 0-128 16,0 0 192-16,-8 6-64 0,-3 1-384 0,2-5-96 16,2 2-16-16,7-4-12624 15,-7 0-2512-15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38:10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23891 5320 23039 0,'5'-4'2048'0,"1"-1"-1648"0,2-3-400 0,0 3 0 0,-1 1 2240 0,-2 0 352 16,-5 4 80-16,0 0 16 0,0 0-960 0,0 0-176 16,0 0-32-16,-3 12-16 0,-3 2-224 0,-2 4-32 0,-1 3-16 0,-3 2 0 15,-2 9-800-15,-2-2-176 16,-1 0-16-16,0 2-16 0,-3 2-224 0,1 0-256 15,1 1 48-15,-3-2 16 0,1-2 192 0,-2-1 0 0,0-1 0 0,0-4 0 16,1-1 0-16,-1 2 0 16,-2 2 0-16,1-3-144 15,-1 2-1712-15,1 0-320 0,-1-1-80 0,2-2-16 16,1-3 800-16,2-4 176 0,1 2 16 0,2-3 16 16,3-6-272-16,1-1-64 0,0-2-16 0,2-3-10032 0</inkml:trace>
  <inkml:trace contextRef="#ctx0" brushRef="#br0" timeOffset="347.18">23415 5764 26495 0,'0'0'1168'0,"0"0"240"0,1-6-1120 0,0-1-288 0,1-2 0 0,-1 3 0 0,-1 6 1760 0,0 0 288 15,1-7 64-15,-1 7 16 0,0 0-464 0,0 0-80 16,0 0-32-16,0 0 0 0,0 0-464 0,0 0-112 15,0 0-16-15,-4 9 0 0,-1 4-112 0,-1 2-16 16,-1 2-16-16,1 1 0 0,-2 1-816 0,0 1-352 16,0-1 32-16,0 2 0 0,2-2 512 0,1 0 128 15,1 2 0-15,1 0 16 0,2-8-528 0,-1 0-128 16,2-3 0-16,2 0-16 0,0-3 512 0,2 0 96 16,-4-7 32-16,5 6 0 0,1 1-304 0,-1-1 0 0,-5-6 128 15,6 4-128-15,1 2 0 0,1-3 0 16,2 1 0-16,2-1 0 0,2 1 320 0,3-4 48 0,1 1 16 15,5 0 0-15,-1 1-96 0,4-2-16 0,5-3 0 0,3 2 0 16,4-3-144-16,-2 1-128 0,1 1 144 0,-2 0-144 16,0 0 0-16,-3-1 0 0,-5 1-176 0,-2-2-14224 15,-3-2-2832 1</inkml:trace>
  <inkml:trace contextRef="#ctx0" brushRef="#br0" timeOffset="9511.26">19972 6322 16575 0,'0'0'1472'0,"0"0"-1168"16,0 0-304-16,0 0 0 0,0 0 3248 0,0 0 592 15,0 0 112-15,0 0 16 0,0 0-1392 0,0 0-272 16,0 0-64-16,0 0-16 0,0 0-1136 0,11-2-208 16,4-4-48-16,2 1-16 0,2 0-304 0,2 0-48 0,0 1-16 0,1 0 0 15,2-1-304-15,0 0-144 16,2-3 128-16,0 0-128 0,1-1 0 0,1-2 0 0,2-2 0 0,3-1 0 15,2-3 0-15,3-1 0 0,1-3 0 16,0 1 0-16,-1-2 0 0,0 3 0 0,-6 0 0 16,0 0 0-16,-4 3 0 0,0 3 0 0,-2 1 128 0,-3 5-128 0,-1 1 0 15,-1 4 0-15,-3 2 0 0,-1 2 0 16,-1 2 0-16,1 2 0 0,0 1 0 0,0 4 0 0,0 1 0 16,1 2 0-16,0-1 0 0,4 1 0 0,2 2 0 0,-1-3 0 15,0-3 0-15,0 1 0 0,-1-2 0 0,0-1 0 16,1-3 0-16,-3-2 0 15,1-3 128-15,-1-2-128 0,-3 1 0 0,2-6 128 0,0-3-128 16,0-2 160-16,1-1-160 0,3 2 160 0,1 1-160 0,-1 3 0 16,1 0 144-16,2 2-144 0,0 1 0 0,2 4 0 15,2 1 0-15,3 2 0 0,0 1 0 0,0 1 0 16,3 1 0-16,-1 0 0 0,-1-1 0 0,0-1-128 16,-2-2 128-16,2 1 0 0,0 1 0 0,0-3 0 15,-1 1 0-15,-1-2 0 0,1-2 0 0,-1 1 0 16,2-2 0-16,-1 2 0 0,-1 0 0 0,0 2 0 15,-2 3 0-15,-2 2 0 0,-2 2 0 0,-1 3 128 16,-4 2-128-16,0 1 128 0,-2 2-128 0,1-3-128 16,-3-2 128-16,0 0-192 0,1-7 192 0,-1-2 0 0,-1 0 0 15,-2-4 0-15,2-1 0 0,-3-3 0 16,-1-2 0-16,-2-2 128 0,-2-2 32 0,-2-1 16 0,-2-1 0 0,-3-4 0 16,-2-1-320-16,-4 1-64 0,-4-1-16 0,-5 0-19552 15</inkml:trace>
  <inkml:trace contextRef="#ctx0" brushRef="#br0" timeOffset="10129.09">20316 6397 2751 0,'0'0'256'16,"-5"-2"-256"-16,-2 1 0 0,1-3 0 0,6 4 4592 0,0 0 864 16,0 0 176-16,0 0 48 0,0 0-1984 0,0 0-400 15,0 0-80-15,0 0-16 0,0 0-1072 0,0 0-208 16,0 0-64-16,0 0 0 0,0 0-1072 0,0 0-208 0,7-3-64 0,5 1 0 16,5 1-192-16,5 1-64 0,4 1 0 0,6-1 0 15,2 0-96-15,1 2-32 0,3-4 0 16,-1-1 0-16,1-1-128 0,1-1 0 15,0-4 0-15,3 0 0 0,1-2 0 0,3 0 128 16,2-1-128-16,3-1 128 0,4-4-128 0,-3 4 0 16,-3 0 0-16,-2-1-176 0,-2 2 176 0,-4 4 0 0,-3 5 0 0,-4 3 0 15,-4 2 0-15,-1 3 0 0,-2 3 0 0,0 1 0 16,-1 4 0-16,-2 0 0 0,-2 0 0 0,0 1 0 16,0-1 0-16,1 2-128 0,0-2 128 0,0-1 0 15,2-2 0-15,-1-2 0 0,-2 0 0 0,-1-3 0 16,-2 0 0-16,2-4 0 0,0-1 0 0,1 0 0 15,-1-1 0-15,1-4 128 0,0 0 0 0,2-1 0 16,-1 0-128-16,1 1 0 0,-2-2 0 0,3 2 0 16,-2 1 0-16,2-3 0 0,0 4 0 0,1-3 128 15,1 1-128-15,1-3 0 0,0 0 0 0,0-2 0 16,0-2-1872-16,1-2-304 16,-2-4-48-16,-1-3-15504 0</inkml:trace>
  <inkml:trace contextRef="#ctx0" brushRef="#br0" timeOffset="10924.36">20415 5187 21183 0,'0'0'1888'16,"0"0"-1504"-16,0 0-384 0,0 0 0 0,0 0 3664 0,0 0 672 15,-7 5 128-15,-2 4 16 0,-2 0-3008 0,-3 3-624 0,0 0-112 0,1 1-32 16,0 1-576-16,3-1-128 0,1 0 0 0,1-4 0 16,2 0 0-16,3-1 0 0,3-8 0 0,0 0 144 15,0 0-144-15,-3 7-256 0,3-7 64 0,1 8 16 16,4-2 176-16,3 1 0 0,4-3 0 0,2 1 0 15,3-1 0-15,3 0 224 0,1-1-32 0,0 3 0 16,1-4-192-16,-1 2 0 0,-1 1 0 0,0 1-160 16,0-1 160-16,-3 3 0 0,-4-2 0 0,-3 1 0 15,-2-1 0-15,-3-2-160 0,-5-4 160 0,-1 9 0 16,-4 2 0-16,-3 2 0 0,-1-4 160 0,-4 1-32 0,-4 1 0 16,-2-1 0-16,0 2 0 0,-2-2 0 0,0 1-128 0,2-2 128 15,-1 0-128-15,2-1 128 0,1-2-128 0,2 1 0 16,4-3 0-16,2 0 0 15,2 0-1232-15,2-1-224 0,5-3-32 0</inkml:trace>
  <inkml:trace contextRef="#ctx0" brushRef="#br0" timeOffset="11094.69">20625 5257 9215 0,'0'0'816'0,"0"0"-656"0,0 0-160 0,6 3 0 0,-6-3 4256 0,8 5 816 15,-1 2 176-15,-1 2 16 0,-1-2-1936 0,-1 5-400 16,-2 0-80-16,-1 1-16 0,-1-1-1632 0,-3 2-336 0,2 2-64 0,-2 1-16 31,-1 0-2432-31,1 0-480 0,-5 18-112 0,1-10 0 0</inkml:trace>
  <inkml:trace contextRef="#ctx0" brushRef="#br0" timeOffset="11262.72">20597 5021 35007 0,'0'0'1552'0,"0"0"320"0,0 0-1488 0,0 0-384 0,0 0 0 0,0 0 0 0,0 0 208 16,0 0-16-16,0 0-16 0,0 0 0 15,10 4-1376-15,-3 1-272 16,6 10-48-16,-3 6-16 0</inkml:trace>
  <inkml:trace contextRef="#ctx0" brushRef="#br0" timeOffset="11529.53">20792 5363 5519 0,'0'0'496'0,"0"8"-496"16,-2-1 0-16,1 3 0 0,0-1 5312 0,-1 0 960 15,0-1 192-15,-2-1 32 0,0 1-4272 0,0 0-864 16,-1 1-160-16,0-2-48 0,-1-1-736 0,3-1-160 15,3-5-16-15,0 0-16 0,0 0 32 0,0 0 0 16,0 0 0-16,0 0 0 0,3-10 224 0,5-3 48 16,1-4 16-16,3-1 0 0,1-2-32 0,3 1 0 15,-1-6 0-15,2 1 0 0,2 2 288 0,-1 3 48 16,-1 3 16-16,-1 6 0 0,-2 4-256 0,-1 8-48 16,1 2-16-16,-2 5 0 0,-2 3-256 0,1 3-48 0,-2 2-16 0,-1 3 0 15,-2-1-224-15,0 2 0 0,-1-1 128 0,0 0-128 16,-1 3-2000-1,-2-4-448-15,2-2-96 0</inkml:trace>
  <inkml:trace contextRef="#ctx0" brushRef="#br0" timeOffset="11990.1">21261 5265 3679 0,'0'0'320'16,"0"0"-320"-16,0 0 0 0,0 0 0 0,0 0 7680 0,0 8 1456 16,-1 0 288-16,1 1 64 0,0 1-6912 0,0 2-1376 15,0 0-288-15,1-2-48 0,2 1-288 0,1 0-48 0,-1 2-16 0,4-1 0 16,1-2-512-16,0 0 0 15,-1-1 0-15,3-3 0 0,0-2 0 0,2-4 0 16,-1-2-208-16,2-5 80 0,2-1 0 0,-1-5 0 16,2-1 0-16,-1-2 0 0,1-2 128 0,0 0 0 15,-2-4 0-15,-1-2 0 0,-1-3 0 0,-3-2 0 16,-4 0 0-16,-2-2 0 0,-3-2 128 0,-1 2 16 0,-3-1 0 16,-3 3 0-16,1 1-16 0,-2 4-128 0,-1 2 192 0,-2 2-64 15,1 7 48-15,-1 4 0 0,0 4 0 0,-1 3 0 16,-1 5-176-16,1 3 0 0,2 5 0 0,-1 3 0 15,1 3 0-15,1 3 0 0,0 1 0 0,2-1 0 0,3 3-192 0,2-6 192 16,0-3-160-16,4-1 160 0,0 0-160 16,3 0 160-16,1-3-160 0,0 0 160 0,1-3 0 0,0 0 0 15,3-2 0-15,0-1 0 16,-1 0-2112 0,2-1-384-16,0-1-80 0</inkml:trace>
  <inkml:trace contextRef="#ctx0" brushRef="#br0" timeOffset="12181.9">21822 4882 37311 0,'0'0'1664'0,"-6"8"320"0,0-2-1584 0,-2 4-400 16,-1 6 0-16,0 4 0 0,-3 4 1216 0,0 8 176 15,1 7 16-15,-2 3 16 0,0-2-576 0,1 2-112 16,-3-2-32-16,2 1 0 0,0-2-704 0,0-3 0 15,0 1 0-15,3-3-160 16,2-2-1952-16,2-3-384 0,0-2-64 0,2-5-14688 0</inkml:trace>
  <inkml:trace contextRef="#ctx0" brushRef="#br0" timeOffset="12541.74">21796 5240 6447 0,'0'0'576'0,"0"0"-576"0,0 0 0 0,0 0 0 16,9-5 6640-16,0 0 1216 0,0 0 240 0,1-2 48 15,1-1-5456-15,1 2-1088 0,-2-1-208 0,3 1-48 0,-3-1-640 0,1 3-128 16,-1 2-32-16,1 2 0 0,-2 1-544 0,0 3 0 16,0 2 0-16,-1 4 0 0,-3 3 160 0,0 1-160 15,-3 2 128-15,-2 2-128 0,-3 3 0 0,-1-2 0 16,-2 2 0-16,-1 0 0 0,1 0 0 0,-1-2 0 15,1 2 0-15,0-4 0 0,1-1 0 0,0-3 0 16,0-3 0-16,1-1 0 0,1 1 0 16,3-10 0-16,0 0 0 0,0 0 0 0,0 0 192 0,0 0-64 15,0 0 0-15,0 0 0 0,0 0 0 0,0 0 0 16,0 0 0-16,9-2 0 0,3 0 208 0,2-2 48 0,1-2 0 16,0 1 0-16,0 1-208 0,2 2-48 15,2-5 0-15,3 3 0 0,2 2-128 0,-1-4 0 16,1 3 0-16,-1 0 0 15,1 2-784-15,-1 1-192 0,1 0-48 0,-5 1-18192 16</inkml:trace>
  <inkml:trace contextRef="#ctx0" brushRef="#br0" timeOffset="13364.78">10984 8200 23903 0,'0'0'1056'0,"0"0"224"0,0 0-1024 0,0 0-256 0,0 0 0 0,0 0 0 0,0 0 1760 0,8 1 304 15,1 0 64-15,1-3 16 0,2-1-32 0,1-3 0 16,3-1 0-16,-1-2 0 0,4-3-896 0,0 3-192 16,3-3-48-16,3 2 0 0,4 1-672 0,-2 0-144 15,2 1-32-15,-1 1 0 0,2 3-128 0,-2 0-144 0,-3 2 144 16,-2 1-12832-16,-3-1-2448 16</inkml:trace>
  <inkml:trace contextRef="#ctx0" brushRef="#br0" timeOffset="14189.91">11902 7927 27519 0,'0'0'1216'0,"0"0"256"0,0 0-1168 0,0 0-304 0,0 0 0 0,0 0 0 0,0 0 1984 0,0 0 352 0,0 0 64 0,0 0 16 15,0 0-864-15,0 0-160 0,0 0-48 0,0 0 0 16,0 0-576-16,0 0-128 0,-4 8-32 0,-1 2 0 15,-1-2-384-15,1 1-80 0,0 1-16 0,-2-1 0 16,1 0 208-16,-2 2 48 0,-1-1 0 0,1 0 0 16,0 0 80-16,2-2 32 0,-1 0 0 0,1 0 0 15,-2-2-80-15,4 1-16 0,4-7 0 0,0 0 0 16,-4 7-256-16,4-7-144 0,0 0 160 0,0 0-160 0,0 0 0 0,0 0 0 16,0 0-176-16,0 0 176 0,0 0-192 0,0 0 192 15,0 0-192-15,8 6 192 0,0-3-128 0,1-2 128 16,0-1 0-16,-1-1 0 0,-8 1 0 0,6-3 0 15,-6 3 0-15,0 0 128 0,0 0-128 0,0 0 0 16,0 0 0-16,0 0 0 0,0 0 0 0,7 1-176 16,-7-1 48-16,6 7 0 0,0 2 128 0,-1 1 0 15,-1 2 0-15,0 0 0 0,-1 1 0 0,1 0 0 16,-1-1 0-16,0-2 0 0,1-2-176 0,1-2 0 16,0 1 0-16,0-2 0 0,-5-5-64 0,5 7-16 15,1-3 0-15,-6-4 0 0,3 5 112 0,-3-5 16 16,4 5 0-16,0-1 0 0,-4-4 128 0,2 6 0 15,0 4 0-15,0-1 0 0,-1-1-128 0,-1-1 0 16,0 1 0-16,0 0 0 0,0-8-112 0,-1 8-16 16,1-8 0-16,0 0 0 0,0 0-48 0,1 8-16 15,-1-8 0-15,0 0 0 0,0 0 96 0,4 5 16 16,-4-5 0-16,6 5 0 0,-6-5 208 0,0 0 0 0,0 0 0 0,0 0 0 16,0 0 0-16,5 4-192 15,-5-4 48-15,3 8 16 0,-2 0-48 0,-1 2 0 16,-2-2 0-16,-3 2 0 15,-3 1-784-15,-1 0-176 0,-2 0-16 0,-1-1-16 16,1-1-2112-16,-1 1-432 0,0-4-64 0,1-2-4912 16,-1-1-976-16</inkml:trace>
  <inkml:trace contextRef="#ctx0" brushRef="#br0" timeOffset="14940.8">11879 7956 27119 0,'0'0'1200'0,"0"0"256"0,0 0-1168 0,0 0-288 0,0 0 0 0,0 0 0 16,0 0 1904-16,0 0 320 0,0 0 64 0,0 0 16 0,0 0 96 15,-6 5 32-15,-2 0 0 0,0 2 0 0,-1-2-1440 0,-1 2-288 16,-1-1-48-16,1 2-16 0,-1 1-400 0,1 0-96 15,1 0-16-15,0 3 0 0,1-2-128 0,3 3 0 16,1 1 0-16,3 0 0 0,-1 1 0 0,5-1-176 16,1 1 48-16,2 0 0 0,-1-1 128 0,2 0 0 15,0-3 0-15,-1-1 0 0,2 0-192 16,1 1 0-16,1-2 0 0,1-1 0 0,1-2 192 16,-1 0 0-16,2-1 0 0,4-1 0 0,-1-3 0 0,-2-1 0 15,-1-3 128-15,0 1-128 0,-4 1 0 16,2-2 0-16,-1 2 0 0,-1 1 0 0,-2 1 0 15,0 2 0-15,-2-1 0 0,0 3 0 0,1 3 0 0,0 3 0 16,-2-2 0-16,-2 2-128 0,-2 1 128 0,-1 0 0 16,-2 1 0-16,1 0 0 0,-1 0 0 0,-2 0 176 15,-3 0-48-15,0 3 0 0,0-2-128 0,-1-1 128 16,0-4-128-16,0 0 128 0,-1 0-128 0,2 2 128 16,-3-3-128-16,2-2 128 0,0 1-128 0,1-2 0 15,2-1 0-15,-2 1 128 0,0-4-128 0,2 5 0 16,-1-6 0-16,1 1 128 0,0-1-128 0,6 0-176 0,-6-1 48 0,1 1 0 15,5 0-208-15,0 0-48 0,0 0 0 0,0 0 0 16,-4-7-2416-16,4 7-480 16,2-17-112-16,9 7 0 0</inkml:trace>
  <inkml:trace contextRef="#ctx0" brushRef="#br0" timeOffset="15124.76">12185 8161 35007 0,'0'0'3120'0,"0"0"-2496"0,0 0-496 0,0 0-128 0,0 10 1024 0,-2 3 192 16,1-3 48-16,0 3 0 0,-1 3 192 0,1 1 32 16,-2 1 16-16,2 2 0 0,0-2-864 0,-2 0-192 15,1 1-16-15,-1-2-16 16,0 0-1760-16,-1-1-368 0,-6 17-64 0,2-9-16 0</inkml:trace>
  <inkml:trace contextRef="#ctx0" brushRef="#br0" timeOffset="15293.04">12131 7927 25791 0,'-9'-15'1152'0,"5"8"224"0,-1 1-1104 0,1 0-272 16,1 1 0-16,3 5 0 0,0 0 4240 0,0 0 800 16,0 0 144-16,0 0 48 0,0 0-3312 0,0 0-672 0,0 0-128 0,0 0-32 15,-1 11-1088-15,2 2-288 16,2 2-32-16,1 3-20928 0</inkml:trace>
  <inkml:trace contextRef="#ctx0" brushRef="#br0" timeOffset="15582.69">12302 8254 33231 0,'5'19'1472'0,"-2"-12"304"0,-2 3-1424 0,2 0-352 0,-1-2 0 0,1 2 0 16,-2-1 944-16,2 1 112 0,-2-3 32 0,-1-7 0 15,0 0-192-15,0 7-48 0,0-7 0 0,0 0 0 0,0 0 192 16,0 0 48-16,0 0 0 0,0 0 0 0,0 0-192 0,0 0-16 16,0 0-16-16,1-8 0 0,2-5-560 0,1-4-112 15,1 0-32-15,2-1 0 0,0 0 32 0,1 2 0 16,0 3 0-16,1-1 0 0,0 3-48 0,-1 5 0 16,-1 0 0-16,2 6 0 0,-1 3-144 0,-1 4 128 15,1 3-128-15,-1 3 128 0,-1 4 0 0,0 3-128 16,-1-1 192-16,0 1-64 15,0-2-832-15,0-1-192 0,3-3-16 0,0-1-16 16,1-1-2464-16,0-3-480 16,11 5-96-16,-3-4-32 0</inkml:trace>
  <inkml:trace contextRef="#ctx0" brushRef="#br0" timeOffset="16008.67">12617 8168 40431 0,'0'0'1792'0,"-2"7"368"0,0 2-1728 16,2-2-432-16,0 3 0 0,3 2 0 0,0 2 816 0,1 2 80 0,1 1 0 0,1 0 16 15,2 0-320-15,0-2-64 0,0 0-16 0,0-2 0 16,1-4-512-16,0-1 0 0,0-2 0 0,-1-2 0 0,-2-1 0 0,1-2-272 15,-1-1 16-15,1-4 16 16,-1-1 240-16,2-4 0 0,3-7 0 0,-1-4 0 0,2-3 0 16,0-3 0-16,-2-2 208 0,2-2-64 0,-1-3 96 15,0 0 16-15,-2-2 0 0,-1 4 0 0,-2-3-112 16,-2 4-16-16,-1 1 0 0,-3 5 0 0,-3 0-128 16,-1 5 0-16,-1 1 0 0,0 4 0 0,-2 3 160 0,1 5 0 15,-3 3 0-15,-3 6 0 0,0 3-160 0,1 7 0 16,-2 4 0-16,1 3 128 0,0 1-128 0,2 1 0 15,0 1 0-15,1 0-176 0,2 0 176 0,0 1 0 16,1-1 0-16,2-6 0 0,1-4-128 0,0-3 0 0,3-2 0 16,0-8 0-16,4 8 0 0,-4-8 0 15,7 5 0-15,1 1 0 0,-1-6 128 0,4 0 0 16,1 0 0-16,2-3 0 16,2 0-848-16,2 2-144 0,1-3-32 0,2 1-11984 15,0 2-2416-15</inkml:trace>
  <inkml:trace contextRef="#ctx0" brushRef="#br0" timeOffset="16261.94">13535 7759 31327 0,'-10'-8'1392'0,"6"7"272"0,-1-3-1328 0,-1 1-336 0,3 1 0 0,-4 2 0 0,-2 2 1952 15,-2 5 320-15,-2 3 64 0,-2 5 16 0,-3 3-768 0,1 5-160 16,0 5-16-16,0 3-16 0,0 3-432 0,1 2-96 16,2 1-16-16,-1 1 0 0,5 0-576 0,1-1-112 15,1-1-32-15,1-1 0 0,1-3-128 0,-1 0 0 16,2-2 0-16,1-4-176 16,0-4-592-16,2-4-128 0,1-4-32 0,-1-2 0 15,2-3-1808-15,2-1-352 0,-2-8-80 0</inkml:trace>
  <inkml:trace contextRef="#ctx0" brushRef="#br0" timeOffset="16629.08">13483 8137 35871 0,'0'0'1600'0,"0"0"320"0,0 0-1536 0,8-8-384 0,2-2 0 15,1-2 0-15,-1 0 944 0,2 2 112 16,0 0 32-16,-1 3 0 0,1 0 0 0,-3 2 0 0,2 4 0 0,-1 2 0 16,1 4-768-16,-4 2-160 0,-3 6-32 0,1 1 0 15,2 6-128-15,-1 2 192 16,-3 2-192-16,1-4 192 0,-1 5-192 0,-2 3 0 0,-2 2 0 0,-1-6 0 16,-2 1 0-16,2-5 0 0,-1-2 0 0,-1-1 128 15,-2-3-128-15,-2-1 0 0,0 0 0 16,0-1 128-16,2-3-128 0,1-1 192 0,-2-3-192 0,7-5 192 15,0 0 144-15,0 0 48 0,0 0 0 0,0 0 0 16,0 0 144-16,0 0 48 0,0 0 0 0,0 0 0 16,0 0-352-16,5-5-64 0,2 1-16 0,1 0 0 15,2-1-144-15,-1 1 0 0,-2 0 0 0,2 0 0 0,1 0 0 16,2 0 0-16,0-1-128 0,-1 1 128 16,1 2-1328-16,-1-4-192 0,0 1-32 15,0 3-11984-15,-2-4-2400 0</inkml:trace>
  <inkml:trace contextRef="#ctx0" brushRef="#br0" timeOffset="17066.18">12617 7790 21183 0,'0'0'1888'0,"2"-6"-1504"0,-2 6-384 0,0 0 0 16,0 0 1600-16,0 0 240 0,0 0 48 0,0 0 16 16,0 0 544-16,0 0 112 0,0 0 32 0,-6 9 0 0,0 0-992 0,-2 3-192 15,0 1-32-15,-1 4-16 0,1 2-768 0,1 3-144 16,-3 2-48-16,1 3 0 0,0 5-16 0,1 5 0 16,2 8 0-16,2 4 0 0,4 6-192 15,1 1-64-15,3 1 0 0,3 0 0 0,-1-1-128 0,3-7 0 16,2-12 0-16,0-1 128 15,4-2-1552 1,3-4-320-16,2-4-64 0,0-4-16 0,4-4-2336 0,3-3-448 0,50 12-112 0,-13-16-16 0</inkml:trace>
  <inkml:trace contextRef="#ctx0" brushRef="#br0" timeOffset="17391.7">13904 7742 30399 0,'0'0'2704'0,"0"0"-2160"0,0 0-544 0,0 0 0 16,0 0 2416-16,0 0 368 0,0 0 80 0,0 0 16 15,0 0-1760-15,7 12-352 0,-1 3-64 0,3 2 0 0,0 4 192 16,2 3 32-16,1 3 16 0,-2 0 0 0,-2 3-704 0,0 0-240 16,-2 0 144-16,-1 4-144 0,-1 3 128 0,-2 1-128 15,-4-1 0-15,1 4 128 0,-2-2-128 16,1 0 0-16,-5-2 0 0,-1-4 128 0,1 1-128 0,-4-1 128 16,2-4-128-16,-1-3 128 0,1-4-400 15,-1-4-96-15,3-2-16 0,-1-1-20288 0</inkml:trace>
  <inkml:trace contextRef="#ctx0" brushRef="#br0" timeOffset="18070.89">21243 4853 3679 0,'0'0'160'16,"-2"-6"32"-16,1-2-192 0,0 1 0 0,1 7 0 0,0 0 0 0,0 0 7456 0,0 0 1440 0,0 0 304 0,0 0 48 15,0 0-6016-15,0 0-1200 0,0 0-240 0,0 0-64 16,-7 11-864-16,0 9-176 0,-3 10-48 0,1 10 0 16,-4 9-640-16,1 3 0 0,1 8 0 0,0-1 0 15,1-2 0-15,1 2 0 0,0-2 0 0,1 2 128 16,1-4-128-16,2-3-176 0,2-3 48 0,3-4 0 15,4-5-544 1,2-5-96-16,1-3-32 0,3-4 0 0,1-6-2384 16,2-3-464-16</inkml:trace>
  <inkml:trace contextRef="#ctx0" brushRef="#br0" timeOffset="18374.09">22172 4956 35007 0,'0'0'3120'0,"-1"-5"-2496"0,1 5-496 0,0 0-128 0,3-5 1408 0,-3 5 272 15,0 0 48-15,0 0 16 0,10 1-848 0,2 4-192 16,1 4-16-16,0 8-16 0,-1 11-96 0,-2 3 0 15,-3 8-16-15,-1 3 0 0,-1-2-192 0,-1-1-48 16,-1-1 0-16,-1 0 0 0,0 0-160 0,-1-3-32 16,-1 0-128-16,0-2 192 0,0-1-192 0,0-4 144 15,-1-2-144-15,2 0 128 0,0-5-128 0,-1 1 0 0,-1-5 144 0,-3 0-144 16,-1 0 0-16,0 0 0 0,-4-2-192 16,-2 0-13888-16,-1-2-2784 0</inkml:trace>
  <inkml:trace contextRef="#ctx0" brushRef="#br0" timeOffset="20351.59">17423 11327 23039 0,'6'5'2048'0,"5"-2"-1648"0,1 2-400 0,3 2 0 15,2 2 1440-15,3-3 208 0,-2 1 32 0,2 0 16 0,-2-1-896 0,0-1-176 16,0 0-48-16,1 2 0 0,-4 0-176 0,1-5-32 15,1 2-16-15,-3-1 0 0,-1-2-144 0,-1 0-16 16,0-1-16-16,-3 0 0 0,0-2 128 0,1-1 16 16,1-2 16-16,-1-2 0 0,2 1 64 0,2-2 16 0,2 0 0 0,3 2 0 15,5 0-256-15,1 4-160 16,1 2 192-16,4 6-192 0,0 9 0 0,2 3 0 16,3 5 0-16,6 3 0 0,5 2 0 0,3-1 0 15,6-3 0-15,0-2 0 0,-3-4 0 0,0-2 0 0,-10-7-128 0,-1-3 128 16,0-3 0-16,2 0 0 0,2-3 0 0,6-7 0 15,1-3 320-15,4-2 96 0,-1-1 32 0,12-9 0 16,-5-3 128-16,-2 3 48 0,-1 1 0 0,2 3 0 16,2 2-240-16,1 2-32 0,3 5-16 0,0 3 0 15,-6 5-208-15,-1 4-128 0,-2 1 128 0,-1 1-128 16,0 0 0-16,3 1 0 0,0-2 0 16,1 0 0-16,1-4 0 0,-4-4 0 0,-2-2 0 15,1-3 0-15,-1-3 176 0,1-4-48 16,2 1 0-16,2-2 0 0,-1 1 16 0,1 0 0 0,-1-3 0 0,-1 2 0 15,-2 1 16-15,-1 5 0 0,2 1 0 0,22 4 0 16,-8 6-16-16,-7 4 0 0,-1 8 0 0,-21-3 0 0,3 2 96 0,1 1 16 16,1 1 0-16,2-1 0 0,-1-3-256 0,5-2 0 15,0-3 0-15,5-4 0 0,2-4 0 0,-2-3 128 16,-15-1-128-16,4-3 144 0,3-4 48 0,4 1 0 0,2 0 0 16,3 0 0-16,-1 4-192 0,-2 4 0 15,0 0 0-15,-7 4 0 0,-1 3 0 0,-4 3 0 16,0 4 0-16,9 6 0 0,0 3 0 0,-6 1 0 15,-1 2 0-15,0-1 0 0,-12-3 0 0,-1-3 0 0,0-1 0 0,2-2 0 16,0-2 160-16,0-1-160 16,-1-2 192-16,0-4-192 0,1-1 160 0,0 0-160 0,1-1 128 15,0 1-128-15,3 0 160 0,0 1-160 0,-1 3 192 0,0 0-192 16,3 5 128-16,-2 4-128 0,-1 5 0 16,-1 5 0-16,-3-1 0 0,1 5 0 0,-1 0 0 15,3 5 0-15,10 9 160 0,0-1-160 0,0-9 128 16,1-5-128-16,0-7 192 0,2-7-64 0,0-8 0 0,-2-4 0 15,-11-5 144-15,3-3 32 0,3-4 0 0,3 1 0 16,4-2-304-16,0-3 160 0,-1 2-160 0,1 1 128 0,-2-2-128 16,-5 3 0-16,-6 2 0 0,-4 4 0 0,-3 0 0 15,-2 5 0-15,-6 2 0 0,-3 3-14320 16,-4 4-2784-16</inkml:trace>
  <inkml:trace contextRef="#ctx0" brushRef="#br0" timeOffset="23379.74">11537 7161 24879 0,'0'0'2208'0,"0"0"-1760"0,0 0-448 0,0 0 0 0,0 0 2224 0,0 0 352 16,0 0 80-16,10-3 16 0,0-2-1968 0,3-2-384 16,2 1-64-16,4-3-32 0,5-1 352 0,8 1 64 15,6 0 0-15,7-2 16 0,4 0 592 0,3-1 112 16,3 1 32-16,1 0 0 0,0-2-96 0,7 3-16 16,5 3 0-16,7-5 0 0,5 2-624 0,-2 0-128 15,-1-1-16-15,0 2-16 0,2 0 16 0,6 2 0 0,5 3 0 16,-1 3 0-16,-7 1-288 0,-1 5-48 15,-1 6-16-15,4 1 0 0,2 2 80 0,-5 4 16 16,-7-1 0-16,-5 1 0 0,-4-3-256 0,-6-2 0 16,-9-3 0-16,-9-2 0 0,-7 0 0 0,-9-4 0 15,-6-2 0-15,-7 2 0 0,-5-2 160 16,-7-2-160-16,-7 1 160 0,-5 0-160 0,-6-1 0 0,-4 1 0 0,-5 1 0 0,-3-2 0 31,-6 0-2640-31,-3 0-576 0</inkml:trace>
  <inkml:trace contextRef="#ctx0" brushRef="#br0" timeOffset="23753.7">11288 7376 19343 0,'14'-16'1728'0,"-4"7"-1392"0,5-4-336 0,4-1 0 0,3-3 3232 0,2-2 576 16,-2 1 112-16,4 4 32 0,3-3-1312 0,2 6-256 16,2 5-48-16,6 3-16 0,5 1-976 0,8 4-192 0,8 0-32 0,4 4-16 15,1 3-704-15,3-1-144 16,3-1-16-16,5-2-16 0,9-4-224 0,1 2 144 0,-2-1-144 15,-4 1 128-15,-1-3 512 0,2 0 112 16,5-1 16-16,0-1 0 0,-2 2 64 16,-5-1 32-16,-8 0 0 0,-7-1 0 15,-5 0-496-15,-4 2-112 0,-3-3 0 0,-4 2-16 16,-2 0-240-16,-7 1 0 0,-5 1 0 0,-4-1 0 16,-6 0 0-16,-3 0-192 0,-3-1 48 0,-3-1 0 15,-3 0-2192-15,-5-2-432 0,3-9-96 0,-10 13-16 0</inkml:trace>
  <inkml:trace contextRef="#ctx0" brushRef="#br0" timeOffset="30217.84">6105 11445 23487 0,'0'0'1040'0,"0"0"224"0,0 0-1008 0,0 0-256 0,0 0 0 0,2 9 0 16,-4 0 752-16,2 0 96 15,0 1 32-15,0 1 0 0,0-1 192 0,2-1 32 0,-1 1 16 0,-1-10 0 16,0 0-384-16,3 6-80 0,-3-6-16 0,3 7 0 16,-3-7-176-16,0 0-32 0,7 5-16 0,-1-3 0 15,-6-2-48-15,10 0-16 0,-1 0 0 0,0-2 0 16,0-2-48-16,1 0-16 0,1 0 0 0,2-1 0 15,1-2-160-15,4 3-128 0,5 2 192 0,1 0-192 16,2 2 128-16,6 2-128 0,-1 0 0 0,0 2 0 16,-1 2 0-16,0-5 0 0,2 0 0 0,-4 0 0 15,-3-1 0-15,-1-2 0 0,-4-3 0 0,1-2 0 0,0-1 128 16,0-1-128-16,-1-3 144 0,-1-1-144 0,1-1 176 16,0 1-176-16,1-1 192 0,2 2-192 0,0 2 144 15,4 3-144-15,2-2 0 0,1 2 144 0,0 2-144 0,1 3 0 16,3 2 0-16,0 0 0 0,0 0 0 15,-1 1 0-15,-3 1 0 0,1 1 0 0,0-2 0 0,0 1 0 16,-1-2 0-16,2-2 0 0,0 0 0 0,2-1 0 16,3-2 144-16,-1-2-144 0,1-2 368 0,-2 0 0 15,-2 0 0-15,0-1 0 0,0-2-112 0,-3 0 0 16,-3 0-16-16,-2 2 0 0,-1 1 32 0,-1 2 16 16,1 5 0-16,0 2 0 0,1 4-112 0,2 3-32 15,0 3 0-15,1 3 0 0,3 2-144 0,3 3 192 16,3-1-192-16,-2 3 192 0,-2-6-192 0,-1 2 192 15,1-2-192-15,-3-2 192 0,-4-2-192 0,-3-2 192 0,0-2-192 0,-4-3 192 16,-1-1 0-16,-1-2 0 16,-2-3 0-16,-1 1 0 0,-1-5 0 0,0 2 0 0,1-2 0 0,-1 1 0 15,-1-1-16-15,0 2 0 0,-2 0 0 16,3 1 0-16,2 1-176 0,0 2 0 0,2 1 144 0,2 3-144 16,1 1 0-16,4 3 0 0,1 0 0 15,2-1 0-15,0 1 0 0,1-2 0 0,-2-1 0 0,1-1 0 16,-2-3 0-16,-3 0 0 0,-4 0 0 0,1 0 0 15,-1-2 0-15,-1 2 0 0,-1-1 0 0,0-2 0 16,3 1 192-16,-2 0-48 0,0 2 0 0,0 2 0 0,0-2-16 16,-1 2-128-16,-1 1 192 0,0 1-64 0,2 0-128 0,0 0 0 15,2 0 0-15,-1 0 0 0,1-2 0 16,2-1 0-16,-1 1 0 0,1-1 0 0,-2-4 0 0,1 0 0 16,-2-1 0-16,-1-2 0 0,-1 3 0 15,-2-4 128-15,-2 0-128 0,-3 2 0 0,-1 0 0 0,-1 1 128 16,1 0-128-16,-8 4 0 0,0 0 128 0,6-2-128 15,-6 2 128-15,0 0-128 16,0 0 0-16,0 0 128 0,0 0-128 0,0 0 0 0,0 0 0 0,0 0 0 16,0 0 0-16,0 0 0 0,0 0 0 0,0 0 0 15,0 0 0-15,0 0 0 0,0 0 0 0,0 0 0 16,0 0 0-16,0 0 128 0,6-3 0 0,-6 3-128 16,0 0 192-16,0 0-64 0,0 0-128 0,0 0 128 15,0 0-128-15,0 0 128 0,0 0-128 0,0 0 0 16,0 0 0-16,0 0 0 0,0 0 0 0,0 0 0 15,0 0 0-15,0 0 0 0,0 0-288 0,0 0 64 16,0 0 16-16,0 0 0 16,0 0-352-16,5-5-64 0,0-2-16 0,1-3 0 15,-2-3-1152-15,0-2-256 0,-1-4-32 16</inkml:trace>
  <inkml:trace contextRef="#ctx0" brushRef="#br0" timeOffset="33076.56">10448 11671 11967 0,'0'0'528'0,"0"0"112"0,5 10-512 0,0-4-128 16,2 3 0-16,-1-1 0 0,2-1 1936 0,1-5 368 15,2 2 64-15,-1-4 0 0,1 0-1072 0,-1-4-208 16,1-1-64-16,0-2 0 0,2 1 240 0,0-2 32 16,2-5 16-16,-1-1 0 0,0-2-224 0,3-2-32 15,4-3-16-15,1-1 0 0,2-2-176 0,1 1-32 16,-1-1-16-16,5 4 0 0,0 0-352 0,-2 3-64 15,-1 1-16-15,2 6 0 0,0 5-192 0,2 5-64 0,0 5 0 16,2 5 0-16,0 5-128 0,3 3 128 16,4 5-128-16,3 0 128 0,2-1-128 0,-1-1 0 0,-1-3 0 0,1-1 128 15,-4-3-128-15,0-3 0 0,-1-4 0 0,1-1 0 16,0-6 0-16,3-3 192 0,3-2-192 0,0-4 192 16,6-3 64-16,0-2 0 0,0-3 16 0,0-3 0 15,-5-2-16-15,0 1-16 0,0 2 0 16,-1 2 0-16,1 1 32 0,1 6 16 0,1 4 0 0,2 5 0 15,1 2-96-15,1 5 0 0,-1 1-16 0,-5 2 0 0,-3 2-48 0,1 1-128 16,-1 1 192-16,1 1-64 0,0-4-128 0,3 1 0 16,1-1 144-16,2-1-144 0,-1-2 0 0,0-1 0 15,-4-3 0-15,0-2 128 0,-4-2-128 0,0-2 0 16,-1 0 0-16,-1 0 128 16,-1 0-128-16,0 3 0 0,2 0 0 0,1 3 0 0,0 2 128 0,1 2-128 15,-3 2 128-15,0 0-128 0,-1 1 0 16,-3 3 0-16,-3 3 0 0,-2-2 0 0,-2 1 0 0,2 2 0 15,2 1 0-15,0 4 0 0,1-2 0 0,5-1 0 16,1 1 0-16,2-3 0 0,4-3 0 0,0-4 0 16,1-3 0-16,-3-4 0 0,-4-7 192 0,0-4-48 15,-1-4 0-15,16-7 0 0,-10 2-144 0,-14 4 160 16,1-3-160-16,16-4 160 0,0 5 48 0,-3 3 16 0,-5 4 0 16,2 2 0-16,-5 0-96 0,-2 4 0 0,-4 1-128 15,0-2 192-15,0 2-192 0,2 2 176 16,-1 2-176-16,0-2 160 0,2 1-160 0,1 1 0 15,1 0 0-15,1 1 0 0,2-3 0 0,-1 0 0 0,0-2-144 0,-1 0 144 16,-4-2 0-16,2-1 0 0,-4-1 0 16,-1-2 0-16,-3-2 0 0,-1 1 0 0,-2 2 0 0,1 1 0 15,0-2 0-15,0 3 0 0,-3 2 0 0,-7 0 0 16,-1 2 0-16,1 2 0 0,1-1 0 0,-1 2 0 0,-1 0 0 16,0 3 0-16,-1 0 0 0,0 1 0 15,-1-1 0-15,1 1 0 0,-2-2 0 0,1-1 0 16,-1-2 0-16,-1 1 0 0,1-3 0 0,5-5 0 0,-2-4 0 0,-5 1 0 15,4-4 0-15,0-6 0 16,1-3 0-16,2-4 128 0,4 1-128 0,-3 0 0 16,1 2-192-16,-1 5-64 0,-4 4-32 15,-2 6-19440-15</inkml:trace>
  <inkml:trace contextRef="#ctx0" brushRef="#br0" timeOffset="35384.83">25662 11241 25215 0,'0'0'1120'0,"0"0"224"0,0 0-1072 0,8 3-272 0,3 1 0 0,-1-2 0 15,3 1 1392-15,0 0 208 0,0-2 64 0,2-1 0 16,1-1-128-16,0-2 0 0,1-1-16 0,3 1 0 16,-1-3-720-16,1-3-144 0,1-2-16 0,2 1-16 0,-1 0-256 0,2-1-48 15,-1 2-16-15,1 2 0 0,0-3-144 0,2 2-32 16,3 2 0-16,14 0 0 0,-1 5-128 0,2 5 0 16,2 3-160-16,-12 3 160 15,1 7 0-15,4 4 0 16,4 6-128-16,-3 3 128 0,1 1 0 0,2-1 0 15,1 2 0-15,4-2 160 0,5-3-32 16,1-2-128-16,5-4 192 0,1-3-64 16,-1-4 208-16,-2-3 48 15,0-3 0-15,-1-5 0 16,2-3 128-16,-1-2 48 0,2-3 0 16,2-3 0-16,-2-4-288 0,1-2-48 15,-2-3-16-15,1 2 0 0,-2 1 496 0,3 5 80 16,2 3 32-16,0 6 0 0,2 6-656 15,-1 4-160-15,-1 10 0 0,1-2 0 16,-3 3 0-16,2-1 0 16,5-3 0-16,3-4 0 0,7-3 0 0,2-5 0 0,-3-5 0 0,-1-4 192 0,-14-5-192 0,4-2 0 0,7-6 0 15,0 1 128-15,-1-4-128 0,0 2 0 0,-5 2 0 0,-1-2 0 0,-3 4 0 0,-1 2 0 0,-2 4 0 16,-2 4 0-16,-1 6 0 0,-1 3 0 0,0 4 128 0,-3 2-128 0,0 2 176 0,-1 1 0 16,2-1 0-16,1-1 0 0,2-3-176 0,0-1 0 0,1-3 144 15,-1 0-144-15,-2-8 0 0,43-6 0 0,-17-5 0 0,-11-3 128 0,-9 1-128 16,-5-2 0-16,-3 0 0 0,-3 1 0 0,-2 1 176 0,-5 3-48 0,-3 1 0 0,-15 9 0 15,-6 0 176-15,3 0 16 0,-2 1 16 0,3 0 0 0,-2 2-160 16,1 0-48-16,1-2 0 0,-2 1 0 0,-1-1-128 16,-1-2 0-16,1-1 0 0,-1-1 0 0,4-6 0 0,2-1 0 15,-1-4 0-15,-1 0 0 0,2-1 0 0,-1 1 0 16,1 2 0-16,6-2 0 0,-8 4-192 0,-13 8 48 16,0 1 0-16,-3 2-14944 15,-6 2-2976-15</inkml:trace>
  <inkml:trace contextRef="#ctx0" brushRef="#br0" timeOffset="47614.15">11602 12218 13823 0,'0'0'1216'0,"0"0"-960"16,0 0-256-16,0 0 0 0,0 0 5040 0,0 0 960 16,0 0 192-16,0 0 32 0,0 0-3232 0,0 0-656 15,0 0-128-15,0 0-32 0,0 0-768 0,0 0-144 16,0 0-48-16,-2-7 0 0,4-2-704 0,-1 1-128 15,0-5-48-15,1 0 0 0,0-2-208 0,1 0-128 16,-2 2 128-16,1 0-128 0,-1 0 128 0,-1 0-128 16,0 0 128-16,1 1-128 0,-2 1 144 0,0 0-144 0,-2 2 192 0,2 1-192 15,-2-5 176-15,2 7-176 16,1 6 160-16,0 0-160 0,0 0 128 0,0 0-128 16,0 0 0-16,0 0 0 0,0 0 0 0,0 0 0 0,4 13-208 0,1 8 64 15,0 5 144-15,0 5 0 0,0 3 0 0,1 5 0 16,-1 1 0-16,-1 1 128 0,-2-2-128 0,1-3 128 15,-2 0-128-15,1-4 0 0,-2-2 0 0,-2-1 0 16,0-3 0-16,-1-1 176 0,-1-2-176 0,2-2 192 16,0-4-192-16,0 0-224 0,-2-5 48 0,0-2 16 15,1-1-1376-15,1-1-288 0,2-8-48 16</inkml:trace>
  <inkml:trace contextRef="#ctx0" brushRef="#br0" timeOffset="48325.41">13733 12634 25791 0,'0'0'2304'0,"0"-8"-1856"0,0-3-448 0,0 0 0 0,2-1 1696 0,-1 1 240 16,0 2 48-16,1 2 16 0,-2 7-560 0,0 0-112 15,0 0-32-15,0 0 0 0,0 0-400 0,0 0-64 16,0 0-32-16,7 7 0 0,3 6-288 0,1 6-64 15,0 1-16-15,0 4 0 0,4 2-96 0,0 1-16 16,2-2 0-16,4 0 0 0,1-2-320 0,3-3 0 16,4-3 0-16,-3-4 0 0,-1-5 0 0,2-7-240 15,-1-5 64-15,-1-1 16 0,0-5 160 0,-4-4-208 16,-3 0 80-16,0-4 128 0,-1-8 0 0,0-4 128 16,-3-7 32-16,1-4 0 0,-4-6 80 0,1-3 16 0,-3-1 0 15,-2 0 0-15,-3 1 0 0,-4 0 0 0,-6 6 0 16,-1 2 0-16,-5 3 64 0,-2 6 32 0,-3 5 0 0,-4 7 0 15,-7 5-352-15,-3 10-128 0,-4 8 0 0,-4 10 0 32,-4 7-1264-32,-2 11-240 0,1 10-48 0</inkml:trace>
  <inkml:trace contextRef="#ctx0" brushRef="#br0" timeOffset="48855.14">11552 13716 5519 0,'-17'0'496'16,"8"1"-496"-16,-4 4 0 0,0-1 0 0,0 3 6640 0,0-1 1232 0,0 1 240 0,0 2 48 15,1 1-5312-15,2 2-1056 0,2 2-224 0,4 3-32 16,4 3-816-16,4 2-144 0,4 3-48 0,2 0 0 16,2-2-528-16,4 2 0 0,-1-3 0 0,5-1 0 15,2-4 0-15,0-3-256 0,0-2 80 0,0-6 16 16,2-4-96-16,-1-4-32 0,2-2 0 0,1-5 0 16,-2-2 16-16,-1-6 0 0,-1-7 0 15,-2-3 0-15,-2-3 272 0,-2-4 0 0,-6 1 0 16,-2 3 0-16,-4 2 384 0,-4 2-32 15,-4 2 0-15,-2 3 0 0,-6-1 448 0,-4 2 96 0,-2 4 0 0,-4 1 16 16,-2 2-256-16,1 3-48 0,-1 1-16 0,1 3 0 16,-2 4-336-16,2 2-64 0,0 4 0 0,5 2-16 0,1 2-176 0,4 4-272 15,3 2 64-15,3 3-20544 0</inkml:trace>
  <inkml:trace contextRef="#ctx0" brushRef="#br0" timeOffset="49678.44">13946 13847 23039 0,'0'0'2048'0,"-5"6"-1648"0,-2-1-400 0,2 1 0 0,-2 1 2768 0,3-2 480 16,4-5 80-16,0 0 32 0,4 9-1424 0,4 0-272 0,3 2-64 0,2-5-16 15,5 1-400-15,0-3-80 0,0-2-16 0,2-2 0 16,0-2-512-16,2-2-128 0,1-7 0 0,-2 1-16 16,-3-3-208-16,-1-1-32 0,-1-2-16 0,-2 0 0 15,-3-5-176-15,-1 2 128 0,-2-1-128 0,-3 1 128 16,-2-2-128-16,-3 0 160 0,-3 1-160 0,-2 2 160 0,-3-4-16 16,0 1 0-16,-1 0 0 0,-3 2 0 15,-3 0-144-15,-1 5 160 0,-1-1-160 0,0 4 160 16,0 2-160-16,2 4 0 0,-1 2 0 0,2 4 0 0,-2 5 0 15,3 0 0-15,-1 6 0 0,-1 4 0 0,2 3-272 0,-2 15 64 16,2 1 16-16,6-11 0 0,1-1 192 0,2 3-176 16,0 2 176-16,2 0-160 0,1 4 160 15,1-1 0-15,3 3 0 0,2-2 0 0,3 4 0 16,2-3 0-16,3-1 0 0,3-4 0 0,2 0 0 0,3-6 0 16,0-1 0-16,2-6 0 0,2 1-128 0,-1-4 128 15,-2-4-128-15,0-3 128 16,-1-1-576-16,0-3-48 0,1-2 0 15,0-4 0-15,-1-5-1456 0,-2-1-288 0,1-2-64 0,-1-2-9312 16,1-4-1856-16</inkml:trace>
  <inkml:trace contextRef="#ctx0" brushRef="#br0" timeOffset="50835.05">14440 13400 17503 0,'0'0'1552'0,"0"0"-1232"0,0 0-320 0,0 0 0 15,0 0 4384-15,0 0 816 0,0 0 176 0,0 0 16 16,0 0-3136-16,0 0-624 0,0 0-128 0,0 0-32 0,8-2-608 0,0-4-128 16,2 2-32-16,8-1 0 0,1 0-160 0,-4 1-32 15,-2 2-16-15,8-2 0 0,-3 1-368 0,-3 2-128 16,-1-1 0-16,0 2 144 0,-1 0-144 0,0 2 0 15,0-1 0-15,-1 2 0 0,-4-3-256 0,0 1-48 16,0 0 0-16,0-1 0 16,-1-1-2320-16,4 0-480 0,-1-5-96 0</inkml:trace>
  <inkml:trace contextRef="#ctx0" brushRef="#br0" timeOffset="51607.02">14973 13169 5519 0,'0'0'496'0,"0"0"-496"0,0 0 0 0,0 0 0 15,0 0 5840-15,0 0 1072 0,0 0 224 0,0 0 32 16,0 0-4704-16,0 0-944 0,0 0-192 0,0 0-48 0,0 0-640 16,9-3-128-16,0-3-16 0,3 0-16 0,0-2 304 0,1 0 64 15,3 0 16-15,-5 1 0 0,-2 1-320 0,-1 2-64 16,-1 2-16-16,-7 2 0 0,0 0-320 0,6 2-144 16,1 2 128-16,-2 3-128 0,-2 2 128 0,-2 3-128 15,2 2 128-15,-3-1-128 0,-2 3-128 0,0 1-128 16,-2 1 0-16,0-1-16 15,1-2-624-15,-1 0-128 16,2-2-32-16,-1-1 0 0,0-3 496 0,2-1 112 16,2-2 0-16,-1-6 16 0,0 0 288 0,0 0 144 0,4 7-160 0,2-5 160 15,0 2-144-15,1-4 144 0,0 0-128 0,7 1 128 16,-4 1-192-16,-2-2 32 0,0 0 16 0,-1 1-15776 0</inkml:trace>
  <inkml:trace contextRef="#ctx0" brushRef="#br0" timeOffset="51831.34">15025 12996 27647 0,'0'0'2448'0,"-5"-1"-1952"0,0-1-496 0,0 1 0 16,1-1 3456-16,4 2 576 0,-4-3 128 0,4 3 32 15,0 0-2288-15,0 0-464 0,0 0-96 0,0 0 0 16,0 0-1088-16,0 0-256 0,0 0 0 0,8 5 0 16,1 3-1808-16,1 2-432 0</inkml:trace>
  <inkml:trace contextRef="#ctx0" brushRef="#br0" timeOffset="52360.71">15484 12840 35295 0,'0'0'1568'15,"0"0"320"-15,0 0-1504 0,0 0-384 0,0 0 0 0,0 0 0 0,7 7 1216 0,-3 8 192 16,0 4 16-16,-2 5 16 0,0 1-640 0,-1 2-128 15,-2 2-32-15,-1-1 0 0,1 1-640 0,-2-2 0 16,-2-1-176-16,0 1 48 16,-2-3-1744-16,1 1-352 0,-2-4-64 0,0-2-16 0,-1-2 1536 0,1-1 320 0,-2 0 48 0,-2-2 16 15,-1-4 576-15,3 1 128 0,-1-3 32 0,1-3 0 16,-1-2 864-16,2-3 192 0,0-4 16 0,1-3 16 16,0-3-144-16,2-3-16 0,1-3-16 0,-1-1 0 15,4-1-624-15,-1 1-112 0,2 3-16 0,0 2-16 16,1 1-64-16,2 4-16 0,1-4 0 0,2 3 0 0,0 0-288 0,3 2-128 15,3 2 128-15,0-1-128 0,1 4 128 0,1-2-128 16,0 2 128-16,0 2-128 0,0 2 0 0,-1-2 0 16,0 1 0-16,-2 1 0 0,2 1-240 0,-3 0-128 15,-1 0-16-15,0 1-16 16,1-1-288-16,-3 1-48 0,1 0-16 0,-2 1-12416 16,1 0-2480-16</inkml:trace>
  <inkml:trace contextRef="#ctx0" brushRef="#br0" timeOffset="52544.09">15977 13209 40431 0,'0'0'1792'0,"0"0"368"0,0 0-1728 0,0 0-432 0,7 0 0 0,-7 0 0 16,0 0 1632-16,0 0 240 15,0 0 48-15,0 0 16 0,0 0-1072 0,0 0-224 0,0 0-32 0,0 0-16 31,-2 6-1680-31,0 3-320 0,-2 0-80 0,-4 7-16 0</inkml:trace>
  <inkml:trace contextRef="#ctx0" brushRef="#br0" timeOffset="54855.19">27596 13542 38703 0,'0'0'3440'0,"0"0"-2752"0,0 0-560 0,0 0-128 16,0 0 1536-16,0 0 288 0,-2 8 48 0,4-1 16 0,2-1-1248 0,2-2-240 15,5 1-48-15,0-1-16 0,2-1-176 0,0-2-32 16,2 0-128-16,-2-1 192 0,1-1-32 0,-1 0-16 16,2-1 0-16,-2 0 0 0,0-3 0 0,1-2 0 15,-1-2 0-15,0-1 0 0,1-3-144 0,-1-3 0 16,2-4 0-16,-1 2 0 0,0-3 0 0,1 0 0 15,-1 1 0-15,-3 0 0 0,-5 3 128 0,-2 0-128 16,-1 0 128-16,-3 1-128 0,-3 2 192 16,-4 2-64-16,-2 2 0 0,-2 2 0 15,-4 3-128-15,0 1 128 0,-2 4-128 0,-2 1 128 16,-1 6-128-16,-1 5 0 0,0 1 0 0,0 5-176 0,0 4 176 0,3 0-128 16,2 0 128-16,3 2-128 0,1 1 128 0,5-2 0 0,-1 4 0 0,3 2 0 15,1 1 0-15,2 0 0 0,4 0 0 16,0-1 128-16,2-1-128 0,0-1 0 0,-1-4 0 15,2-1 128-15,1-2-128 0,1-2 0 0,1 0 0 0,0-3 0 16,-2 0 0-16,1-2 0 0,0-1 0 16,1-3-128-16,0 0-160 0,3-6-32 0,0-4 0 15,4-3 0-15,0-4-1328 16,4-4-272-16,0-2-48 0,3-7-17216 0</inkml:trace>
  <inkml:trace contextRef="#ctx0" brushRef="#br0" timeOffset="55535.38">28173 13249 35935 0,'0'0'1600'0,"0"0"320"0,0 0-1536 0,0 0-384 16,0 0 0-16,0 0 0 0,0 0 1792 0,0 0 304 0,11 3 48 15,0-3 16-15,3 1-736 0,0-1-144 16,2 0-16-16,-1 0-16 0,3-1-832 0,1 1-160 16,-2 0-48-16,-2 0 0 15,0 0-592-15,-1 0-112 0,-1 0-16 0,-1 0-16 16,2 0-2656-16,-4 0-528 0</inkml:trace>
  <inkml:trace contextRef="#ctx0" brushRef="#br0" timeOffset="55874.35">28508 13112 10127 0,'0'0'896'0,"0"0"-704"0,0 0-192 0,0 0 0 0,0 0 5056 0,0 0 960 16,0 0 208-16,0 0 48 0,0 0-4032 0,0 0-784 15,8 0-176-15,0-1-16 0,2-1-256 0,0 2-48 16,0 0-16-16,0 3 0 0,0 2-464 0,-3 2-96 16,0 2 0-16,1 3-16 0,-2 2-240 0,1 0-128 15,-5 1 160-15,0 0-160 0,-2 2 0 0,1-1 0 16,-2-3 0-16,-1 1 0 0,1-1 0 0,-2 0 0 15,1-2 0-15,-1-2 0 0,1-3 0 0,2-6 0 16,0 0-128-16,0 0 128 0,0 0 0 0,0 0 224 16,0 0-32-16,0 0-16 0,0 0 208 0,0 0 64 15,0 0 0-15,4-6 0 0,2-3-448 0,1 0 0 16,-1 0 0-16,2 2 0 16,0-2-2064-16,0 1-496 0,-1 2-112 0,1-1-8800 15,-1 1-1776-15</inkml:trace>
  <inkml:trace contextRef="#ctx0" brushRef="#br0" timeOffset="56143.98">28587 12922 4607 0,'0'0'400'0,"0"0"-400"16,0 0 0-16,0 0 0 0,0 0 5424 0,0 0 992 0,-7-3 208 0,1 2 32 15,-2-2-3568-15,1 2-720 0,1 0-128 0,-2-1-48 0,0 1-992 16,2 0-208-16,6 1-32 0,0 0-16 0,-8-2-304 0,8 2-64 16,0 0-16-16,0 0 0 0,-4 0-96 0,4 0-16 15,0 0 0-15,0 0 0 0,0 0-448 0,0 0 0 16,0 0 0-16,0 0 0 0,0 0 192 16,8 6 0-16,-2-1 0 0,1 4-13184 15,-2-1-2656-15</inkml:trace>
  <inkml:trace contextRef="#ctx0" brushRef="#br0" timeOffset="57527.72">28800 13355 28559 0,'0'0'2544'0,"0"0"-2032"15,0 0-512-15,0 0 0 0,0 0 1392 0,0 0 176 16,0 0 32-16,0 0 16 0,0 0-336 0,0 0-80 0,0 0-16 0,0 0 0 16,0 0-640-16,0 0-128 0,0 0-32 0,0 0 0 15,0 0-64-15,0 0-32 0,4-7 0 0,-1-2 0 16,0-3 448-16,0-1 96 0,0-1 0 0,0-3 16 15,-1-3-256-15,0-1-48 0,-1-2-16 0,3-3 0 16,-2-1-80-16,1-2-32 0,-2-1 0 0,2-1 0 16,1-2-224-16,0 0-64 0,1 3 0 0,-1 3 0 15,1 2-128-15,0 4 0 0,-1 4 0 0,1 3 0 0,1 6 0 16,-1 3 0-16,-5 5 0 0,0 0-176 0,9 4 176 0,-2 4-192 16,-1 4 192-16,-1 1-192 0,0 2 64 0,1 1 0 15,-1-1 0-15,-1 0 0 0,-2-3-208 0,1-2-48 16,0-1 0-16,-3-9 0 0,0 0 192 0,0 0 48 15,0 0 0-15,-2 8 0 0,2-8 144 0,-4 6 176 16,0 1-48-16,4-7 0 0,-5 7 0 0,1-4 0 16,-2 1 0-16,6-4 0 0,-5 6 48 0,5-6 0 15,-7 3 0-15,7-3 0 16,0 0-176-16,0 0 128 0,0 0-128 0,0 0 128 0,0 0-128 0,0 0 0 16,0 0 0-16,0 0 0 0,0 0 0 0,0 0-224 15,0 0 80-15,0 0 16 0,0 0 128 0,5 7 0 0,3-3 0 16,0 0-128-16,0 1 128 0,2-2 0 15,1 2 0-15,-2-1 0 0,1 1 0 0,-1 1 0 16,0 2 0-16,1 0 0 0,-3 0 0 0,1 1 0 0,-3 2 0 0,1-1 0 16,-2 0 0-16,-4 2 0 0,-4 0 0 15,0 0 0-15,-1-2 0 0,-3 3 0 0,-4-3 0 16,0 2 0-16,-1-4 192 0,1 0-16 0,2 0-16 0,-2-2 0 16,-1-1-160-16,0 1 0 0,-1-2 0 15,2-2 0-15,2-1-320 0,-1 2 48 0,1-3 16 0,1 0-13440 16,0-3-2672-16</inkml:trace>
  <inkml:trace contextRef="#ctx0" brushRef="#br0" timeOffset="58357.86">26246 13675 10127 0,'0'0'448'0,"-5"-5"96"0,-1-1-544 0,2-1 0 16,0-1 0-16,1 2 0 0,1-1 4992 0,-1 1 880 15,0-2 176-15,1 3 32 0,2 5-3792 0,0 0-768 16,0 0-160-16,0 0-16 0,-7-2-112 0,-2 6-16 15,1 4 0-15,1 4 0 0,-1 3-704 0,0 5-128 16,0 3-48-16,3 4 0 0,1-1-80 0,1 1-32 16,2-1 0-16,2-1 0 0,3-3-224 0,3-1 0 15,2-3 0-15,1-2 0 0,1-7 0 0,2-1 0 0,4-6 0 0,0-2 0 16,1-4 0-16,3-5-160 16,0-5 32-16,2-4 0 0,2-5 128 0,-2-1 176 15,1-4-48-15,-3 0 0 0,-3-5-128 16,-2-1 0-16,-6-1 0 0,-5 0 0 0,-3 0 448 15,-4 1 48-15,-2 2 16 0,-5 4 0 0,-4 2 0 0,-2 3 0 0,-2 5 0 0,-3 5 0 16,-2 5-160-16,0 7-32 0,0 4 0 0,1 3 0 16,1 1-320-16,2 3 0 0,4 3 0 0,3 0 128 0,3-1-336 15,3 0-64-15,5-1-16 0,5 1-13808 16,4-1-2768-16</inkml:trace>
  <inkml:trace contextRef="#ctx0" brushRef="#br0" timeOffset="58780.76">27817 12340 35935 0,'0'0'1600'0,"0"0"320"0,3-5-1536 0,0 0-384 0,-3 5 0 0,4-5 0 16,-4 5 1488-16,0 0 240 15,0 0 32-15,0 0 16 0,0 0-1216 0,0 7-240 0,-3 9-64 0,0 9 0 16,-1 5-112-16,1 4-16 0,-1 2-128 0,4-1 192 15,0-1-192-15,4-4-128 0,1-2 128 0,3-4-208 16,2 0 64-16,0-6 16 0,2-5 0 0,1-4 0 16,4-2 128-16,0-6 0 0,0-5 0 0,3-4 0 0,-1-2 176 15,2-3 64-15,1-7 16 0,-2-3 0 0,-3-7 320 16,-2-1 80-16,-2-2 16 0,-5-1 0 0,-5 0-80 0,-6 2-16 16,-5-1 0-16,-6 4 0 0,-8 3-352 15,-4 7-80-15,-6 1-16 0,-1 6 0 16,-4 5-1200-16,-2 6-240 0,-1 5-48 15,-3 8-18896-15</inkml:trace>
  <inkml:trace contextRef="#ctx0" brushRef="#br0" timeOffset="59234.5">26390 12210 13823 0,'2'-22'608'0,"1"11"128"0,2-3-592 0,2 0-144 0,-1-2 0 0,1 0 0 0,-1 5 6000 0,-2 1 1168 15,0 5 224-15,-4 5 48 0,0 0-4448 0,0 0-896 16,0 11-176-16,-2 6-48 0,-4 9-784 0,0 10-144 15,-1 5-48-15,-2 8 0 0,-1 5-704 0,-1 2-192 16,2-3 0-16,0-3 0 0,1-3 0 0,2-4-192 16,1-7 32-16,1-3 16 15,2-5-2160-15,4-3-416 0,0-3-96 0,3-5 0 0</inkml:trace>
  <inkml:trace contextRef="#ctx0" brushRef="#br0" timeOffset="82253.92">26090 5244 11055 0,'0'0'976'0,"0"0"-784"0,0 0-192 0,0 0 0 0,4 3 4128 0,-3 5 784 16,2 3 144-16,-2 6 48 0,-3 4-2448 16,-2 6-480-16,1 9-112 0,-1 7-16 0,-1 1-1200 0,1 8-240 15,-1 6-48-15,1-2-16 16,-1-3-2176-16,1-2-432 0,-2-4-96 0,3-5-16 16,3-6-1200-16,-2-5-240 0,1-6-48 0,1-4-16 15,-1-5 2912-15,-1-5 592 0,2-3 176 0,0-8 0 16,0 0 3632-16,0 0 800 0,-9-1 176 0,1-4 16 15,1-3-2256-15,1-3-448 0,0-2-80 0,1-4-32 0,1 2-800 16,1-2-176-16,2-5-16 0,3-3-16 0,1-4-576 0,1-1-224 16,1-4 176-16,2-3-176 0,2-5 128 0,0 0-128 15,-1 2 0-15,3-1 0 0,3 1 128 0,1 3-128 16,2 5 0-16,0 2 0 0,0 4 0 16,1 2 0-16,-1 5 0 0,0 0 0 0,-2 5 0 15,0 4 0-15,1-2 0 0,1 4 0 0,0 2-192 0,-2 2-128 16,0 1-16-16,-1 3-16 0,2 3 560 0,-2 3 112 0,-1 1 32 0,-3 3 0 31,-3 3-1104-31,-3 0-208 0,-3 5-64 0,-3 3 0 0,-4 3 1152 16,-1 2 208-16,-4 1 48 0,-1-1 16 0,-1-1-400 0,-2 0 0 0,-2 0-224 15,-1-1 80-15,-1-1 144 0,-2-3 0 0,-1-1 0 0,1-5 0 16,1-2 0-16,1-2 176 0,2-3-48 0,3-2 0 16,2-2 128-16,2-2 32 0,3-1 0 15,7 0 0-15,0 0 176 0,0 0 48 0,0 0 0 0,0 0 0 0,0 0-384 16,7-7-128-16,3 2 0 0,3 1 0 15,7 2 0-15,1 0 0 0,2 2 0 0,2 0 0 0,2 3 224 16,1 2-48-16,-1 3-16 0,-1 2 0 0,-1 2-160 0,-2 1 0 16,-2 0 0-16,-4 3 0 0,-4-2 0 0,0 0 0 15,-4-2 0-15,-2 1 0 0,-2 0 0 0,-1 2 0 16,-3-2 0-16,2-2 0 16,-2 0-1120-16,1-1-208 0,-1-1-32 0,0-1-11280 15,0 1-2256-15</inkml:trace>
  <inkml:trace contextRef="#ctx0" brushRef="#br0" timeOffset="82632.44">26591 5828 29423 0,'0'0'1296'0,"0"0"288"0,0 0-1264 0,0 0-320 0,0 0 0 0,0 0 0 0,0 0 2512 0,0 0 448 16,0 0 96-16,0 0 16 0,0 0-1472 0,0 0-272 15,0 0-64-15,0 0-16 0,10 3-416 0,0-2-64 16,0 4-32-16,-1-2 0 0,-1 1-432 0,-1 1-96 16,0 2-16-16,-1 2 0 0,1 1-192 0,1 2 0 15,-3-4 0-15,3 1 0 0,-2 1 0 0,1-1-192 16,-1-2 48-16,1-2 0 16,-7-5-2176-16,0 0-432 0,8 5-96 0,-8-5-9600 15,8 0-1920-15</inkml:trace>
  <inkml:trace contextRef="#ctx0" brushRef="#br0" timeOffset="83051.06">26778 5811 11967 0,'0'0'1072'0,"0"0"-864"16,3-6-208-16,1-1 0 0,0-1 5344 0,0 2 1024 0,-4 6 208 15,0 0 32-15,0 0-4400 0,0 0-880 0,0 0-176 0,0 0-48 16,0 0-912-16,0 0-192 0,-4 10 0 0,0 3 0 15,-1 0-320-15,-2 2 32 0,1-1 0 0,-1 0 0 32,-1 1-608-32,0-4-128 0,1 1-32 0,0-1 0 0,2-2 784 0,0-1 272 15,5-8-192-15,0 0 192 0,0 0 688 0,0 0 224 0,0 0 48 0,0 0 16 16,0 0 592-16,0 0 112 0,0 0 32 0,0 0 0 16,0 0-1376-16,0 0-336 0,0 0 0 0,0 0 0 0,0 0 896 0,0 0 96 15,0 0 32-15,0 0 0 16,0 6-880-16,-2 2-144 0,2-8 0 0,0 0 0 15,0 0 0-15,0 0 0 0,-1 6 0 0,1-6 0 16,0 0 0-16,0 0 0 0,0 0 0 0,0 0 0 0,0 0-192 0,0 0 192 16,0 0-160-16,0 0 160 0,0 8 0 0,-1 1 0 15,-1-2 0-15,1 1 0 0,-1 1 0 0,0 0 0 16,0 3 0-16,-2-1 0 0,0 0 0 16,0-1 0-16,-1 1 0 0,1 0 0 15,0 0-384-15,1-1-64 16,1 1-32-16,-1-2 0 15,3-9-448-15,-3 6-96 0,3-6 0 0,0 0-11904 16,0 0-2384-16</inkml:trace>
  <inkml:trace contextRef="#ctx0" brushRef="#br0" timeOffset="83789.97">26735 5887 28671 0,'0'0'1280'0,"3"-4"256"0,0-1-1232 0,-3 5-304 0,0 0 0 0,0 0 0 15,0 0 1456-15,0 0 224 0,0 0 48 0,0 0 16 16,0 0-160-16,0 0-48 0,0 0 0 0,0 0 0 0,0 0-1152 0,0 0-224 15,0 13-160-15,-3 2 192 0,-1 2 144 0,-1 3 48 16,-2-1 0-16,1 2 0 0,-2 0-224 0,-1 3-32 16,-2 0-128-16,0 4 192 0,0-2-192 0,0-1 0 15,0-1 128-15,-1-3-128 0,1-1 0 0,3-2 0 16,1-1 0-16,1-3 0 0,1-1 0 16,-1-3 0-16,2-3 0 0,0 0 0 0,4-7 0 0,0 0 0 15,0 0 0-15,0 0 0 0,0 0 0 0,0 0 0 16,0 0 0-16,0 0-160 15,0 0-2576-15,0 0-512 0</inkml:trace>
  <inkml:trace contextRef="#ctx0" brushRef="#br0" timeOffset="87776.06">29381 5960 40079 0,'0'0'880'0,"0"0"176"0,-16-5 32 0,16 5 64 0,0 0-928 0,0 0-224 0,0 0 0 0,0 0 0 0,-7 5 1392 0,1-3 224 15,-2 2 48-15,0 2 16 0,-1 0-496 0,1 1-96 16,-2 2-32-16,-2 4 0 0,0 4-656 0,-3 4-128 16,-3 3-16-16,-5 6-16 0,-3 6-80 0,-6 0-16 15,-5 3 0-15,-3 4 0 0,-2 2-144 0,-4 3 0 16,-1 3 0-16,-19 23 128 16,3-2-768-16,5-10-144 0,-1-3-48 0,3-3 0 15,4-9-1152-15,4-4-256 16,3-5-32-16,7-7-10704 0,6-5-2128 0</inkml:trace>
  <inkml:trace contextRef="#ctx0" brushRef="#br0" timeOffset="88057.93">28662 6517 25631 0,'0'0'560'0,"0"0"112"0,0 0 32 0,-6 5 16 0,-1 0-576 0,-1 2-144 0,1-1 0 0,-3 1 0 0,1 2 1376 0,0 0 240 16,-1 0 48-16,2 0 16 0,1 0-48 0,3 0-16 15,2 0 0-15,1 1 0 0,2-4-416 0,1 2-96 16,2 0-16-16,4 1 0 0,0-3-192 0,1 1-64 16,3-1 0-16,1 1 0 0,1-1-320 0,3 4-80 15,1-4-16-15,2 1 0 0,-2-1-256 0,2 1-160 16,1-1 192-16,-2 1-192 0,0-1-128 15,1 1-144-15,1-1-32 0,0-1-13216 0,0-1-2656 16</inkml:trace>
  <inkml:trace contextRef="#ctx0" brushRef="#br0" timeOffset="88655.78">29301 5870 28671 0,'0'0'1280'0,"10"-1"256"0,2-1-1232 0,1 0-304 0,0 0 0 0,3 2 0 0,2 0 2096 0,3 4 352 15,1 0 80-15,3 3 16 0,4 2-1008 0,3-1-192 16,3 2-32-16,5 2-16 0,3 1-640 0,2 0-128 16,3 0-16-16,2 0-16 0,0 0-304 0,2-1-64 15,1-2-128-15,3-1 192 0,3-1 112 0,1-3 16 16,0-2 0-16,-3-2 0 0,-2-2 16 0,-6-2 16 15,-4-1 0-15,-6 2 0 0,-9-1-224 0,-5 1-128 0,-7-1 160 16,-5 0-160-16,-4 2 192 0,-9 1-48 16,0 0-16-16,0 0 0 0,-8-2 32 0,-2 0 0 0,-3 1 0 15,-3 1 0-15,-1 0-416 0,2 0-96 0,-1-3-16 0,-1 2 0 16,0 0 112-16,1-1 32 16,3 0 0-16,2-1 0 0,0 2 224 0,3 1 0 0,8 0 0 15,0 0-144-15,0 0 144 0,0 0 0 0,0 0 0 16,0 0 0-16,0 0 0 0,11 4 144 0,2 2-144 15,0 2 0-15,0 1 304 0,0 3-48 0,0-2-16 0,-1 3 0 16,-2 2-240-16,1 2 128 0,-2 0-128 0,-2 1 0 16,0 0 0-16,-2 0 0 0,2 2 0 0,-3-2 0 15,0-2 0-15,-2 0 0 0,-1-3 0 0,2-2 0 16,0-2 160-16,-2-1-160 0,-1 0 160 0,0-8-160 16,0 0 256-16,0 0-64 0,-3 7 0 0,-1-2 0 0,-1-1 16 0,-4-2 0 15,-3 0 0-15,-1-2-14704 16,-2-3-2944-16</inkml:trace>
  <inkml:trace contextRef="#ctx0" brushRef="#br0" timeOffset="89020.9">29424 5019 13823 0,'0'-17'1216'0,"0"10"-960"0,-2 1-256 0,1 0 0 16,-2 1 4352-16,1 0 832 0,-1-2 176 0,-1 5 16 15,4 2-2192-15,-5 1-448 0,0 3-96 0,-2 3-16 16,-1 3-1408-16,1 7-272 0,0 9-64 0,2 4-16 16,0 7-288-16,-1 2-48 0,1 4-16 0,1 0 0 15,-1-3-272-15,-1 3-64 0,-2 0-16 0,1 1 0 16,3 1-160-16,-1-2 0 0,1-1-160 0,0-6 160 31,0-5-864-31,3-3-80 0,-1-6-16 0,0-4 0 0,2-1-2256 16,-1-5-464-16,1-4-96 0,1-2-12192 0</inkml:trace>
  <inkml:trace contextRef="#ctx0" brushRef="#br0" timeOffset="89338.63">29328 5082 31679 0,'0'0'1408'0,"0"0"272"0,0 0-1344 0,0 0-336 15,0 0 0-15,0 0 0 0,0 0 1520 0,0 0 224 16,0 0 48-16,0 7 16 0,-1 6-720 0,-3 7-128 15,-2 2-48-15,-1 5 0 0,-1 3-304 0,-1-3-64 16,-3 2-16-16,1-1 0 0,0-1-336 0,1-2-64 16,1-2 0-16,1-3-128 0,0-2 0 0,3-4-144 15,1-2-16-15,0-3 0 0,0-2 160 0,4-7 0 16,0 0 0-16,0 0 0 0,0 0 320 0,0 0 0 16,0 0 0-16,0 0 0 0,4-9 288 0,4-4 48 0,1-6 16 0,3 0 0 15,1-1-384-15,0-1-80 16,-1 0-16-16,-1 3 0 0,1-1-192 0,-2 2 0 0,0 4 128 15,-3 1-128-15,0 5 0 0,-7 7 0 0,0 0 0 16,0 0 0-16,0 0-208 0,0 0 64 0,9 10 16 0,-1-1 0 16,-4 2 128-16,1 2 0 0,0 2 0 0,0 2-13968 15,2 1-2768-15</inkml:trace>
  <inkml:trace contextRef="#ctx0" brushRef="#br0" timeOffset="89923.9">30281 5786 6447 0,'4'-13'576'0,"-1"6"-576"0,2-4 0 0,-1-1 0 0,-3-3 6320 0,-1-1 1152 0,-1-1 224 0,-2 0 48 15,0 2-4768-15,-3 0-960 0,-1 2-192 0,-4 3-32 16,-1 5-1024-16,-2 2-208 0,-4 3-48 0,-3 4 0 16,-1 4-512-16,-2 5-192 0,0 1 0 15,-1 4 0-15,-1 3 192 0,2 1 0 0,2-2-160 0,0 2 160 16,2 2 464-16,2 2 176 0,1 0 16 0,1 1 16 15,2 4-672-15,2 3 0 0,2 1 0 0,2 3 0 16,0 4-176-16,3-2-16 0,1 1 0 0,3 1 0 16,1-3 192-16,1-2 0 0,3 0 0 0,3-7 128 15,2-3-752-15,2-2-144 16,3-1-16-16,1-2-16 0,2-3 256 0,1 1 48 16,2-3 16-16,-1-4 0 0,4-4 480 0,-1-1 0 0,0-3 0 15,0 2 0-15,2-7 240 0,-4-3 144 0,0 0 16 0,-3-1 16 0,-1 2-96 0,-3-1-32 16,-2 1 0-16,-3 2 0 15,-1-2-1328-15,-7 2-272 0,0 0-48 16,0 0-15664-16</inkml:trace>
  <inkml:trace contextRef="#ctx0" brushRef="#br0" timeOffset="90191.88">30219 6470 21183 0,'0'0'944'0,"0"0"192"0,1-8-912 0,0 1-224 0,-1 7 0 0,0 0 0 0,0-6 3152 0,0 6 592 15,0 0 112-15,0 0 32 0,0 0-2288 0,0 0-464 16,0 0-96-16,0 0-16 0,7-2-512 0,0 2-128 15,-7 0 0-15,9 3-16 0,-2 0-224 0,4-1-144 0,-2 1 192 0,1 1-192 16,0-2 176-16,0 1-176 0,2 0 160 0,-1 1-160 16,1-3 480-16,0 1 0 0,-2 1 0 15,1 0 0-15,-1-2-224 0,-2 2-32 16,0 0-16-16,0 1 0 0,-8-4 16 0,6 6 0 0,-6-6 0 16,5 10 0-16,-1-3 496 0,-1 0 112 0,-3-7 0 0,0 10 16 15,0-3-592-15,-1 1-128 0,1-8-128 0,-2 8 176 16,1-2-176-16,1-6 0 0,-3 7 0 0,3-7 128 15,0 0-128-15,0 0 0 0,0 0 0 0,0 0 0 16,0 0-416-16,0 0 32 0,0 0 16 0</inkml:trace>
  <inkml:trace contextRef="#ctx0" brushRef="#br0" timeOffset="93123.35">20899 12359 5519 0,'0'0'496'0,"0"0"-496"0,0 0 0 0,0 0 0 0,0 0 2000 0,2-10 304 16,2 1 64-16,1 0-5440 0,1-1-1088 0</inkml:trace>
  <inkml:trace contextRef="#ctx0" brushRef="#br0" timeOffset="93496.4">21017 12171 2751 0,'0'0'128'0,"0"0"16"16,0 0-144-16,0 0 0 0,3-7 0 0,-3 7 0 0,0-6 5392 0,-1 1 1056 0,1 5 208 16,-3-6 32-16,-1 1-4000 0,4 5-784 0,0 0-176 0,0 0-16 15,0 0-672-15,0 0-128 0,0 0-16 0,0 0-16 16,0 0-256-16,0 0-48 0,0 0-16 0,0 0 0 16,0 0 16-16,0 0 16 0,0 0 0 0,-3 9 0 15,-2 0 176-15,-3 8 16 0,-1 4 16 0,-2 8 0 0,-4 5-448 16,0-2-96-16,-1 2 0 0,2 0-16 15,0-5-240-15,3-3 0 0,2-3-144 0,2-4 144 16,2-5-192-16,2-2 48 0,2-3 16 16,1-9 0-16,-1 6-160 0,1-6-32 0,0 0 0 15,0 0 0-15,0 0 160 0,11-5 32 0,1-4 0 0,2-7 0 16,2-5 128-16,1-3 176 0,1-5-48 0,1-1 0 0,-1-1 208 16,-3 5 48-16,-1 2 0 0,-4 7 0 0,-1 2-48 0,0 4 0 15,0 3 0-15,0 3 0 0,1 1 48 0,0 4 0 16,3 2 0-16,1 3 0 15,1-1-640-15,-1 1-128 0,-1 1-32 0,1 0 0 16,-1-1 192-16,2-1 32 0,-1-2 16 0,1 0 0 16,-4-4-224-16,1 1-48 0,-2 0-16 0,-2-2 0 15,-8 3-144-15,8-4-32 0,-8 4 0 0,5-6 0 16,-1-2-96-16,-3 0-32 0,-1 0 0 0,-1 2-10624 16,-3-1-2144-16</inkml:trace>
  <inkml:trace contextRef="#ctx0" brushRef="#br0" timeOffset="93695.01">21110 12215 30399 0,'0'0'2704'0,"0"0"-2160"0,0 0-544 0,-3 12 0 16,1 2 1760-16,-1 6 240 0,2 5 48 0,1 2 16 16,1 2-1040-16,2 3-224 0,0-1-32 0,4 1-16 0,2-2-160 0,3-2-16 15,-3 0-16-15,0-2 0 0,-2-5-560 0,0 0-272 16,1-3 16-16,-1-3 16 0,-1-1 240 15,0-3-144-15,-1 0 144 0,-3-1-128 16,2-1-512-16,-1 0-112 0,-1 0-16 0,1 2-16896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39:47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17076 7670 28559 0,'0'0'2544'0,"8"3"-2032"0,1-2-512 0,4 2 0 0,3-3 672 0,3 0 32 15,5 2 16-15,10 4 0 0,-3-4 528 0,0 5 96 16,-1-1 32-16,-1 3 0 0,-4 2-864 0,-4-3-160 16,-6 0-32-16,0-1-16 0,-2 1-304 0,1 0 128 15,-4 0-128-15,-3-3 0 0,-1-2 320 0,1 1-32 0,1-1-16 0,-2 1 0 16,2-1 160-16,5 1 16 0,0-4 16 0,1 1 0 15,1-1-192-15,-2 2-32 16,0-4-16-16,8 1 0 0,0-6-80 0,3 2-16 16,2 1 0-16,-3 3 0 0,1 0-128 0,5 1 0 15,4 4 0-15,2 1 128 0,1 4-128 0,1 1 0 16,-7 1 0-16,1 2 0 0,2 2 0 0,2 0 0 16,3 3-144-16,2-1 144 0,4 0 0 0,5-4 0 0,4 1 0 0,14 2 0 15,-17-7 0-15,4-2 0 0,2-3 0 16,3-3 0-16,5-2-208 0,5-2 16 0,5-1 0 0,0-3 0 15,19-8 320-15,-3-1 64 0,0 1 0 0,0-1 16 16,1 2-208-16,-2 1 0 0,-6 3 0 0,-5 4 0 16,-3 3 0-16,0 6 0 0,-11 2 0 0,1 4 0 0,2 3 0 15,1 0 176-15,-3 2 0 0,1 0 0 16,2-1 256-16,4 0 48 0,5-2 16 0,28-1 0 16,-32-4-496-16,3-5 0 0,2-2 0 0,7-5 0 0,5-2 0 15,1-5 0-15,-2-6 0 0,-1-2 0 0,24-8 0 0,8-2 0 16,-5 1 0-16,-11 3 0 15,-12 2 0-15,-8 4 0 0,-4 5 0 0,-2 6 0 0,0 3 0 16,-2 7 0-16,-3 4 0 0,-3 7 0 0,-6 2 192 0,0 1 0 16,-1 2 0-16,2-2 0 0,4-1-48 0,4-1-16 15,-1-4 0-15,-2-2 0 0,-2-2-128 0,1-4 192 16,3-1-192-16,1-3 192 0,2 0-192 0,0-1 128 16,-2-2-128-16,-2 0 128 0,-4-1-128 0,-1 0 0 15,5-1 0-15,-2 1 128 0,1 1 128 0,-1 5 0 16,-1 0 16-16,-5 4 0 0,-6 2-416 0,-2 4-96 15,0 2-16-15,1 0 0 0,0-2 256 0,2-1 0 16,2-2 0-16,0-5 0 0,-1 0 272 16,0-7 112-16,1-2 0 0,1-5 16 0,3-4-80 0,2-2-32 0,5 2 0 0,-3-4 0 15,-3 1-288-15,-5-1 128 0,-7 2-128 0,-2 3 0 16,-5 4 0-16,-5 5 0 0,-5-1 0 0,-6 5 0 16,-6 4 0-16,-7 4 0 0,-2 5 0 0,-9-2 0 15,-9 1-2016 1,-3 3-352-16</inkml:trace>
  <inkml:trace contextRef="#ctx0" brushRef="#br0" timeOffset="1897.68">23665 7793 30399 0,'0'0'1344'0,"0"0"288"0,0 0-1312 0,0 0-320 15,0 0 0-15,0 0 0 0,0 0 1504 0,12 1 224 16,3 4 64-16,5 2 0 0,2-1-656 0,3 5-128 16,1 2-32-16,1 3 0 0,-1 1-672 0,1 2-144 0,-1 3-32 0,1 4 0 15,2 3-128-15,2 7 0 16,2 6-160-16,0 10 160 0,4 11-144 0,5 3 144 0,3 6-128 0,6 6 128 16,0 7 272-16,-4-1 144 15,1 5 32-15,-1 0 0 0,0-3 128 0,1-5 48 16,1-3 0-16,-1-9 0 0,0-2-496 15,2-11-128-15,-2-3 0 0,-1-8 0 0,-4-8 0 0,-2-7-192 16,-11-11 64-16,0-4 0 0,0-4 128 0,-2-5 0 0,-2-3-144 0,-1-3 144 16,-3-5-416-1,-4-3-16-15,-2-1 0 0,-2-6 0 0,-2-2-272 16,-4 2-48-16,-5-1-16 0,-3 2 0 0,-1-6-112 16,-3 3-16-16,-2 0-16 0,-1 2 0 0,-1 0 208 15,3 1 32-15,1 2 16 0,3-2 0 0,1 1 656 0,3 1 272 0,1 0-16 0,-1 2 0 0,1 0 128 0,-1 2 32 16,0 3 0-16,-3 5 0 0,0 0 672 0,0 0 128 15,0 0 16-15,1-6 16 0,-1 6 256 0,-3-5 48 16,-1 0 16-16,0 0 0 0,1 1-928 0,-1 0-176 16,4 4-32-16,-6-3-16 0,1 1-288 0,5 2-128 15,0 0 128-15,0 0-128 0,0 0 0 16,0 0 0-16,0 0 0 0,0 0-176 0,0 0 176 0,0 0 0 16,0 0 128-16,0 9-128 0,1 5 0 15,2 4 0-15,0 5 0 0,1-1 0 0,1 0 0 16,0 1 0-16,-1 1 0 0,1-3 128 15,0 1-496-15,1-1-80 0,-1-3-32 16,1-1 0-16,0-3 240 0,-3-2 48 0,1-3 16 0,0-2 0 0,-4-7 32 16,0 0 0-16,0 0 0 0,0 0 0 0,0 0 288 0,0 0 64 15,0 0 16-15,-6-2 0 0,-3-3 0 0,-3 0 0 0,-4 0 0 16,-1 3 0-16,3 2-96 0,-4 0-128 0,-3 2 176 16,-4 4-176-16,-4 6 0 0,-1 2 0 0,-3 2 0 15,0 1 0-15,-8 5 0 0,10-4-176 0,8-2 176 16,3-6-160-1,7-1-2176-15,3 2-432 0</inkml:trace>
  <inkml:trace contextRef="#ctx0" brushRef="#br0" timeOffset="4905.41">5858 7608 16575 0,'0'0'1472'0,"0"0"-1168"15,7 2-304-15,3-2 0 0,1-2 2368 0,4 0 432 16,2 0 80-16,1-1 0 0,1 1-992 0,2 0-208 16,0-3-32-16,0 0-16 0,2 0-928 0,1-2-176 15,-2-1-32-15,0 2-16 0,0-6-160 0,-5 3-48 16,0 0 0-16,-1-3 0 0,-2 0-48 0,1 1-16 15,2 0 0-15,1 2 0 0,0 0 64 0,7 0 16 0,1 2 0 0,3 1 0 16,2-1 48-16,-1 1 16 16,0 1 0-16,0 2 0 0,1 0-48 0,0 2-16 0,-3 1 0 15,-1 1 0-15,-1 1-432 0,0 0-96 0,0 1-16 0,0 1 0 16,-2 0 256-16,3 1 0 0,5 1 0 0,4 2-144 16,6 0 144-16,0 1 0 0,-1 0 0 15,0 0 0-15,-1 1 0 0,-1 0-128 0,-1 0 128 0,0 2 0 16,0 1 0-16,-3-1 0 0,0 0 0 0,2-3 0 15,6-3 240-15,2 0 128 0,3-3 16 16,2-3 16-16,1-3-16 0,-4-5-16 0,-4-3 0 16,-3 1 0-16,-1-3-240 0,-1 0-128 0,-3 0 160 0,0 0-160 15,-1 0 176-15,0 5-176 0,1-3 192 0,2 4-192 0,1 0 320 16,-3 1-32-16,0 0-16 0,2 1 0 0,-2 1 176 16,-1 0 16-16,-3-1 16 0,2 0 0 0,-1-2-160 15,2 1-48-15,0-1 0 0,4-2 0 0,4-3-272 16,5-1 0-16,3-2 0 0,4-1 0 0,1 2 0 15,-2-2 0-15,-5 2 0 0,1-2 0 0,-1 3 0 0,0 1 0 16,-1 3 0-16,2 3 0 0,0-2 0 0,0 3 192 16,-1-1-64-16,-1 1-128 0,-2 0 384 0,-5 0-48 15,-3 2 0-15,-3-3 0 0,-1 0-96 0,0 1-32 16,-3 0 0-16,0 0 0 0,-3 0-80 0,2 1 0 16,0-1-128-16,-1 1 192 0,-1 0-192 0,-1 0 176 15,0 0-176-15,-2 0 160 0,-4 1-160 0,-3 1 0 16,-4-1 0-16,-1 2 128 0,-3 1-128 0,-9 0 0 15,0 0-160-15,0 0 160 16,0 0-720-16,0 0-48 0,-11-3-16 0,-7 5 0 0</inkml:trace>
  <inkml:trace contextRef="#ctx0" brushRef="#br0" timeOffset="5727.18">7292 7503 15663 0,'0'0'1392'0,"0"0"-1120"0,0 0-272 0,0 0 0 0,0 0 2672 0,6 0 464 16,-6 0 112-16,7 4 16 0,-2 3-864 0,-1 1-160 16,-3 1-48-16,0 3 0 0,-1 3-640 0,0 3-128 15,-2 3-16-15,-2 0-16 0,0 4-880 0,-1 4-160 16,-2 3-32-16,1 3-16 0,-3 3-144 0,0 0-32 16,-3 1 0-16,1 2 0 0,0 2-128 0,-2 1 128 15,0 3-128-15,0-1 128 0,1-1-128 0,0-2 0 16,0-2 0-16,3-4 0 0,3-1 0 0,-1-6 0 15,1-4 0-15,0-3 0 0,3-5 0 16,-1 1 128-16,0-8-128 0,1 1 128 0,-1-3-128 0,3-2-176 0,1-7 48 0,-4 6 0 16,-1-1-128-16,0 1-32 0,-2-1 0 0,-1 1 0 31,-2 0-1408-31,-2-4-288 0,-1 2-48 0,0-4-8832 0,-1 0-1760 16</inkml:trace>
  <inkml:trace contextRef="#ctx0" brushRef="#br0" timeOffset="5950.5">6925 8287 27647 0,'0'0'1216'0,"0"0"256"0,0 0-1168 0,0 0-304 0,0 0 0 0,0 0 0 15,3 8 1536-15,-2 4 256 0,-1 3 64 0,0 6 0 16,0 0-96-16,0 4-16 0,-1 2 0 0,0 2 0 0,1 1-1024 0,0 0-208 16,1 0-32-16,0 0-16 15,1 0-272-15,0-4-64 0,2-3-128 0,1-2 192 0,1-4 32 0,0-1 0 16,-1-3 0-16,2-3 0 0,-1-3-224 0,3-1 144 15,2-5-144-15,-1-1 128 0,2-1-128 0,5-5 0 16,1-3 0-16,2-4 128 0,-1-4-128 0,2-3 192 16,1-5-192-16,0-1 192 15,2 0-800-15,-1 1-160 16,0 1-16-16</inkml:trace>
  <inkml:trace contextRef="#ctx0" brushRef="#br0" timeOffset="8846.74">9087 7803 30399 0,'-16'8'1344'0,"16"-8"288"0,0 0-1312 0,0 0-320 0,0 0 0 0,0 0 0 16,3-8 2560-16,3-1 448 0,4-1 96 0,1-2 16 16,5-2-2128-16,1-2-416 0,2-2-96 0,2-2-16 0,1-1-176 0,1-2-32 15,-3-3-16-15,1 0 0 0,-1 0-240 0,-1 1 0 16,0 1 0-16,-2 4 0 0,0 1 0 0,-3 4 0 16,-1 0 0-16,-3 5 0 0,-2 1-144 15,-3 2 144-15,-5 7 0 0,0 0-144 0,0 0 144 0,0 0 0 16,0 0 128-16,0 0-128 0,0 8 0 0,0 0 0 15,0-8 0-15,0 9 0 0,-1-1 0 0,1-8-192 16,0 0 192-16,0 0-192 0,0 0 192 0,0 0 0 16,0 0 0-16,0 0 0 0,0 0 144 0,0 0-144 0,0 0 192 15,0 0-192-15,0 0 416 0,0 10-32 16,1 3 0-16,1 4 0 0,0 5 80 0,1 6 16 16,0 2 0-16,2 6 0 0,0 7-336 15,1 7-144-15,0 3 128 0,-1 5-128 0,0 0 0 16,0 2 0-16,1 0 0 0,-1 0 0 0,-1-1 0 15,0-2 0-15,-2-1 0 0,1-2 0 0,-1-5 0 0,0 2 0 0,-1-1 0 0,-1-7 0 16,0-9 0-16,0-8 0 0,0-7 0 0,1-4 0 16,-1-4 0-16,0-1 0 0,0-10 0 0,0 0 0 15,0 0-144-15,0 0-112 0,0 0-32 0,0-15-8976 32,2 0-1792-32,-1-2-352 0</inkml:trace>
  <inkml:trace contextRef="#ctx0" brushRef="#br0" timeOffset="9195.32">9563 7404 19343 0,'0'0'848'0,"0"-6"192"0,1-1-832 0,-1 7-208 0,0 0 0 0,0 0 0 0,0 0 2848 0,0 0 528 15,0 0 96-15,0 13 32 0,0 6-896 0,1 5-176 16,2 6-48-16,1 4 0 0,0 4-1200 0,1 3-240 16,2 0-48-16,0 5-16 0,0-3-576 0,1 1-112 15,0 2-32-15,1 1 0 0,0 2-160 0,0 3 0 0,-1-2 0 16,-2 1 128-16,1-3-128 0,-1-1 0 15,-1-3 0-15,-1-1 0 0,-2-2 0 0,-1-5 0 16,-1-2 0-16,0-4 0 0,-1-5 0 0,-2-3 0 16,0-5 0-16,2-3-176 15,-1-2-1328-15,0-5-272 0,2-7-48 0,0 0-15968 16</inkml:trace>
  <inkml:trace contextRef="#ctx0" brushRef="#br0" timeOffset="9494.69">9297 8788 5519 0,'0'0'496'0,"-8"2"-496"0,0 2 0 0,0-1 0 0,8-3 3664 0,0 0 640 15,0 0 128-15,0 0 32 0,0 0-1744 0,0 0-352 16,3-5-64-16,3-3 0 0,5-3-208 0,1 1-48 16,1-2 0-16,5-1 0 0,1-4-304 0,4 0-64 15,0 0-16-15,6 0 0 0,5 2-624 0,5-4-128 16,4 4-16-16,2 2-16 0,1 2-496 0,-2 5-112 15,-3 3-16-15,-1 3 0 0,2 7-256 0,0 10 0 16,3 5 0-16,2 1 0 0,3-3 256 0,-1-2 112 16,-2-2 16-16,-2-6 0 0,-6 1-176 0,-5-2-16 15,-6-5-16-15,-6-2 0 0,-5-2-176 0,-5 0 0 16,-1 0 0-16,-4 0 0 0,-7 0 0 0,0 0 0 16,0 0 128-16,-9-4-128 15,-2 2-2176-15,-8-2-448 0</inkml:trace>
  <inkml:trace contextRef="#ctx0" brushRef="#br0" timeOffset="10230.18">7914 8500 28223 0,'0'0'1248'0,"0"0"256"0,0 0-1200 0,10 2-304 0,4 1 0 15,1-2 0-15,2-1 1472 0,0-1 256 0,1-2 32 0,0-3 16 16,-1-1-320-16,-1 1-64 0,-1-1-16 0,0-2 0 15,0-2-544-15,-2 0-96 0,-1-2-32 0,-2-3 0 16,0-2-320-16,-3 0-64 0,0-3 0 0,-2 2-16 16,-1 0-144-16,-1 1-32 0,-2-2 0 0,-1 2 0 15,-3 0-128-15,-1 1 192 0,1 1-192 0,-1 0 192 0,-4 2-192 0,-1 1 0 16,-2 3 0-16,1 0 0 0,-1 4 0 0,1 5-176 16,-2 5 48-16,-1 2 0 0,-1 2-192 0,1 5-16 15,1 4-16-15,2 2 0 0,-1 4 160 16,3 3 16-16,3 2 16 0,3 4 0 15,0 0 160-15,4 2 0 0,2-4-144 0,2 1 144 0,3 2 0 16,2-4 0-16,-2-5-144 0,1-3 144 0,-2-4 0 0,0-2-128 16,0-5 128-16,1-2 0 0,-1 0 0 0,2-4 0 15,2-2 192-15,1-2-48 0,1-5 16 16,0 0 0-16,1-3 0 0,0-1 0 0,1-3-160 0,0 0 0 16,-2-1 0-16,0-2 128 15,1-2-2112-15,-1-3-448 0</inkml:trace>
  <inkml:trace contextRef="#ctx0" brushRef="#br0" timeOffset="10558.28">8207 7866 4607 0,'0'0'400'0,"0"0"-400"0,-3-5 0 0,1-2 0 15,0-2 6496-15,2 1 1216 0,2 2 240 0,-2 6 48 16,0 0-5792-16,0 0-1168 0,1-7-224 0,-1 7-48 16,7-4-64-16,-7 4-16 0,7 3 0 0,2 3 0 15,1 2-352-15,-1 5-64 0,-1 3-16 0,-1-2 0 0,1 2-96 0,-1 0-32 16,-1 0 0-16,-1-1 0 0,1-3-128 0,-2-1 0 16,-3 1 0-16,1-2 128 0,0-3 96 0,-2-7 16 15,0 0 0-15,0 0 0 0,0 0 144 0,0 0 16 16,0 0 16-16,0 0 0 0,0 0-176 0,0 0-48 15,0 0 0-15,0 0 0 0,0 0-192 0,0 0 0 16,6-4-192-16,1-1 192 16,-1 0-2560-16,0-2-416 0,-1-2-80 0</inkml:trace>
  <inkml:trace contextRef="#ctx0" brushRef="#br0" timeOffset="10713.68">8223 7691 19343 0,'0'0'1728'0,"0"0"-1392"0,0 0-336 0,0 0 0 0,0 0 3008 0,0 0 512 16,0 0 128-16,0 0 0 0,-7 0-1600 0,7 0-320 15,0 0-64-15,0 0 0 0,0 0-1120 0,0 0-224 16,0 0-32-16,0 0-16 16,0 0-752-16,0 0-160 0,5 7-16 0</inkml:trace>
  <inkml:trace contextRef="#ctx0" brushRef="#br0" timeOffset="11197.17">8508 7562 24879 0,'-8'-10'1088'0,"8"10"256"0,0 0-1088 0,0 0-256 0,0 0 0 0,0 0 0 0,-6-2 2016 0,6 2 352 15,0 0 64-15,-5 6 0 0,-1 3-1248 0,4 2-256 16,-1 3-48-16,3 1-16 0,1 3-864 0,2 2 0 16,1 1-256-16,0-2 64 0,0-2 192 0,0-1 0 15,1-2 0-15,-1-1 0 0,-2-2 0 0,1-2-128 16,-3-9 128-16,0 0 0 0,0 0 0 0,0 0-160 16,6 6 160-16,-6-6 0 0,0 0 0 0,10 0 0 15,0 0 0-15,0 0 144 0,1 2-144 0,-1 0 192 16,1 1-192-16,2 1 192 0,-3 1-192 0,2 3 0 15,0-2-160-15,-2 2 160 0,1 0 0 0,-2 0 0 16,0 0 0-16,-3 0 0 0,0-2 0 16,-1 2 0-16,-1-2 0 15,-3 2 0-15,-4 0 0 0,-1 2 288 0,1 0-32 0,-4 0-16 16,-1-2 144-16,-1 1 48 0,0 1 0 0,-1 0 0 0,-2-3-144 16,0 2-32-16,-1-2 0 0,0-3 0 0,1 0 0 0,2-2-16 0,-1 1 0 0,1-2 0 15,1-1 96-15,1-1 32 0,1-2 0 0,2-2 0 16,0-4-176-16,1-3-48 0,3-2 0 0,1-4 0 15,1-3-144-15,2-1 0 0,1 1 0 16,0 4 0-16,1 1 0 0,0 5 0 0,2 1 0 0,-1 0 0 16,2 2 0-16,1 2 0 0,0 0-160 0,2 3 160 15,-1 0-240-15,0 0 48 0,1 3 16 0</inkml:trace>
  <inkml:trace contextRef="#ctx0" brushRef="#br0" timeOffset="13137.04">1759 10949 35999 0,'0'0'1600'0,"4"5"320"0,9 1-1536 0,1-1-384 0,2-3 0 0,-1 2 0 0,1 0 192 0,0 0-16 0,-2-1-16 0,2 1 0 16,1-2-160-16,1 1 0 0,0 0 0 0,2-2 0 16,-1-1 0-16,3-1 0 0,0-2-128 0,1-2 128 15,-1-2 0-15,0 1 240 0,-1-2-48 0,-2 0 0 16,1 0-32-16,1 2-16 0,1 0 0 0,0 4 0 0,0-2-144 0,-1 4 0 15,0 4 144-15,1 0-144 0,2 5 0 0,0 3 0 16,1 1 0-16,3 2 0 0,0 2 0 16,2-1 0-16,1-3 0 0,2-1 0 15,2-1 0-15,-2-1 128 0,-3-3-128 16,-3 0 0-16,-2-1 464 0,-2-4 32 0,-3-1 0 0,-4 0 0 16,-3-1 176-16,-2 0 32 0,0 0 16 0,-2 0 0 15,0-1-224-15,-1 1-48 0,0 0-16 0,-2 1 0 0,1 2-432 0,1-2 0 16,-1 2 0-16,4-1 0 0,1 2 0 0,2-1 0 0,3-2 0 15,1-1 0-15,-3 0 0 0,0-2 0 16,2-2 0-16,1 0 0 0,2-4 0 0,2-1 160 16,2 0-160-16,2-2 160 0,1 1 96 0,2-2 0 15,1 2 16-15,6-1 0 0,-1 2-32 0,-1 3-16 0,-2 2 0 16,-2 2 0-16,0 4-96 0,0 0-128 16,1 0 176-16,-1 0-176 0,-2 1 0 0,2-2 0 0,3 2 0 15,2-1 0-15,0 0 0 0,2-2 0 0,1 0 0 0,-2-2 0 16,1 2 0-16,-2 0 0 0,-2-4 0 0,-2 2 0 15,-2-1 256-15,-2 1 0 0,-2 0 0 0,-2 0 0 16,-1 0-384-16,-1 0-96 0,-3-1-16 0,-1 2 0 16,-1 1 240-16,-2 0 208 0,-1-1-32 0,0 1-16 0,0 0-32 15,-2 0 0-15,-2 0 0 0,-1-2 0 16,-2 1-128-16,1 0 0 0,-1-2 144 0,2 2-144 0,-8 1 144 16,7-4-144-16,-1 0 192 0,1-1-192 0,-1-2 192 15,1 1-64-15,1-2 0 0,-2 3-128 16,1 1-1264-16,-2 0-352 15</inkml:trace>
  <inkml:trace contextRef="#ctx0" brushRef="#br0" timeOffset="18545.47">10851 7522 20271 0,'0'0'896'0,"0"0"192"0,0 0-880 0,0 0-208 0,0 0 0 0,0 0 0 16,0 0 2224-16,9-2 400 0,1 2 64 16,2 4 32-16,1 0-1376 0,0 3-256 0,-1 2-64 0,1 1-16 15,0-1-304-15,3 2-64 0,1-6-16 0,2 0 0 16,1-2-160-16,2-2-16 0,1-1-16 0,3-2 0 16,3-4-128-16,2 0-32 0,3-6 0 0,0 0 0 15,0 2-112-15,0-4-32 0,0-3 0 0,1 0 0 0,-4 1 96 0,1 0 16 16,-2 1 0-16,1 0 0 0,2 2 144 15,0 6 16-15,0 0 16 0,2 6 0 0,3 3-288 16,2 4-128-16,2 3 0 0,-1 2 128 0,-2 4-128 0,0-1 0 16,-1 2 0-16,-3-2 0 0,-4 3 0 0,-1-1 128 15,-1-2-128-15,-1-1 128 0,1-1-128 0,0-6 0 16,-1 1 0-16,2-3 128 0,0-2-128 0,4 0 0 16,2-2-160-16,-1 1 160 0,0-1 0 0,1 1 0 15,1 2 0-15,-1 1 0 0,0 2 0 0,-2 1 0 16,-2 2 0-16,2 1 0 0,3 2 160 0,-4 1-32 15,1 3 0-15,2 1 0 0,0-2 0 0,1 2 0 16,-1-4 0-16,2-1 0 0,-2 0-128 0,1-4 0 16,-1-2 0-16,-2-3 128 0,-1-3-128 0,-1-3 160 0,1-3-160 15,1-2 160-15,0-1-160 0,1 0 160 16,5-2-160-16,1 1 160 0,2 1-160 0,1 2 0 16,1 3 0-16,-2 6 0 0,-2-1 0 0,1 4 0 15,-3 2 0-15,2 3 0 0,0 3 0 0,2 3 0 0,2 2 0 16,2-1 0-16,2 0 0 0,5-3 0 0,-1-2 0 0,0-4 0 15,0-3 0-15,-1-5 0 0,0 1 0 0,0-5 0 16,1-2 0-16,2-3 0 0,3-2 0 0,-1 1 0 16,0-1 0-16,-1 1 0 0,-3 1 0 0,-1 2 128 15,0 5 16-15,0 0 0 0,1 4 0 0,1 0 0 16,2 2-144-16,-1 1 128 0,-2 3-128 0,1 0 128 0,-4-3-128 0,1-2 0 16,0-7 0-16,1-1 128 0,0-3-128 0,3-4 0 15,3-2 0-15,-4-4 128 0,-2-1-128 16,-1 0 0-16,-2 2 144 0,-4-3-144 0,-3 3 0 15,-4 0 128-15,-6 6-128 0,-3 3 0 0,-7-1 384 16,-4 7 0-16,-5 6 0 0,-3 7-13872 16,-7 4-2768-16</inkml:trace>
  <inkml:trace contextRef="#ctx0" brushRef="#br0" timeOffset="19865.62">25834 7532 21183 0,'0'0'944'0,"0"0"192"0,0 0-912 0,0 0-224 0,10 3 0 0,1-1 0 0,1 2 2944 0,1 0 528 16,1 1 112-16,2 1 32 0,0-1-1648 0,2-1-336 15,2 1-64-15,0 0-16 0,1 2-688 0,1-2-144 16,2-1-16-16,2 0-16 0,3 0-464 0,1-2-96 0,2-3 0 0,3-2-128 16,2-1 0-16,2-1 0 0,1-1 0 0,2-1 0 15,1-5 0-15,-1 1 0 0,-2-1 0 0,-1 0 0 16,-1 2 272-16,-1-2-48 0,-1 2-16 15,1 2 0-15,2-3-208 0,0 4-240 0,1 0 48 0,1 3 16 16,-1 3 176-16,2 2 192 0,2 4-32 0,1 1-16 16,0 0-144-16,2 2 0 0,3 0 0 0,1 1 0 15,2 0 0-15,2-1-176 0,1-2 48 16,0 1 0-16,-1-2 128 0,-2-1 0 16,-3-1 0-16,-2-2 0 0,-1-1 0 0,1-1 0 15,2-1 0-15,2 1-128 0,4-3 128 16,0 0 0-16,1 3 0 0,1-2 0 0,-2 1 0 0,0 0 0 15,0-2 0-15,2 4 0 0,2 4 0 0,2 0 0 0,2 1 0 0,-3 2 0 0,-3 1 0 0,1-2 0 16,-3 1 0-16,28-3 0 0,-7 0 0 0,-4 1 0 16,-3-3 0-16,-20-2 128 0,0-1 32 0,1 0 16 15,-3-4 0-15,1 1 0 0,-2 0 96 0,1 1 32 16,0-1 0-16,28-3 0 0,-7 3-176 0,-7 0-128 16,-6 1 144-16,-20 3-144 0,-1 0 0 0,0 3 0 15,-1 1 0-15,1 0 0 0,-1-1 0 0,1 4 0 16,-1 1 0-16,3 1 0 0,2 1 0 0,2 3 0 15,2-5 0-15,1 0 0 0,-4-3 0 0,0-2 0 0,1-3 0 0,19-5 0 16,-11-3 0-16,0-3 0 16,-1-4 144-16,-13 4-144 0,4 1 0 0,1-4 0 0,2 0 0 15,13-1 0-15,-9-1 0 0,-6 4 0 16,-4 3 0-16,-16 4 0 0,-3 4 0 0,-4 1 0 16,-3 1 0-16,0 4 0 15,-8 2-896-15,-2 2-224 0,-2 3-32 0</inkml:trace>
  <inkml:trace contextRef="#ctx0" brushRef="#br0" timeOffset="21149.25">15001 7973 4607 0,'0'0'400'0,"-4"-5"-400"0,0-2 0 0,0 1 0 0,0 0 4064 0,4 6 736 0,0 0 128 0,0 0 48 16,0 0-1728-16,0 0-352 0,0 0-64 0,0 0-16 16,0 0-1536-16,0 0-320 0,0 0-64 0,8 4-16 0,1 3-224 0,3 6-32 15,-1 2-16-15,4 8 0 16,0 4-128-16,1 4-32 0,-2 6 0 0,1 6 0 0,-2 5-448 0,1 2 0 16,-1-1 0-16,1 1 0 15,1-2-320 1,0 3-128-16,1 2 0 0,1 1-16 0,0-2 128 0,1-1 16 0,-1-6 16 15,1-2 0-15,2-2 304 0,0-5 0 16,-2-6-128-16,-3-5 128 0,-2-4 0 0,-1-4 0 16,-4-4 0-16,-3-1 0 0,-1-3-192 0,-3-1 192 0,-1-8-192 15,-2 5 192-15,2-5-1728 0,-7 4-256 0,1-2-32 0,-2-2-16 16,-1-4-1232-16,-2-2-240 0,2-3-48 0,0-2-16 16,0 0 2480-16,1-3 512 15,2 0 80-15,-1 0 32 0,1 1 1952 0,-1 0 400 0,-1-3 80 16,0 3 16-16,3 3 320 0,0 2 80 15,1 1 16-15,4 7 0 0,0 0-96 0,0 0 0 16,0 0-16-16,0 0 0 0,0 0-1168 0,0 0-224 0,1 12-64 16,3 4 0-16,0 3-400 0,1-3-96 0,1 2-16 15,0 0 0-15,1 1-16 0,2-2-16 0,-1-4 0 0,1-2 0 16,0 0-112-16,0-5-32 0,-1 1 0 0,1-2 0 0,0-1-144 0,-1-1 0 0,0-1 0 0,0-2 0 16,-1-4 240-16,1-2 16 0,0-3 0 0,0-4 0 15,0-6 96-15,1-5 32 0,-1-6 0 0,1-4 0 16,-1 0-160-16,1-3-32 0,-1 3 0 0,1 2 0 15,0 0-912-15,1 8-192 16,1-1-48-16,2 7 0 0</inkml:trace>
  <inkml:trace contextRef="#ctx0" brushRef="#br0" timeOffset="22270.79">26389 7711 23951 0,'7'-11'2128'0,"-1"6"-1696"0,0 0-432 0,1-2 0 16,-3 1 768-16,1-5 64 0,-3 4 0 0,2-1 16 15,-2 4 48-15,-1-3 0 0,-2 2 0 0,-1-1 0 16,-2 2 544-16,-2 1 112 0,-2 1 32 0,-4-1 0 16,-6 4-880-16,-4 4-192 0,-7 6-16 0,-2-3-16 15,-4 5-352-15,-3 4-128 0,-4 5 0 0,-3 1 144 16,-1 3 16-16,-5 0 0 0,-5 2 0 0,-1-2 0 0,-5-1 224 16,-3-1 64-16,-3 1 0 15,-2 0 0-15,-2-2-144 0,-5 4-32 0,-5 0 0 16,-3 2 0-16,-2 1-272 0,-4 2 128 15,-4 2-128-15,-7 4 0 0,-5 1 0 0,-2 0 0 0,-2 0 0 0,-4-1 0 0,-5-3 0 0,0-1 0 16,2-3 0-16,-4 1 0 0,-5-2 160 0,0 0-160 0,5 0 128 16,-5 1-128-1,-3-1-320-15,2 1-160 0,3 2-32 16,-2 1 0-16,-2 2-48 0,3 1-16 16,1-3 0-16,1 1 0 0,-1 0 432 0,3 0 144 0,6-2 0 0,6-1-144 15,3 2 144-15,1-5 0 0,0 0 0 0,7-5 128 0,12-1 80 0,9-5 32 16,9-4 0-16,5-3 0 0,4-4 176 0,4-3 32 0,4-2 16 15,3-4 0-15,4-2-80 0,4-1-32 16,6-1 0-16,4-1 0 0,2 1 160 0,6-1 16 16,2 1 16-16,4 0 0 0,1 1-224 0,2 1-64 0,0 2 0 0,2 0 0 15,0 0-256-15,2 2-176 0,-1 1 32 0,1 0 0 16,1 1-96-16,1-1-16 0,1 2 0 0,1-1 0 16,-1-1-32-16,1 1-16 0,6-2 0 0,-5 2 0 15,-1 0 304-15,2 0 0 0,4-2-128 0,0 0 128 16,-5 0-304-16,5 0 0 0,-6 0 0 0,0 0-17856 15</inkml:trace>
  <inkml:trace contextRef="#ctx0" brushRef="#br0" timeOffset="22540.68">20659 9107 5519 0,'0'0'240'0,"0"0"64"0,0 0-304 0,0 0 0 0,0 0 0 0,0 0 0 0,0 0 6976 0,0 0 1328 16,0 0 272-16,0 0 48 0,0 0-5968 0,0 0-1184 15,0 0-256-15,0 0-32 0,0 0-208 0,0 0-32 16,-6 0-16-16,-1 3 0 0,-4 4-608 0,-3 4-128 16,-3 5-32-16,-3 2 0 0,0-1-160 0,-1 2 0 15,-3 2 0-15,2 1 0 0,-1-2 0 0,2 1 0 16,0 0 0-16,4-3 192 0,1-1 32 0,3-2 16 16,4-4 0-16,1-3 0 0,3-3-48 15,2 0 0-15,3-5 0 0,3 8 0 0,4-2-192 16,4 0-160-16,6-4 32 0,5 1 0 0,6-3 128 0,3-5 0 15,4-2 128-15,3-3-128 0,1-5 0 16,0 2 0-16,0 0-160 0,1 0 160 16,-1 3-2816-16,0-1-464 0</inkml:trace>
  <inkml:trace contextRef="#ctx0" brushRef="#br0" timeOffset="26080.83">10445 10875 29711 0,'0'0'1312'0,"0"0"288"0,0 0-1280 0,0 0-320 0,0 0 0 0,0 0 0 16,0 0 560-16,0 0 48 15,2 6 16-15,-2-6 0 0,1 11-16 0,0-5 0 16,-1-6 0-16,0 0 0 0,0 0-80 0,2 8-16 0,-2-8 0 0,0 0 0 15,0 0-224-15,0 0-48 0,0 0-16 0,0 0 0 16,0 0-224-16,0 0 144 0,9-1-144 0,0-3 128 16,0-4 160-16,0 0 32 0,2-1 0 0,0 1 0 15,2 2-320-15,2-1 128 0,0 1-128 0,2 2 0 16,3 3 0-16,1 1 0 0,1 1 0 0,3 3 0 16,-1 2 0-16,1 1 0 0,-1 3 0 15,-2-1-144-15,-4 2 144 0,-1-3 0 0,-1-2 0 16,-2-1 0-16,-1-1 0 0,-1-1 0 0,-2-3 0 15,1-1 0-15,-1-2 0 0,0-1 128 0,1 0-128 0,1-1 176 0,-3-2 96 16,1 1 32-16,2 1 0 0,0 1 0 0,-1 3-304 16,1 3 0-16,1 3 128 0,0 2-128 0,0-1 0 15,0 2 0-15,0 0 0 0,0 1-144 0,0 3 144 0,0-4 0 16,-1 0 0-16,0-2 0 0,0-1 0 0,-1-2-128 16,1-3 128-16,0 0 0 0,1-3 0 0,-1-1 0 15,-1-2 0-15,2-2 0 0,2-1 0 0,0-3 144 16,2 0 0-16,3 1 0 0,-1-1-144 0,2 2 160 15,0 0-160-15,3 4 160 0,-1 1-160 0,-1 3 0 16,-2 4 0-16,-1 4-176 0,1 3 176 16,-1 4 0-16,2 4 128 0,-1 2-128 0,-1-3 0 15,1 0 0-15,-1-2-192 0,0-1 64 0,-2-2 128 0,1-3 0 16,3-3 0-16,0-1 0 0,1-4 0 0,0 0 0 0,0-4 192 0,2-3-64 16,0-2 128-16,-1 0 48 0,-3 1 0 0,0 2 0 15,-3-3-16-15,-1 4 0 0,-1 1 0 16,0 1 0-16,-2 3-288 0,-2 1 128 0,1 2-128 15,0 0 0-15,0-1 144 0,-1 2-144 16,-2 0 0-16,2 0 144 0,-1-3-144 0,3-1 0 0,-1-4 0 16,1-2 0-16,1-5 0 0,1-3 0 0,0-4 0 15,2-2 0 1,0-1-992-16,0 0-80 0,-1 1-16 0,-3 1-16608 0</inkml:trace>
  <inkml:trace contextRef="#ctx0" brushRef="#br0" timeOffset="36223.62">21176 10785 11055 0,'0'0'480'0,"0"0"112"0,0 0-464 0,0 0-128 0,0 0 0 0,0 0 0 0,0 0 4320 0,8 1 848 16,-8-1 160-16,9 2 48 0,-1 0-2576 0,0 1-512 15,-2-1-112-15,1 2 0 0,-7-4-1216 0,6 7-224 16,0-3-48-16,0 0-16 0,-6-4-496 0,7 5-176 15,-1-1 0-15,2 0 144 0,0 0-144 0,1-2 0 16,1 1 0-16,2-2 0 0,1-1 0 0,4-1 0 16,3-3 0-16,2 0 0 0,1-1 0 0,3 1 0 15,3 1 0-15,2 1 0 0,1 0 0 0,-1 2 0 16,2 0 0-16,-2 4 0 0,0 0 0 0,-1 1 0 0,-1 2 0 0,-1 2 0 16,1 1 0-16,1 2 0 0,-3 0 0 15,0 0 0-15,-3-1 0 0,2 1 0 0,2 0 0 16,0 1 0-16,-1-7 0 0,0 1 0 0,2-2 0 15,-2 0 0-15,-1-2 0 0,0-3 192 0,0-1-32 16,2-3 0-16,-4-1 224 0,1-1 32 0,0-2 16 16,0 1 0-16,-1-1-96 0,3 0-16 0,-1 0 0 15,1 3 0-15,-1 2-320 0,1 1 0 0,2 4 0 0,0 2 0 16,-1 4 224-16,1 1-32 0,-3 0 0 0,-1 2 0 16,-2 1-192-16,-3-2-160 0,-3 0 32 15,-1-2 0-15,-3-1 128 0,-3-2 0 0,1-1 0 0,-4 0 0 16,-1 0 0-16,-6-4 0 0,0 0 0 0,0 0 0 0,0 0 160 15,6 0-32-15,2-2-128 0,0-3 192 0,0-3 128 16,1-1 32-16,1-3 0 0,1 1 0 16,-1-2-112-16,0 0-32 0,2 0 0 0,0 1 0 0,0 0-64 15,-2 2-16-15,0 1 0 0,1 1 0 16,-1 0-1216-16,1 3-240 0,-2 2-48 16,0 2-11760-16,0-2-2352 0</inkml:trace>
  <inkml:trace contextRef="#ctx0" brushRef="#br0" timeOffset="40791.67">3197 13870 9551 0,'9'-28'416'0,"-4"15"96"0,2-4-512 0,6-14 0 0,1-4 0 0,2-2 0 16,-1-6 416-16,2-1-32 15,0-4 0-15,0 2 0 0,-3 3 832 0,-2 0 144 0,-5 1 48 16,-3 6 0-16,-2 3 400 0,0 7 96 0,-2 6 16 0,0 2 0 16,-2 0 464-16,1 4 112 0,-3 1 0 0,0 6 16 15,4 7-928-15,0 0-192 0,-6-6-48 0,6 6 0 16,-10-6-496-16,10 6-96 0,0 0-32 0,-11 8 0 15,-1 9-400-15,4 12-64 0,3 10-32 0,1 20 0 0,1 14-400 0,6-15-80 16,0 13 0-16,1 8-16 0,1 3 272 16,3 7-160-16,1 2 160 0,1-2-128 0,1-4-224 15,-1-5-32-15,0-1-16 0,0-8 0 16,-3-8-432 0,1-8-96-16,-1-7-16 0,-3-5 0 0,-2-5 272 15,0-6 48-15,-1-2 16 0,-1 0 0 0,0 2 608 0,0 2 0 16,0-3 0-16,0 4 0 0,0-5 0 0,0 3 0 0,0 0 0 15,0 0 0-15,0-3 0 0,0-3 0 0,1-3 144 0,0-2-16 16,1-6-128-16,-1-1 176 0,0-2-176 0,1 2 192 0,-1-4-192 0,2 0 0 16,-1-2 0-16,1-1 0 0,-3-8 0 0,2 6 0 15,1 1 0-15,1-2 0 0,1 2 0 0,2-3 0 16,-1 2 176-16,3-2-176 0,2 0 240 0,0-2-48 16,2 1-16-16,2-2 0 0,2 1 16 0,5-1 16 15,5 2 0-15,7-3 0 0,7 0 96 0,3-4 16 0,5 0 0 0,2-1 0 16,-1-1-80-16,3-1-16 0,5-1 0 0,8 0 0 15,10 0-48-15,3 0-16 0,6 2 0 0,1 3 0 16,3 1-160-16,7 2 0 16,10 2 0-16,1 1 0 0,-2 3 0 0,6 3 0 15,9-1 144-15,0 0-144 0,0 1 304 16,5-2-16-16,9 0 0 0,1 3 0 0,0-6 176 0,9-1 48 16,10 0 0-16,3 0 0 0,4-6-16 0,6 0 0 0,6 0 0 0,8-1 0 15,7-4-240-15,7 4-64 0,6 1 0 0,1 2 0 16,-2 2-64-16,2 3 0 0,3 4-128 0,4 2 192 15,4 5-192-15,1-1 0 0,2 3 0 0,-1-1 0 0,2 1 0 16,-5-4 0-16,-8-3 0 0,-4-3 0 0,0-5 0 16,-2 0 0-16,0-2 0 0,2-2 144 0,-2 0 224 15,-3-1 32-15,-6 2 16 0,103-1 0 0,-48 2-32 0,-130 2 0 16,11 2 0-16,8 3 0 0,8 3-192 0,1 0-32 16,1 3-16-16,-1 3 0 0,0 3-16 15,126 19-128-15,-62-3 192 0,-114-15-64 0,2 3-128 16,5 6 0-16,1 0 0 0,1 3 0 0,-6-2 0 0,-8 3 0 15,-8-2 0-15,12 4 0 16,-13-5-1632-16,-11-8-304 16,-10-5-64-16,-15-5-10608 0,-11-4-2128 0</inkml:trace>
  <inkml:trace contextRef="#ctx0" brushRef="#br0" timeOffset="41742.71">3218 13179 21183 0,'-4'-17'944'16,"2"10"192"-16,2 1-912 0,2-2-224 0,-1-1 0 0,3-3 0 0,0-1 2272 0,1-1 416 15,-1-2 64-15,2 2 32 0,4 0-1776 0,-1-1-368 16,1 2-64-16,2 1 0 0,2 0 0 0,2 2 0 16,-2 1 0-16,4 1 0 0,2 3-208 0,2 3-48 0,3 2 0 0,1 2 0 15,3 3-16-15,3 1-16 16,5 2 0-16,7 0 0 0,8 0-288 0,4 0 160 15,3 0-160-15,4-2 128 0,2-2-128 0,5 0 0 0,7-1 0 16,6-3 128-16,9-3-128 0,2-1 0 0,1-1 0 16,12-3 0-16,13-2 0 0,3-1 0 0,3-1 0 0,5-2 0 15,-16 2 0-15,13-2 0 0,11-3 0 16,7-1 0-16,9-2 320 0,7 2 16 0,8-2 16 0,8 3 0 16,9 1-176-16,4 1-48 0,7 2 0 0,2 3 0 15,2-1 0-15,5 3 0 0,3 2 0 16,60-1 0-16,-59 4-128 0,7 0-176 0,6-1 48 0,4 1 0 15,6 1 128-15,2-1-128 0,2 1 128 0,5-1-128 16,2-1 128-16,0 0 0 0,3 0 128 0,61-1-128 16,-16 0 160-16,-15 1-32 0,-12 1-128 0,-9 3 192 15,-7 3 384-15,-8 1 80 0,-7 5 16 0,-4 0 0 0,-4 1-544 0,-7 5-128 16,-5 3 0-16,-8 3 0 0,-11 2 224 16,-7 2 64-16,-9 3 16 0,-8 0 0 0,-7 1-304 0,-9 1-176 15,-14 2 32-15,57 13 0 0,-44-9 336 0,-26-4 80 16,-15-5 16-16,-48-10 0 0,0-1 32 0,-5-2 0 15,-5-2 0-15,-4-1 0 0,-2 0-192 0,-6 1-128 16,-5-3 192-16,-3 0-192 0,-3 0 0 0,-4 0 0 16,-3-2 0-16,-4-2 0 0,-2 0 128 15,-4 2-128-15,-1-1 0 0,-3 1 0 0,-2-1 0 16,-2-2 0-16,0 1 0 0,-2-1 0 0,1 0 0 0,-7-4 0 16,0 0 0-16,5 4 0 0,-5-4 0 0,4 9 0 15,-2-2 0-15,0 4 0 0,-1 4 160 0,-4 3-160 0,-2 1 128 16,-1 8-128-16,-3 3 240 0,-1 5-48 15,-1 5 0-15,-4 6 0 0,-2 2 208 0,-1 5 48 16,-1 5 0-16,-2 7 0 0,-3 7-192 0,1 5-48 16,-1 2 0-16,0 3 0 0,-1 0-32 0,1 2-16 15,2 2 0-15,3-5 0 0,0-3-160 0,5-8 0 0,2-4 144 16,6-6-144-16,1-8 0 0,2-1 0 0,2-2 0 0,1-5 0 16,1-2-176-16,0 0-48 0,1 0-16 15,-1-1-14288-15,0 0-2880 16</inkml:trace>
  <inkml:trace contextRef="#ctx0" brushRef="#br0" timeOffset="61629.99">16345 12923 13823 0,'0'0'608'0,"0"0"128"0,0 0-592 0,0 0-144 0,0 0 0 0,0 0 0 15,0 0 4544-15,0 0 896 0,0 0 160 0,0 0 32 16,0 0-2912-16,0 0-592 0,0 0-112 0,0 0-32 16,0 0-784-16,0 0-176 0,2 10-16 0,0 1-16 15,-1 6-592-15,0 2-112 0,-1 4-32 0,0 1 0 0,0 2-256 0,-1 3 128 16,0 0-128-16,-1-1 0 0,2-1 0 0,-1-3 0 16,0-2 0-16,-1-2 0 0,4-3 0 0,-2-1 0 15,1-3 0-15,2 0 0 16,-1-3 0-16,1-1-192 0,1-1 192 15,1 0-192-15,3-2 192 0,0 0-176 0,1-1 176 0,2-1-160 16,4 0 160-16,2-3 0 0,2-2-144 0,3-1 144 0,5-3 0 16,0-3 0-16,-2 0 0 0,-1 1 0 0,5-2 0 0,-1-2 0 15,2 1 0-15,-3 1 0 0,-1-3 0 0,-3 5 0 16,0 1 0-16,1 1 0 0,-3-2 0 0,-3 1 0 16,-6 0 0-16,-1 2 0 15,-4 0-352-15,-7 4 0 0,7-2 0 0,-7 2 0 16,0 0-2496-16,0 0-496 0,0 0-112 0,0 0 0 0</inkml:trace>
  <inkml:trace contextRef="#ctx0" brushRef="#br0" timeOffset="61992.91">16311 13189 5519 0,'0'0'496'0,"0"0"-496"0,0 0 0 0,4 7 0 0,-4-7 6016 0,4 6 1120 15,-4-6 224-15,0 0 32 0,0 0-4496 0,10 0-896 16,0-3-176-16,0-2-32 0,0-4-288 0,2-1-48 16,0-3-16-16,-1-6 0 0,5-4-384 0,1-4-80 15,2-7-16-15,4-4 0 0,0-4-448 0,4-1-80 16,-1 10-32-16,3-2 0 0,5 3-224 0,0 0-48 15,1 2-128-15,2 2 192 0,-3 4-192 0,1 5 0 16,-1 4 0-16,9-2 0 0,-3 4 0 0,-1 4 0 16,-1 3 0-16,1 1 0 15,2-2 0-15,2 4 0 0,-3-2 0 0,0 0 0 0,0-2 0 16,-1 1 0-16,-5-2 0 0,-3-2 0 0,-4-2 0 0,-2 0 0 16,-4-1 0-16,-3 1 0 15,-5 2-1984-15,-2 2-272 0,-6 2-64 0</inkml:trace>
  <inkml:trace contextRef="#ctx0" brushRef="#br0" timeOffset="64946.16">5580 14833 19583 0,'0'0'864'0,"0"0"176"0,0 0-832 0,0 0-208 0,0 0 0 0,0 0 0 0,0 0 1728 0,0 0 288 16,0 0 64-16,0 0 16 0,0 0-1200 0,6 6-256 15,2 1-32-15,1 0-16 0,1-4 416 0,0 1 80 16,0 0 0-16,1-1 16 0,-1-2-448 0,1-1-80 16,-2-1-32-16,1 0 0 0,1-2-32 0,-1 0-16 15,-1 2 0-15,2-3 0 0,-1 2-272 0,2-2-48 16,-2 1-16-16,2 3 0 0,2-3-160 0,1 6 0 16,0-2 0-16,2 5 0 0,3 1 0 15,-1 1 0-15,0 0 0 0,-1 0 0 16,1-2 0-16,-2 0 0 0,0-3 0 15,0 0 0-15,-1-2 0 0,-2 1-224 0,-2-2 48 16,0-2 16-16,-1 1 160 0,1-3 0 0,-1 2 0 0,-1-4-128 16,0 2 128-16,2 2 0 0,0 1 0 0,1-2 0 0,1 2 0 0,1 1 0 0,0 0 0 15,2 0 0-15,0 0 0 0,3 0 0 0,-1-2 0 0,2 0 0 16,1-2 0-16,3-3 0 16,2-1 0-16,1 1 0 0,-1-3 0 0,2 1 0 15,-3 2 0-15,-1-4 0 0,-2-1 128 0,-2 1-128 0,0 2 128 16,-4-2-128-16,-3 1 256 0,-1 1 0 0,2 2-16 0,-1-2 0 15,0 2 240-15,1 2 48 0,0 3 16 0,1 2 0 16,0 2-272-16,0 2-48 0,1 3-16 0,0 3 0 16,0 3-208-16,0 1 0 0,2 2 0 0,-1-3 0 15,0 0 0-15,0 0 0 0,1-1 0 0,-1-2 0 16,1-1 0-16,2 1 0 0,-3-4-192 0,1-2 192 0,0-4 0 16,0-1-128-16,0-2 128 15,1-1 0-15,1 0 0 0,-2 0 128 0,2 0-128 0,-2 1 192 16,1-4 96-16,0 3 16 0,-1-1 0 0,2 0 0 15,0-2-160-15,1 2-16 0,1-2-128 0,2 4 192 16,0-4-64-16,2 0-128 0,3-2 176 0,4 2-176 0,0-5 0 0,3 0 0 16,-2-1 0-16,1 0 0 15,0 0-1488-15,-4-3-416 0,24-15-80 16,-14 5-14960-16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41:02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7273 6842 23615 0,'0'0'1040'0,"0"0"224"0,0 0-1008 0,0 0-256 0,0 0 0 16,0 0 0-16,0 0 432 0,0 0 32 0,7 4 16 15,-1 2 0-15,1 0 896 0,-2 2 176 0,0 1 48 0,3-1 0 0,-1-3-416 16,-1 2-80-16,1-5-16 0,-1 2 0 0,2-3-416 0,0 2-96 16,1-2 0-16,0 1-16 0,0-2-16 0,2 0 0 15,2-2 0-15,5-2 0 0,2-3-64 0,3-4-16 16,4-2 0-16,2 0 0 0,2-3-224 15,1 2-48-15,-4 1-16 0,0 4 0 16,-2 4-176-16,-1 5 0 0,1 2 0 0,-3 5-176 0,-1 1 176 16,0 2-128-16,-2 1 128 0,0-1-128 0,-1 2 128 0,1-1 0 15,2 0 0-15,-1-2 0 0,0 0 0 0,1-4 0 16,0 1 0-16,3-2 0 0,1-2 0 0,0-1 0 16,1 2 0-16,1-3 0 0,-1-1 0 0,0-2 0 15,2 1 0-15,-2-2 0 0,-1 0 0 0,1 1 0 16,-1 0 0-16,-2 3 0 0,0 2 0 0,-1 2 0 15,2 1-160-15,0 1 160 0,0 2 0 0,1 3 0 16,1-4 0-16,2 3 0 0,1-3 128 0,0 0 64 0,0-2 32 16,0 2 0-16,0-3 96 0,-2-2 0 0,-2 1 16 0,1-2 0 15,-3-1-144-15,2-1-16 16,2 0-16-16,-2-2 0 0,-1 0-32 0,2 1 0 16,2-5 0-16,3 3 0 0,0 2-128 0,1-4 0 15,4 3 0-15,-1 0 0 0,1 3 0 0,-2 1-176 16,-2 2 48-16,-1 2 0 0,0 2 128 0,2-1 0 0,1 1 0 15,0 0 0-15,-1 3 0 0,4-4 0 16,2-1 0-16,3 0 0 0,3 1 0 16,2-2 0-16,0-2 0 0,-2 0 0 0,-2-1 0 15,0-1 0-15,2-1 0 0,0-1 0 0,-1 1 0 16,4 1 176-16,1 1-48 0,5 4 0 0,0 2-128 0,-2 1 0 0,0 2 0 0,-3-1 0 16,0 2 0-16,-1-1 0 0,1 1 0 0,3-1 0 15,5 0 240-15,4-2 16 0,5-2 0 0,-2-1 0 0,-2-4-256 16,-1 0 0-16,2-1 0 0,4-1 0 15,4-3 0-15,2 0 0 0,0-1 0 16,-1 0 0-16,-4-2 144 0,-1 2-16 0,0-1 0 0,1 2 0 16,3 1-128-16,-1 3 0 0,0 0 0 0,-3 1 0 0,-2 3 0 15,-3-1 128-15,-1 2-128 0,3 0 128 0,2 0 160 0,-1 1 32 16,2 0 0-16,-1-3 0 0,-3 1-320 0,-2-3 128 16,-14-1-128-16,6 0 0 0,5-1 176 0,2 1-176 15,1-3 160-15,1 2-160 0,-2 0 0 0,-1-1 0 16,0 4 0-16,15 0 0 0,-5 1 0 0,0 2 0 0,3 3 0 15,-5 2 0-15,-5-1 0 0,-2 4 0 16,0 2 0-16,1-2 0 0,-3-2 0 0,3 3 0 0,2-1 0 16,2-3 0-16,-1-1 0 0,-2-2 0 0,-3-2 0 0,-1-1 0 15,-1-3 0-15,2-1 0 0,4-1 0 0,4-4 0 16,0-1 0-16,-2 0 0 0,-2-3 0 16,-1-2 0-16,-2 1 0 0,0-1 144 0,0 2-144 15,1 0 128-15,-1 1-128 0,-1 2 160 0,-3 1-160 0,-2 1 160 16,-1 1-160-16,-2 2 0 0,-3 1 0 0,1 1-176 15,-2 0 176-15,2 1 0 0,-1 0 0 0,1 0 128 16,-1-4-128-16,-2 1 0 0,-3-2 0 0,1 1 0 16,-2-2 176-16,-2 1-48 0,-1 1 0 0,-1-1 0 15,-1 2 0-15,-1-3 0 0,0 1 0 0,-2 1 0 0,-1-1-128 16,-3 2 128-16,-1-1-128 0,-1 1 128 16,-2 1-128-16,-5 0 0 0,-3 0 0 0,-5 0 0 15,-2 1 0-15,-3 1 0 0,-3-2 0 0,-6 0 0 16,0 0-368-16,0 0-96 15,0 0-32-15,-1 9-20592 0</inkml:trace>
  <inkml:trace contextRef="#ctx0" brushRef="#br0" timeOffset="6084.36">16432 6809 22111 0,'0'0'1968'0,"0"0"-1584"0,0 0-384 0,1-7 0 0,2-1 1408 0,0 0 192 16,-1-2 32-16,2 2 16 0,0-1-832 0,0 1-176 15,0 2-16-15,1-1-16 0,0 2 160 0,2 1 16 16,-1 0 16-16,1 3 0 0,-7 1-608 0,10 5-192 16,1 2 128-16,-1 2-128 0,1 4 256 0,-1 4 0 15,-1 2 0-15,0 2 0 0,-1 1 336 0,0 0 64 16,-3 1 16-16,-1 1 0 0,-3 4-160 0,-1 2-16 16,-1 2-16-16,-3 4 0 0,-1-1-128 15,-3 3-32-15,-4 3 0 0,-1 1 0 16,-1-2-192-16,-3 1-128 0,-1-2 160 0,-3-1-160 0,-1-3 0 15,-2-1 0-15,1 0 0 0,2 0 0 0,3-2 0 0,-1-3-208 16,1-6 16-16,3-3 0 16,3-3-272-16,1-7-48 0,2-1-16 0,3-2 0 15,6-7-160-15,0 0-16 0,0 0-16 0,-4-8 0 16,2-4-352-16,4-5-64 0,0-2-16 0,1-1-8400 16,0-3-1696-16</inkml:trace>
  <inkml:trace contextRef="#ctx0" brushRef="#br0" timeOffset="6378.22">16328 7380 22111 0,'0'0'1968'0,"0"0"-1584"0,0 0-384 0,0-8 0 0,0 8 1776 0,0 0 272 15,0 0 48-15,0 0 16 0,0 0-608 0,0 0-112 16,0 0-32-16,0 0 0 0,0 0-112 0,0 0-32 16,0 0 0-16,-2 10 0 0,1 3-656 0,-1 2-144 15,-2-1-32-15,0 0 0 0,-1 2-256 0,-1-3-128 16,1 1 128-16,0-1-128 0,-2-2 128 0,1 2-128 15,-1-4 128-15,2-1-128 0,0 0 400 0,1-3 0 16,4-5 0-16,0 0 0 0,0 0 64 0,0 0 16 16,-1 6 0-16,2 2 0 0,4 1-480 0,3 0 128 15,1-1-128-15,2 1 0 0,0-1 0 0,2 1 0 16,3-1-192-16,1-1 192 0,0-2 0 0,1-1 0 16,3-2 0-16,1-2 0 0,-1-4-304 0,0-1 48 0,1-3 16 15,0-1 0 1,2-1-256-16,0-4-48 0,-3-1-16 0,1 1-11792 15,2-4-2368-15</inkml:trace>
  <inkml:trace contextRef="#ctx0" brushRef="#br0" timeOffset="12179.6">7711 8541 20271 0,'0'0'1792'0,"0"0"-1424"0,0 0-368 0,0 0 0 0,0 0 1776 0,-1 11 272 15,-3 2 64-15,-1 1 16 0,1-4-1232 0,-2 5-240 16,-2 2-48-16,-1 2-16 0,-2 2-48 0,0 3-16 16,-3 2 0-16,3 0 0 0,-6 4-352 0,1-4-176 15,2-4 160-15,1-4-160 0,2-3 192 0,2-5-64 16,3-2-128-16,2-2 192 0,4-6 160 0,0 0 32 16,0 0 0-16,0 0 0 0,6-2-128 0,5-5-32 0,3 1 0 0,2-5 0 15,2 1 32-15,0-2 0 0,0-1 0 0,1 1 0 16,-2-1-256-16,0 0 128 0,-2 0-128 15,1 2 0-15,-2 3 0 0,-1-1 0 16,-1 2 0-16,-3 2 0 16,-1 2 0-16,-8 3 0 0,6-2 0 0,-6 2 0 15,0 0-624-15,0 0-64 0,0 0-16 0,0 0-14480 0</inkml:trace>
  <inkml:trace contextRef="#ctx0" brushRef="#br0" timeOffset="12414.45">7744 8706 15663 0,'0'0'688'0,"0"0"144"0,0 0-656 0,0 0-176 0,0 0 0 0,0 0 0 0,0 0 2688 0,0 0 512 15,0 0 112-15,0 0 16 0,0 0-1392 0,0 9-272 16,-1 6-48-16,2 5-16 0,0 3-848 0,1 5-176 16,-1 3-48-16,0 3 0 0,1 1-272 0,0 3-48 15,1 5-16-15,-1-1 0 0,1-1-192 0,-2 1 0 16,1 0 0-16,0-1 0 0,1 0 0 0,-1-3 0 15,1-4-192-15,1-3 192 32,2-6-2192-32,0-4-336 0,-1-5-64 0</inkml:trace>
  <inkml:trace contextRef="#ctx0" brushRef="#br0" timeOffset="12918.98">8872 8670 11055 0,'0'0'976'0,"0"0"-784"0,0 0-192 0,0 0 0 0,0 0 2544 0,0 0 464 16,0 0 80-16,0 0 32 0,0 0-576 0,-2 7-112 15,-3 2-32-15,-1 3 0 0,-1 2-1168 0,1 2-224 16,-1 1-48-16,1 0-16 0,0-2-624 0,1 0-112 16,0-4-16-16,2 0-16 0,1-5-176 0,2-6 0 15,0 0 0-15,0 0 0 0,0 0 128 0,0 0 0 16,0 0 0-16,0 0 0 0,0-6 16 0,1-3 0 16,3-3 0-16,1-2 0 0,0-3-144 0,2 2 0 15,2 0 0-15,0 3 0 0,2 3 144 0,0 4-144 16,0-1 160-16,1 4-160 0,-1 2 128 0,2 2-128 0,-1 2 0 15,2-1 144-15,3 2-144 0,-1 0 0 16,0-1 0-16,-1 1 0 0,0 1-192 0,-1-1 16 0,0 0 16 0,1 0 0 16,-4-1-912-1,0 1-176-15,-2 2-32 0,0 1-13328 0</inkml:trace>
  <inkml:trace contextRef="#ctx0" brushRef="#br0" timeOffset="13157.65">8927 8735 6447 0,'0'0'576'0,"0"0"-576"0,0 0 0 0,0 0 0 0,1 10 5424 0,0 0 976 16,0 2 192-16,1 1 32 0,-1 0-4448 0,2 1-880 16,-1 2-176-16,2 2-32 0,0 2-304 0,1 1-48 15,-1 1-16-15,1 1 0 0,1 1-528 0,-1-1-192 16,0 1 144-16,0 2-144 0,1 0 0 0,-3 1 0 15,3 2 0-15,-2-1 0 16,-2 0-304-16,1-1-80 0,-1 2-32 0,0-4-15600 0</inkml:trace>
  <inkml:trace contextRef="#ctx0" brushRef="#br0" timeOffset="13743.83">10220 8717 18431 0,'0'0'1632'0,"0"0"-1312"15,-5 0-320-15,-1 0 0 0,0-1 2000 0,-1 1 336 16,1 1 64-16,-1 2 16 0,1 1-928 0,-2 2-176 16,0 5-32-16,0-2-16 0,1 3-656 0,0-1-128 15,0 0-32-15,2-1 0 0,0-1-160 0,1-2-32 16,0-2-16-16,4-5 0 0,0 0-48 0,0 0 0 15,0 0 0-15,0 0 0 0,0 0-192 0,0 0 0 16,0 0 128-16,9-7-128 0,0-3 160 0,3-2-16 0,1-1 0 0,2 0 0 16,-1 2-16-16,2 0 0 0,-1 3 0 0,1 3 0 15,1 1-128-15,-2 3 0 16,1 2 0-16,0 2 0 0,-1 1 0 16,1 2 0-16,-2 1 0 0,-1 2 0 0,-2-1 0 15,-2 1 0-15,0-1 0 0,-1 1 0 0,0-3 0 16,0 2 0-16,-2-1-192 0,-1-1 192 0,-1 1-2448 15,-1-1-368-15</inkml:trace>
  <inkml:trace contextRef="#ctx0" brushRef="#br0" timeOffset="13979.96">10310 8784 28559 0,'0'0'2544'0,"0"0"-2032"0,0 0-512 0,0 0 0 0,0 0 1904 0,2 9 272 16,0 3 64-16,-1 5 16 0,-2 3-1168 0,1 5-224 16,1 3-48-16,-1 2-16 0,0 1-288 0,0 3-48 0,-1 2-16 15,1 1 0-15,-2-2-448 0,2-1 0 16,0-2 0-16,0 0 0 0,2-2-320 0,0-2 64 16,2-2 0-16,0-2 0 15,-1-5-1648-15,-1-2-320 0,1-2-64 0,0-4-16 0</inkml:trace>
  <inkml:trace contextRef="#ctx0" brushRef="#br0" timeOffset="14540.15">11573 8692 23039 0,'-4'-16'2048'0,"3"8"-1648"0,0-3-400 0,-1 1 0 0,1-2 1552 0,0 3 240 15,-1 2 32-15,2 7 16 0,0 0-256 0,0 0-48 16,0 0-16-16,0 0 0 0,-4 8-240 0,-1 5-32 0,0 4-16 15,-1 7 0-15,-1 6-816 0,0 0-160 16,1 0-48-16,-1-2 0 0,4-3-208 0,-3-3 0 16,2-2 0-16,2-6 0 0,-1-3 0 0,2-2-128 0,1-9 128 0,0 0 0 15,0 0 0-15,0 0 0 0,0 0 0 16,0 0 144-16,0 0 48 0,1-7 16 0,2-6 0 16,1 0 0-16,2-1-208 0,1 1 144 0,-1 0-144 0,3 2 128 15,2 3-128-15,2 3 0 16,0 1 0-16,3 3 0 0,-2 2 0 0,3 5 0 0,1 0 0 15,3 3-176-15,0 2 176 0,1 0 0 0,1 4 0 16,0-6-128-16,-3 0-448 16,0-1-96-16,0-2-16 0,-3 0 0 0,-4-1-1696 15,-2-4-352-15,-2 4-64 0</inkml:trace>
  <inkml:trace contextRef="#ctx0" brushRef="#br0" timeOffset="14772.24">11647 8777 31327 0,'0'0'2784'0,"-1"-5"-2224"15,1 5-560-15,0 0 0 0,0 0 1696 0,0 0 224 0,0 0 64 0,0 0 0 16,0 0-1136-16,0 0-208 0,0 16-64 16,1 10 0-16,1 6 240 0,0 5 32 15,1 1 16-15,1 1 0 0,0-1-672 0,0 2-192 16,0 2 0-16,-1-2 128 0,1-2-416 0,-1 0-80 15,0 1-16-15,-1-1 0 16,2-4-2144-16,-1-3-432 0,1-1-96 0</inkml:trace>
  <inkml:trace contextRef="#ctx0" brushRef="#br0" timeOffset="15400.94">12889 8711 2751 0,'0'0'256'0,"0"0"-256"16,-3-7 0-16,-1 1 0 0,0 3 6176 0,4 3 1184 16,0 0 256-16,0 0 32 0,0 0-5136 0,-9 4-1024 15,1 4-208-15,-1 4-32 0,1 3-688 0,0 0-144 0,3 1-32 0,-1 0 0 16,2-2-384-16,-1-2 0 15,1-1 0-15,1-2 0 0,3-9 0 0,0 0 0 0,0 0 0 0,0 0 0 16,0 0 160-16,0 0-160 0,0 0 192 0,0 0-192 16,0 0 256-16,0 0-48 0,0-12-16 0,1 2 0 15,2-1-192-15,1 1-288 0,1-3 64 0,2 0 16 0,2 4 208 16,0 2-176-16,0 2 176 0,1 2-160 16,1 3 0-16,3 1 0 0,0 5 0 0,2 2 0 0,1 2 160 15,-1-1-160-15,1 2 160 16,0-2-160-16,0-2 32 0,1 0 0 0,-3-2 0 0,0-2 0 15,-2-2-128-15,0-1-32 0,0-1 0 0,0-1 0 16,0 1 80-16,-3 1 16 0,0 0 0 0,-3 4-9728 16,0 1-1920-16</inkml:trace>
  <inkml:trace contextRef="#ctx0" brushRef="#br0" timeOffset="15671.92">13032 8852 10127 0,'0'0'448'0,"0"0"96"0,0 0-544 0,0 0 0 16,0 0 0-16,0 0 0 0,0 0 5936 0,0 0 1072 0,-1 11 224 0,-2-2 32 16,2 3-4736-16,-1 4-944 0,2 2-192 0,0 2-48 15,0-1-448-15,2 3-80 0,0-3-32 0,1 1 0 16,-2 3-592-16,2 0-192 0,-1 2 0 0,1 1 0 15,0 0 0-15,-1 1 0 0,1-3 0 0,0 2 0 16,-2 1 0-16,1 1-192 0,0-2 48 0,-1 0 16 16,0-4-2112-1,-1-3-432-15,0 0-80 0,0-4 0 0</inkml:trace>
  <inkml:trace contextRef="#ctx0" brushRef="#br0" timeOffset="18061.57">5251 4604 16575 0,'0'0'736'0,"-4"5"160"0,-1 2-720 0,1 1-176 0,2 2 0 0,0 2 0 0,2 1 1040 16,2-1 176-16,-1-1 48 0,3 1 0 0,2 1 112 15,4 0 32-15,1-1 0 0,5 0 0 0,4-1 48 16,-1 1 16-16,-1-3 0 0,2-1 0 0,-2-2-544 0,2 0-96 15,-1-4-32-15,1 0 0 0,1-4-32 0,-2 0 0 16,-1-4 0-16,2-1 0 0,0-3 32 0,2-3 0 16,1-3 0-16,1-4 0 0,-2-2-512 0,3-2-96 15,2 1-32-15,3-1 0 16,3 2-160-16,0 4 0 0,4 0 0 16,-1 3 0-16,0 5 0 0,-2 3 0 0,1 5-128 15,-3 2 128-15,-3 2 0 0,0 5 0 0,-1 1 0 16,1 1 0-16,-2 0 0 0,1 1 0 0,-1 1 0 0,3-2 0 15,3-1-144-15,2-2 144 0,5 0 0 0,1-1 0 0,-1 0 0 0,1-2 0 16,0-1 0-16,-3 1 0 0,-4-1 0 0,0 2 0 16,-1 2 0-16,-2 0 0 0,-1 2 0 0,0 2 0 15,0 1 0-15,1 0 0 0,0 1 0 0,3-1 128 0,0-1-128 16,1 1 144-16,-1-1 16 0,0-1 0 16,1-1 0-16,1-3 0 0,-5-4 32 0,0-2 0 0,0-2 0 0,2-3 0 15,0-1-64-15,-1-2 0 0,0-2 0 0,0-1 0 16,3 0-128-16,3 3 0 0,1-1 0 15,0 2 0-15,0 3 0 0,1 2 0 0,-1 2 0 0,-3 5 0 16,-2-1 0-16,0 4 0 0,0-1 0 16,0 2 0-16,0 1 240 0,2 1 16 0,2-3 0 0,4 0 0 15,3-1 64-15,2 1 0 0,0-3 16 0,-1 0 0 16,-4 0-128-16,-1 0-16 0,0-1-16 16,-1 1 0-16,-1 2-176 0,2-1 128 0,-2 0-128 0,1 3 128 15,2-2 16-15,1 1 0 0,1-2 0 0,2 0 0 16,-3 1 48-16,-1-5 0 0,-3-1 0 0,0-1 0 0,0-5 64 0,1-1 32 15,-1-5 0-15,4-4 0 0,3-3-80 0,4-6-16 16,2-6 0-16,3-3 0 0,-3-4-64 0,-1 1 0 16,-1 2-128-16,1 4 192 0,-3 3-192 15,2 2 0-15,3 6 0 0,1 4-14464 16,-1 7-2816-16</inkml:trace>
  <inkml:trace contextRef="#ctx0" brushRef="#br0" timeOffset="22584.15">3982 12390 6447 0,'0'0'576'0,"0"0"-576"0,0 0 0 0,0 0 0 15,0 0 6320-15,11-3 1152 0,5 2 224 0,3-2 48 16,2-2-6592-16,0 0-1344 16,0-2-256-16,0 0-48 0,1-3 272 0,3 4 48 0,0-2 16 0,-1 2 0 0,0-2 32 0,2 0 0 15,-1-1 0-15,-1 2 0 0,1-1 128 0,3 2 0 16,3-2 0-16,3 3-128 0,0 2 128 0,6-2 224 16,8 4-48-16,3-2-16 0,4 3 160 0,4 3 16 15,3 1 16-15,2 5 0 0,-5-1-32 0,-1 5 0 16,-2 4 0-16,1 0 0 0,-3 1-128 15,2-1-16-15,0-3-16 0,2-2 0 0,-2 0-160 16,0-5 128-16,-5-1-128 0,-2-1 128 16,0-4 0-16,-3 0 0 0,0-1 0 15,4-1 0-15,3-3 48 16,3 0 0-16,3-2 0 0,1 1 0 0,0-3-176 16,-3 0 192-16,-3-1-192 0,-1-2 192 0,3 2-16 0,3 0 0 0,2 1 0 0,2 2 0 15,-1 2-176-15,-2 4 128 0,-5 4-128 0,-4 4 128 0,-3 1 0 0,0 2-128 0,-1 1 192 0,4 1-64 16,4 0 0-16,-2 0 0 15,1 0 0-15,-2-2 0 0,-1-2 0 0,-2-3 0 0,-1-2 0 16,3-2 0-16,4-4-128 0,6-3 160 0,7-1-160 0,1-2 160 16,-2-3-160-16,-3 2 0 0,-4-3 0 0,0 2 0 15,-2-2 128-15,3 1-128 16,2 1 0-16,0 7 128 0,-3 1-128 0,-2 2 0 0,0 3 0 16,-6 2 0-16,-9 2 0 0,-3-1 0 0,1 1 0 0,-1 0 0 15,2 0 272-15,2-2 32 0,3-1 0 0,3 1 0 16,-2-3 80-16,3-2 32 0,1-2 0 0,-3-4 0 15,-2-3-256-15,4-4-160 0,5-4 192 0,4-4-192 16,4-4 144-16,0 2-144 0,-4-2 0 0,-3 0 144 0,-1 0-144 16,-5-1 0-16,-3 0 0 0,-1 1 0 0,-2 3-320 15,0 1 64-15,-2 3 16 0,-2 4 0 16,-3-1-1184 0,-3 6-240-16,-3 4-64 0</inkml:trace>
  <inkml:trace contextRef="#ctx0" brushRef="#br0" timeOffset="24051.01">12705 12503 26719 0,'-17'-2'2368'0,"5"0"-1888"0,-2 2-480 0,3 0 0 15,3 0 2640-15,8 0 432 0,0 0 96 0,0 0 16 0,12-4-2608 0,5 2-576 0,5-2 0 0,6 1 0 16,3-1-160-16,5 0 160 0,5-1-192 0,2-1 192 15,3-1-160-15,-2 1 160 0,1-2-128 0,0 0 128 16,-5 0-272-16,5 0 16 0,3 2 16 0,5-1 0 16,6 2 240-16,3 0 0 0,6-2-160 0,-1 1 160 15,-2-1 128-15,1 1 80 0,2 1 32 0,7-1 0 16,5 0 160-16,4-1 48 0,-2 5 0 0,-3-2 0 16,-4 1-176-16,2 1-16 0,4 2-16 0,-1 2 0 15,4 5-64-15,-5 3-16 0,-6-2 0 0,-1 4 0 16,-2 1-160-16,5 2 192 0,4 6-192 0,-2-2 192 15,-2-1-192-15,-4-3 0 0,1 2 0 0,2-2 128 16,4-1-128-16,5-5 160 0,0-4-160 16,-1-1 160-16,-6-2-160 0,-2-2 0 0,2 0 0 0,3-2 128 15,6-3-128-15,-2 0 0 0,-3-2 0 0,-2 1 128 0,-5-1-128 16,4 1 0-16,5-1 0 0,3 3 128 0,-3-1-128 0,-4 1 0 16,-5 0 0-16,2 2 0 0,-4 2 0 0,8 1 0 15,3 0 144-15,-1 1-144 0,-5 0 0 0,-3-2 0 16,-3-1 0-16,5 0 0 0,5-1 0 0,1 1 144 15,-2-2-144-15,-1 2 0 0,-5-1 192 0,-1 0-192 16,0 1 192-16,3 1-192 0,7 1 176 0,-2 4-176 16,-6 3 160-16,-1 3-160 0,-6 0 304 0,1 6-48 15,1 3 0-15,0 2 0 0,1 2-256 0,-2 0 0 16,-5 0 0-16,-3 3 0 0,-3 2 128 0,-2 2-128 16,-2 4 0-16,3 2 0 0,4-1 128 0,0-2-128 0,3-2 192 0,-6-5-192 15,-2-6 0-15,-2-4 0 0,-1-6 0 16,2-1-192-16,-1-6 192 0,7-6 128 15,5-3 0-15,1-2-128 0,-2-4 208 0,1 0-64 16,-4-2-16-16,0 3 0 0,-1 1 128 0,4 0 32 0,4-1 0 16,0 4 0-16,-2 2 160 0,-1 5 16 0,-3 3 16 15,-1 1 0-15,-5 2-144 0,5 1-16 0,4-2-16 0,8-2 0 16,7-4-160-16,2-5-16 0,4-7-128 0,11-7 192 16,11-9-192-16,5-4 0 0,5-5 128 15,3 1-128-15,5-2 0 0,-1 0-160 0,-1-1 32 0,-6 4 0 31,-9-2-256-31,-1 3-32 0,-1 6-16 0,-12 4 0 16,-11 5 176-16,-8 3 16 0,-9 4 16 16,0 6 0-16,-1 2 32 0,-3 4 0 0,-3 1 0 15,-9 2 0-15,-10 1-1632 0,-4 0-320 0,-5 0-64 16</inkml:trace>
  <inkml:trace contextRef="#ctx0" brushRef="#br0" timeOffset="24812.24">24726 12544 6447 0,'-30'14'576'0,"11"-5"-576"0,-2 0 0 0,4-2 0 15,7-3 7056-15,10-4 1312 0,0 0 256 0,20-2 48 0,14-3-6864 16,11-3-1360-16,8-2-288 0,4-7-160 0,3-7 128 0,3 0-128 16,3-6 0-16,7 0 0 0,11-3 0 0,-1 2-320 15,-4 0 32-15,-5 6 16 63,-4 3-336-63,2 5-64 0,0 4-16 0,2 5 0 0,0 4 496 0,-2 3 192 0,-5 5-128 0,-4 5 128 0,1 4 432 0,8 4 160 0,8 2 48 0,4 2 0 0,2 0 96 0,-1-3 32 0,-3-2 0 0,8-3 0 15,9-3-320-15,-1-6-48 0,-2-4-16 0,-3-1 0 16,-6-2-384-16,2-1 0 0,1 0 0 0,-4 2 0 0,-5 1-224 16,-7 1-32-16,-6 2 0 0,-4 7 0 0,-2-1 256 0,2 6 0 0,5 3 0 15,-1 4-144-15,1 3 368 0,-1-1 80 0,-1 1 16 16,-1-1 0-16,2 2 128 0,5-2 48 15,8-6 0-15,1 0 0 0,0-5-176 0,-4-4-48 0,-3-2 0 16,5-3 0-16,6-3-144 0,2-3-128 0,0-3 192 0,-3-2-192 16,-3 1 0-16,0-2 0 0,3-1 0 0,1 1-192 15,3 0 64-15,-6 2 128 0,-6 6-208 16,-3 1 80-16,2 0 128 0,2 6 0 0,2-2 0 0,-5 5 0 16,-3-1 0-16,-5 3 0 0,-6 0 0 15,0 0 0-15,-1 1 0 0,3-1 144 0,2-2-16 0,0 1-128 16,-2-3 0-16,-6 0 0 0,-6-1 0 0,-2-3 0 15,-2-2-400 1,0-2-48-16,-1-2 0 0,2-4 0 16,2-6-1552-16,2-3-320 0,-3-4-64 0,-2-3-16 15,-2-3-992-15,-4-4-192 0,12-17-32 0,-10 4-7552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41:41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11878 7575 6447 0,'-15'22'272'0,"1"2"80"0,-4 8-352 16,-4 6 0-16,-4 4 0 0,0 0 0 0,-3-3 784 0,2-3 96 15,1-3 16-15,-2-4 0 0,0-2-656 0,-2-1-240 0,0-1 176 0,-3 3-176 16,-3 5 1440-16,-5 5 192 0,-4 5 32 0,-8 1 16 16,-7 2 240-16,2-1 64 0,2 1 0 0,18-20 0 0,-2 2-464 15,-1-2-96-15,1-3-16 0,-2-2 0 0,-2-7-512 16,-2-5-128-16,-1-3 0 0,0-6-16 0,0-6-112 0,4-1-32 15,1-5 0-15,2-4 0 0,1-5-32 0,2-3-16 16,2-6 0-16,1-7 0 0,2-2 224 0,0-4 48 16,3-4 16-16,2-1 0 0,5-4-128 15,-3-37-16-15,10-4-16 0,11-3 0 16,10-7-320-16,5 31-64 0,10-9-16 0,7-11 0 0,9-11-288 16,10 0 128-16,9 2-128 0,12 1 0 0,9-2 0 0,2 7 0 15,-1 8 0-15,2 9 0 0,-2 12 0 0,2 14 0 16,-1 12 0-16,-4 13 0 0,-8 12 0 0,-8 13 0 15,-12 9-144-15,8 25 144 0,-16 13-128 0,-11 17 128 16,-7 12-128-16,-6 4 128 0,-6-1 0 0,-4 5 0 0,-2 7 0 16,-2-25 128-16,2 6-128 0,0 2 0 15,3-4 0-15,5 33 128 0,2-8-128 16,0-6 0-16,-1-3 0 0,-3-32 0 0,0 1 0 0,2-1 0 0,1-6 0 16,-1 1 0-1,2-4-656-15,0 0-160 0,0 0-16 0,0-1-16832 16</inkml:trace>
  <inkml:trace contextRef="#ctx0" brushRef="#br0" timeOffset="1340.24">23857 7489 20207 0,'0'0'896'0,"9"5"192"16,-3 4-880-16,1 6-208 0,-3 3 0 0,0 8 0 0,-3 9 2096 0,-1 6 368 15,-3 7 80-15,-4 3 16 0,-1 1-1280 0,-3 1-256 16,0-4-64-16,-4 0 0 0,0 1-768 0,-1-2-192 16,0-5 0-16,-1-4 0 15,-1-2-480-15,-3-3-96 0,-2-4 0 0,-3-6-16 16,-3 1 592-16,-1-7 0 0,-3 1 0 0,0-8 0 0,-4-2 704 0,2-3 48 16,0-5 16-16,-3-5 0 15,-4-6 816-15,-3-6 160 0,-4-8 48 0,0-3 0 0,-2-8-448 0,0-7-64 0,3-6-32 16,1-4 0-16,3-6-688 0,2-5-144 0,3-7-32 15,2-5 0-15,2-3-176 0,4-1-32 0,2 4-16 0,8-3 0 16,6-5 128-16,7 1 32 0,4 3 0 16,10 1 0-16,10 6-160 0,5 1-32 0,6 4 0 0,11-6 0 15,12 1-128-15,11 3 192 0,11 1-192 0,6 8 192 16,3 3-192-16,3 10 0 0,6 10 0 0,2 13 128 16,-1 5-128-16,-5 11 0 0,-7 11 0 0,-3 6-176 15,-3 9 176-15,-7 7-208 0,-2 5 80 0,-2 7 128 0,-6 4-160 16,-7 8 160-16,-4 4 0 0,-8 3-144 15,-7 2 144-15,-5 5 144 0,-8 9-16 0,-4 10-128 0,-2 15 320 16,-5-1-32-16,-5 3-16 0,-2 0 0 0,-2 4-272 16,-2-5 0-16,-1-5 0 0,1-5 0 0,-5-3 0 0,1-3 0 15,-1-2 0-15,1-3-144 16,-2-6-2560-16,0-5-512 0</inkml:trace>
  <inkml:trace contextRef="#ctx0" brushRef="#br0" timeOffset="8022.31">18993 10206 22111 0,'2'5'1968'0,"1"4"-1584"15,-1-1-384-15,0 3 0 0,-1 2 2224 0,-2 1 352 0,-3 2 80 0,-4 3 16 16,-1 5-1808-16,-4-1-352 16,-3 3-80-16,-1 2-16 0,-4 4-256 0,-6-2-160 0,-7 3 192 15,-4 2-192-15,-3 2 0 0,-5 2 0 0,-5 2 0 0,-2 2 0 16,-6 2 256-16,-8 0-64 0,-7 2-16 0,-3 0 0 16,-1-2 1232-16,1-8 240 0,-1-4 48 15,-3-8 16-15,-4-10-368 0,-1-7-64 0,0-9 0 16,0-8-16-16,4-12-896 0,-5-9-176 0,-6-13-48 15,2-7 0-15,0-10-144 0,7-2 0 0,6-5 0 16,1-6 0-16,4-2 0 0,3-2 0 0,3-3 0 0,6 1 0 16,7-1 0-16,9-2 0 0,8 0-176 0,9 1 176 0,7-2-160 15,9 2 160-15,7 1-192 0,10-3 192 0,9-7-192 0,10-3 64 16,10-3 128-16,7 1-208 0,8-2 80 16,1-1 128-16,4-2-208 0,5 5 80 0,3 6 128 0,10 4-128 15,10 7 128-15,3 9-128 0,-2 3 128 0,5 16 0 16,4 11 0-16,6 14 0 0,6 13 0 0,-1 15 0 15,-2 14 0-15,5 16-128 0,8 11 128 0,-3 16 128 16,-7 12-128-16,-4 3 176 0,-2 3-176 0,-4-2 0 16,-3-4 0-16,-7-2 0 0,-9 2 208 0,-9 1 16 15,-9 1 0-15,-5 3 0 0,-6-1 208 0,-9 1 32 16,-4 0 16-16,-8 1 0 0,-6 1-224 0,-4 0-64 16,-6 1 0-16,-5 4 0 0,-6 1-192 0,-3 1 176 0,-4 0-176 15,-4-3 160-15,-3-3-160 0,1-10 0 16,-1-10 144-16,3-5-144 15,1-10-800-15,3-4-224 0,1-5-64 0,-1-3 0 0</inkml:trace>
  <inkml:trace contextRef="#ctx0" brushRef="#br0" timeOffset="11115.14">19159 8875 29487 0,'0'0'1296'0,"0"0"288"0,-9 1-1264 15,0 1-320-15,3-2 0 0,2 1 0 0,4-1 1888 0,0 0 320 16,-5-3 64-16,3 3 16 0,7 3-1424 0,1 0-288 16,3-5-48-16,1 0-16 0,-1-5 256 0,3 1 32 15,2-2 16-15,2 1 0 0,1-3-384 0,1 1-80 0,2-2-16 0,-2-1 0 16,0-1-336-16,-2 3 128 16,0 4-128-16,-1 2 0 15,0 1-576-15,-5 2-176 0,0 1-32 0,0 2-11728 0,-4 2-2336 0</inkml:trace>
  <inkml:trace contextRef="#ctx0" brushRef="#br0" timeOffset="11295.24">19088 9111 35135 0,'5'36'1552'0,"-1"-25"320"0,0 1-1488 0,1-12-384 0,-1-12 0 0,2 0 0 15,0 4 1152-15,0 2 176 0,2-3 16 0,1 1 16 16,3 0-160-16,1-1-48 0,0 2 0 0,1 1 0 0,-2 3-704 0,2 1-160 15,-2 4-32-15,2 0 0 16,2-4-1216-16,1 2-256 0,3-4-64 0,-1 0 0 0</inkml:trace>
  <inkml:trace contextRef="#ctx0" brushRef="#br0" timeOffset="11615.05">19574 8648 6447 0,'0'0'576'0,"0"0"-576"0,0 0 0 0,0 0 0 15,0 0 7424-15,0 0 1360 16,0 0 288-16,0 0 48 0,0 0-6624 0,0 0-1344 0,7-6-256 0,0 0-48 15,2 2-480-15,3 1-112 0,1-1 0 0,2 0-16 16,0 1-240-16,2-1-160 0,0 2 32 0,1-4 0 16,1 3 128-16,-1-1 0 0,0-2 0 0,2 1 0 15,-5 0 128-15,0 1 0 0,-2 0 0 0,0 2 0 16,-4-1-128-16,-3 0 0 0,-6 3 0 0,0 0 0 16,0 0-1008-1,0 0-208-15,0 0-64 0,-7 0-16656 0</inkml:trace>
  <inkml:trace contextRef="#ctx0" brushRef="#br0" timeOffset="12011.42">19699 8616 16575 0,'0'0'1472'0,"0"0"-1168"0,0 0-304 0,0 0 0 0,0 0 5120 0,0 0 960 15,0 0 192-15,0 0 32 0,0 0-3664 0,1 9-720 16,1 0-160-16,0 6-32 0,2 5-1088 0,0 3-208 16,0 6-48-16,0 2-16 0,1 3-96 0,0 3-16 15,1-1 0-15,0 0 0 0,2-1-256 0,0-5 0 16,0-2 0-16,-1 0 0 0,3-1 0 0,-4-3 0 15,-1-5 0-15,1-1 0 0,-1-3-352 0,-1-2 32 16,-2-3 0-16,0-2 0 0,-2-8 144 0,0 7 48 0,0-7 0 16,-2 6 0-16,2-6-208 0,-4 8-48 15,-2-3 0-15,-1 0 0 16,0 1-400-16,-1-1-96 0,-1 1-16 0,-1 1 0 16,1-1-144-16,0 1-48 0,-1 1 0 15,1 1 0-15,-2-1 624 0,2 1 112 16,0-1 32-16,1-2 0 0,2 1 640 0,0-2 128 0,6-5 16 15,0 0 16-15,0 0 928 0,0 0 176 0,0 0 32 0,0 0 16 0,0 0-512 0,0 0-96 0,0 0-32 16,0 0 0-16,0 0-656 0,0 0-128 0,11-3-16 0,1-1-16 16,1-1 320-16,1 0 64 0,2 0 16 0,2-2 0 15,1 1-256-15,5-1-64 0,1 1 0 16,1 0 0-16,1 0-128 0,-1-1-128 0,2 1 192 16,-4 1-192-16,0-1 192 0,-1 4-192 0,1-2 192 15,-3 0-192-15,-4 1 0 0,-3 1 0 0,-1-1 0 0,-3 2 0 16,-2-2 0-16,-8 3-144 0,0 0-16 0,0 0-15104 15,0 0-3024-15</inkml:trace>
  <inkml:trace contextRef="#ctx0" brushRef="#br0" timeOffset="15531.47">11224 10378 17503 0,'0'0'768'0,"0"0"176"0,0 0-752 0,11 7-192 16,5-1 0-16,2 6 0 0,2 2 2928 0,2 3 544 0,0 3 112 0,4 2 32 0,-1 3-2016 15,0-2-384-15,-2 3-96 0,1 0-16 0,2 3-672 0,1 1-144 16,3 1-32-16,4 1 0 0,3-1-256 0,7 1 0 15,8 2-128-15,3-2 128 0,1-4-176 0,1-3 176 16,-3-3-192-16,0-3 192 0,3-5-192 0,2-5 64 16,5-6 128-16,3-3-208 0,3-6 208 0,-2-3-144 15,-5-4 144-15,-5-1-128 0,-2-6 128 0,-2 1-160 16,-5-1 160-16,-2 2-160 0,-1 2 160 0,-4 3-208 16,-3 3 80-16,-5 1 128 0,-4 2-160 0,-3 3 160 15,0 0 0-15,-4 3-144 0,-4 1 144 0,-1 1 0 16,-1 1 0-16,-1 0 0 0,-3-2 0 0,-3 3-208 15,-2-2 48-15,-8-1 16 16,0 0-432-16,0 0-64 0,0 0-32 0,2-8 0 16,-5-1 496-16,-2 1 176 0,-2 1 0 15,1 0-144-15,-2 1 144 0,-1-1 0 0,0 2-144 16,-2 1 144-16,-1 1 144 0,1-1 112 0,0 4 0 16,0-1 16-16,-1 0 432 0,1 1 64 0,2 0 32 0,1 0 0 0,1 0-368 0,7 0-80 0,0 0-16 15,0 0 0-15,-6 0-208 0,6 0-128 0,0 0 160 0,0 0-160 16,0 0 192-16,0 0-64 0,0 0-128 0,0 0 192 15,0 0 128-15,0 0 0 0,0 0 16 0,0 0 0 16,0 0-336-16,0 0 0 0,0 0 0 0,11-4-128 0,1 3-16 16,3-1 0-16,3 2 0 0,2 0 0 15,1 0 144-15,0 0 0 0,-2 3 0 0,2 1 0 0,0 2 0 16,2 0 0-16,2 0 0 0,-1 2 0 16,-2-2 0-16,0 2 0 0,-1 0 0 0,-2-1 0 0,-2-1 0 15,-1-1 0-15,-3-1-128 0,-2 0 128 0,-4-1 0 0,-7-3 0 16,7 2 0-16,-7-2 0 0,0 0 384 0,0 0 144 15,0 0 48-15,0 0 0 0,0 0 80 0,-8 3 32 16,-1 0 0-16</inkml:trace>
  <inkml:trace contextRef="#ctx0" brushRef="#br0" timeOffset="16482.81">16916 10490 22111 0,'0'0'1968'0,"0"0"-1584"0,0 0-384 0,0 0 0 0,0 0 1280 16,0 0 192-16,0 0 16 0,0 0 16 0,0 0-608 0,0 11-112 15,-2 2-16-15,-3 4-16 0,-3 2 528 0,-2 1 96 0,-3 3 32 0,-4 3 0 16,-4 4-1024-16,-4 2-208 15,-3 0-48-15,-5 1 0 0,-3-3-128 0,-2 0 0 0,-1-2 144 0,1 0-144 16,3-2 144-16,-1-3-144 0,1-2 192 0,0-2-192 16,0-5 272-16,2-4-48 0,2-3-16 0,0-3 0 15,-3-4 304-15,0-6 64 0,-1-3 16 0,-1-2 0 16,1-4-80-16,3 0 0 0,0-1-16 0,4 2 0 16,2 1-272-16,1 1-48 0,3 0-16 0,2 4 0 0,2-1-160 15,1 3 128-15,0 0-128 0,1 4 128 0,2-1 0 16,4 2-128-16,0 1 192 0,4 0-64 0,6 0 32 15,0 0 0-15,0 0 0 0,0 0 0 0,0 0-160 16,0 0-176-16,0 0 48 0,0 0 0 0,0 0-192 0,0 0-16 16,0 0-16-16,8 0 0 0,1 0 32 15,1 0 16-15,-1 1 0 0,1 2 0 16,-1-2-3280 0,-9-1-672-16,8 3-128 0,-8-3-32 0,0 0 1056 0,0 0 208 15,0 0 32-15,0 0 16 0,0 0 3680 0,0 0 752 0,0 0 144 0,0 0 16 0,0 0 1264 0,0 0 240 16,0 0 48-16,0 0 16 0,0 0-688 0,0 0-144 15,0 0-32-15,0 0 0 0,0 0-848 0,0 0-192 16,0 0-16-16,5 8-16 0,0 1-816 0,0 1-176 16,0 2-128-16,2 0 192 0,-1-1-16 0,2 0 0 0,0-1 0 15,1-1 0-15,-1-2-176 0,0-1 0 0,0 2 0 0,-1-1 0 16,0-2 0-16,-7-5 0 16,0 0 0-16,5 5 0 15,-5-5-800-15,5 5-144 0,1 2-16 0</inkml:trace>
  <inkml:trace contextRef="#ctx0" brushRef="#br0" timeOffset="17542.29">18921 10385 32479 0,'0'0'1440'0,"-7"0"288"0,7 0-1376 0,0 0-352 15,0 0 0-15,0 0 0 0,0 0 1120 0,0 0 160 16,0 0 16-16,0 0 16 0,0 0-768 0,7 4-160 16,6 6-16-16,3 6-16 0,-1 3 272 0,3 7 48 15,3 8 16-15,1 0 0 0,1 1-288 0,0 3-48 0,2 1-16 16,1-2 0-16,-1-5-336 0,2-2 0 16,2-5 0-16,2-5 0 0,3-5 0 0,2-2-128 15,5-6 128-15,2-5 0 0,0-2 0 0,-1-2-128 16,-2-3 128-16,2-3 0 0,1-7 0 15,-1 0 176-15,-3-5-16 0,-2 3 0 0,-1-2-160 0,-4 2 0 16,-2 1 0-16,-4 4 0 0,-4 1 0 0,-2 0 0 0,-2 1 0 16,-3 1 0-16,-4 0 128 0,0 1 0 0,-2-4 0 15,-1 2 0-15,-4 2-128 0,-2-1 0 0,0 0 0 16,-1-1 0-16,-2 3 0 0,-3-1 192 0,-2 1-192 16,0 2 192-16,-1 0-64 0,1 2-128 0,1 1 192 0,5 2-64 15,-8-2 16-15,1 1 0 0,1 1 0 0,6 0 0 0,0 0-144 0,0 0 0 16,0 0 0-16,0 0 0 0,-5 5 0 0,5-5 0 15,-2 8 0-15,4 0-176 0,0-2 176 16,3 0 0-16,2-4 0 0,1 1-128 0,1-2 128 0,3 0 0 16,2 1 0-16,0-2 0 0,2-2 0 0,1 1 176 15,0-2-48-15,-2 1 0 0,1 1-128 0,-2-1 0 16,-3 2 0-16,-1 2 0 0,-1 0-144 0,-1 1 144 16,-8-3-192-16,7 5 192 0,-2 3 0 15,-2 2 0-15,-3-1 0 0,-2 3 144 0,-2 0-144 0,-1 1 0 16,1 3 0-16,-1-1 128 0,-1 1 0 0,-1-2-128 15,0-1 192-15,0 0-64 0,-1-2-400 0,1-1-96 16,2-1-16-16,0-2-19008 0</inkml:trace>
  <inkml:trace contextRef="#ctx0" brushRef="#br0" timeOffset="18568.75">26034 10434 27695 0,'0'0'1216'0,"0"0"272"0,0 0-1184 0,0 0-304 0,0 0 0 0,0 0 0 0,0 0 2176 0,0 0 368 16,-7 2 80-16,1 1 0 0,-2 1-1136 0,-1 2-224 16,-1-1-48-16,-4 3-16 0,0 1-480 0,-4 0-80 15,-3 3-32-15,-2 3 0 0,-4 0-480 0,-1 0-128 16,-2 1 0-16,-3 0 0 0,-1-1 0 0,-3 3 0 16,-3 3 0-16,-1 4 0 0,-2 1 0 0,-3 0 0 15,-2-1 0-15,-3-2 0 0,0 0 0 0,2-4 0 16,-1-2 0-16,6-4 0 0,2-6 128 0,2-2 0 0,0-4 0 15,4-2 0-15,1-4-128 0,-2-3 0 0,-2-1 0 16,-4-2 0-16,-4 1 0 0,-1 1 144 0,-2 0-144 0,2 1 160 16,1 0-160-16,2 3 0 0,2 1 0 0,3 1 128 15,4 2-128-15,3 1 0 0,3 1 144 0,7-1-144 16,3 0 0-16,6 0 0 0,2 0 0 16,3 3 0-16,3-3 0 0,6 0 0 0,0 0 0 0,0 0 0 15,0 0-144-15,0 0-48 0,0 0-16 0,0 0 0 16,9 2-128-16,3 1-32 0,1 0 0 0,1 1 0 15,-1-1-1408 1,3 1-272-16,-1 0-64 0,1 3-16 0,-1-5 384 16,0 2 80-16,-1 0 0 0,-1 0 16 0,-2 0-1664 15,-2 0-336-15,5 4-64 0,-14-8 0 0</inkml:trace>
  <inkml:trace contextRef="#ctx0" brushRef="#br0" timeOffset="18849.89">24596 10716 23903 0,'0'0'1056'0,"0"0"224"15,-5-5-1024-15,1-1-256 0,0 4 0 0,0-2 0 0,4 4 2096 0,-4-3 368 16,0 1 80-16,4 2 16 0,0 0-832 0,0 0-176 16,0 0-16-16,0 0-16 0,0 0-688 0,0 0-144 15,-4 6-32-15,0 6 0 0,0 5-656 0,2 2 0 16,-2 0-176-16,1-2 48 0,1-4 128 0,0-3 0 16,0-2 0-16,2-8 0 0,0 0 0 0,0 0 0 15,0 0 0-15,0 0 0 0,0 0 320 0,0 0 64 16,0 0 0-16,0 0 0 0,0 0 240 0,0 0 48 15,-2-9 16-15,2-8 0 0,2-7-304 0,0 0-48 16,2-1-16-16,0 3 0 0,1 5-320 0,-1 4 0 16,0 2 0-16,0 3 0 0,-4 8 0 0,7-2-128 0,1 2 0 15,1 8 0-15,2 3 0 0,4 6 0 16,0 7 0-16,4-1 0 0,-1 2 128 0,0 0-128 0,0-4 128 16,3 1-128-16,1-5-1696 15,3-2-336-15,-1-4-64 0</inkml:trace>
  <inkml:trace contextRef="#ctx0" brushRef="#br0" timeOffset="21882.95">14008 11051 14799 0,'0'0'640'0,"8"0"160"0,0 0-640 0,0 0-160 0,-2 0 0 0,-6 0 0 0,0 0 2464 0,0 0 464 15,0 0 80-15,0 0 32 0,0 0 304 0,0 0 64 16,0 0 16-16,0 0 0 0,0 0-928 0,0 0-176 15,0 0-32-15,0 0-16 0,-3 10-1072 0,-5 5-224 16,-3 0-32-16,-2 5-16 0,-2 2-752 0,-4 5-176 0,-2 2 0 0,-1 5 0 16,-2 2 0-16,-3 2 0 0,4 1 0 0,-2 2 0 15,-1 1-176-15,0-1 176 16,-1 1-160-16,-1-2 160 16,2 0-496-16,3-4 0 0,-3-2 0 15,0-3 0-15,-2-2-208 0,2-2-32 0,3-2-16 0,-1-4 0 16,2-3-144-16,3-6-48 0,3-3 0 0,3-2 0 0,2-4-1712 15,5-1-352-15,6-2-64 0</inkml:trace>
  <inkml:trace contextRef="#ctx0" brushRef="#br0" timeOffset="22202.94">13611 11391 23039 0,'0'0'2048'0,"0"0"-1648"0,0 0-400 15,0 0 0-15,0 0 2608 0,0 0 432 0,0 0 96 0,0 0 0 16,-5 0-1216-16,5 0-240 0,-7 0-48 0,1 3-16 0,-1 2-320 0,2-1-64 15,1 5-16-15,0-1 0 16,0 2-704-16,1 3-128 0,2 2-48 0,0-1 0 0,1 0-192 0,1 1-144 16,0-1 192-16,1-1-192 0,-1 3 256 0,0-1-48 15,1 1-16-15,-1 1 0 0,0 4-16 0,1-2-16 16,-1 1 0-16,0-2 0 0,2 20 32 16,-2-18-192-16,0-1 192 0,1 1-192 15,-1-5 0-15,2 0 0 0,-2-4 128 0,0 0-128 0,1-2 0 16,-2-9 0-16,0 0 128 0,0 0-128 0,2 6 0 15,-2-6 0-15,0 0 0 0,0 0 0 0,0 0 0 16,11-1 0-16,2-5 0 0,0-6 144 0,4-4-144 16,1-5 160-16,3-1-160 0,2-1 0 0,1 1 128 0,-1-2-128 15,2 2 0 1,0 1-768-16,-1 5-192 0,-1 5-32 0,-3 4-19504 0</inkml:trace>
  <inkml:trace contextRef="#ctx0" brushRef="#br0" timeOffset="25661.49">21725 11001 21183 0,'0'0'1888'0,"0"0"-1504"0,0 0-384 0,0 0 0 0,0 0 2688 0,0 0 480 0,-13 2 96 0,-1 3 0 16,-1-4-1840-16,-3 4-368 0,-1-3-80 16,-2 3-16-16,-3-5-144 0,0 3-48 0,-6-1 0 0,0-1 0 15,-3 2-400-15,2 1-96 0,-1-1-16 0,-2 2 0 16,-1 1-256-16,0 1 0 0,-3 2 0 0,-6 1 0 0,-6 1 0 16,-7 1 0-16,-6-1 0 0,-2 5 0 0,-3 2 128 15,-1 3-128-15,-1 1 0 0,-7 3 0 0,-8 2 0 16,1 1 0-16,0 0 0 0,3 0 0 0,3 2 128 0,-3 1-128 15,-3 3 0-15,0 1 0 0,3 2 160 16,6 0-160-16,3 3 128 0,4-1-128 0,4 1 128 0,2 3-128 16,-2-2 0-16,3-1 128 0,1-2-128 0,6-2 0 15,3-1 0-15,7-2 128 0,4-3-128 0,3-3 0 16,4-2 0-16,6-5 0 0,2-3 0 0,4-7 0 16,4-1 0-16,3-2 128 0,2-3 0 0,1-2 0 15,0-2 0-15,2-1 0 0,3-2 0 0,-1-1-128 0,-1 1 192 16,2-3-64-16,1 1-128 0,1 1 0 0,1-2 0 15,4-1 0 1,3-2-1792-16,1 0-224 0,2 0-48 0,1 0-9072 0,3-4-1792 16</inkml:trace>
  <inkml:trace contextRef="#ctx0" brushRef="#br0" timeOffset="25934.36">19365 11608 26143 0,'0'0'1152'0,"0"0"256"0,-3-6-1136 0,-1 2-272 0,0 1 0 0,4 3 0 16,-8-4 1776-16,3 1 288 0,-2 0 64 0,2 2 16 15,0 0-752-15,-1 1-160 0,1 0-16 0,0 1-16 0,-1 0-496 0,-1 3-80 16,0 2-32-16,-2 0 0 0,2 2-368 16,-3 2-80-16,0 3-16 0,0 2 0 0,-1 2-128 15,1 1 0-15,1 0 0 0,-1 6 0 0,1 0 208 0,-1 5-32 16,1 1-16-16,1 0 0 16,0-1-160-16,3-2 192 0,1-1-192 0,1-5 192 0,2 1-192 15,1-5 0-15,1-1 0 0,3-2 0 0,2 0 0 16,0-2 0-16,2-5 0 0,0-2-176 15,1-1 176-15,4-3-128 0,2-2 128 0,5-4-128 0,5-3 128 16,2-4 0-16,4-2 0 0,5-5 128 0,-1-1-128 16,1-1 0-16,-2-1 0 0,-1 2-18480 15</inkml:trace>
  <inkml:trace contextRef="#ctx0" brushRef="#br0" timeOffset="35064.07">4094 13720 29487 0,'0'-20'1296'0,"1"6"288"0,0-3-1264 0,4-1-320 0,3-3 0 0,7 1 0 0,4 3 1616 0,6 3 272 15,2 2 48-15,2 4 16 0,0 3-1808 0,-3 4-352 16,-1 5-80-16,-2 2-16 0,-2 3 304 0,1 4 0 15,2 3-128-15,-2 1 128 0,-3 1 0 0,2-3 256 16,1-2-64-16,4-2 0 0,3 0 272 0,2-6 48 16,3-2 16-16,5-6 0 0,6-2 144 0,4-8 32 15,5-7 0-15,2-3 0 0,-2-5-192 16,-1-3-48-16,-6-3 0 0,1 0 0 0,3 2-240 0,1-2-48 0,1 1-16 16,2 7 0-16,0 4-160 0,-4 5 128 0,-2 4-128 15,-5 8 128-15,-3 5 64 0,-3 6 16 0,-4 6 0 0,2 7 0 16,1 8-64-16,2 3-16 0,1 0 0 0,2 2 0 15,2-1 96-15,4 1 16 0,2-2 0 0,1-7 0 16,-3-1-112-16,0-6-128 0,2-7 176 0,3-4-176 16,2-1 144-16,5-6-144 15,1-1 0-15,1 2 144 0,0-5-144 0,-6 3 0 0,-5-1 0 0,-3 4 128 16,-2 0-128-16,-1 6 0 0,0 2 0 0,2 6 0 16,4 5 128-16,1 4 0 0,3 2 0 0,-2 2 0 15,-1 3 192-15,-2 0 16 0,-5 0 16 0,4-1 0 16,1-2-32-16,5-3-16 0,4-3 0 0,3-3 0 15,5-3-176-15,-5-3-128 0,-2-3 192 0,-1-5-192 16,-3 0 144-16,3-1-144 0,1-1 0 16,2-2 144-16,6-1-144 0,-4-2 0 15,-4 2 0-15,0 0 128 0,-7 1-128 16,3 1 0-16,1 0 0 0,1-1 128 0,5 4-128 16,-2-2 0-16,-1-1 144 0,-1 2-144 15,-2 2 176-15,-3-1-48 0,-6 1 0 0,1 0 0 16,1 0-128-16,5-2 0 0,3 1 0 0,4-3 0 0,-2-2 0 15,-2 0 0-15,-2-1 128 0,0 0-128 0,0-2 0 16,4 0 0-16,4 1 0 0,5-1 128 0,4-2 0 0,-1-1 0 0,-5-1 0 0,0 3 0 16,0-1 16-16,4 2 0 0,8 4 0 0,-2 0 0 0,-3 2-144 0,-5 2 0 15,-5 2 144-15,-3 4-144 0,-1 4 0 0,1 1 0 16,3 2 0-16,2 1 128 0,0-1-128 0,0 0 0 16,-2-3 0-16,-1 0 128 0,-6 1 0 0,5-4 0 15,1 0 0-15,8-5 0 0,4-2-128 0,0-4 176 16,-2-4-176-16,-1-5 192 0,-6-2-192 0,4 0 0 0,10 3 0 15,-2-2 0-15,-1-1 0 0,-3 2 0 0,-2 0 0 16,-3 3 0-16,0 3 0 0,4 2 0 0,6 5 0 0,-4 0 0 16,-2-2 0-16,-4 1 0 0,-5-1 0 0,4 2 0 15,2-2 0-15,9-1 0 0,4-2 0 0,-1-1 0 16,0-4 0-16,-1-3 0 0,0 0 144 16,5-1-144-16,7 1 0 0,-5 3 144 0,-3-5-144 0,-2 5 0 15,-2 1 128-15,0 3-128 0,6 0 0 0,-2 4 0 16,-4 0 128-16,-4 2-128 0,-4 2 0 15,4 2 0-15,5-4 0 0,4 2 0 0,1-2 0 0,2-5 0 16,-7-7 0-16,5-1 0 0,7-5 0 0,3-1 0 16,1-4 0-16,-2-3 0 0,-1-3 0 0,7-4 0 15,7-1 0-15,-2 3 0 0,-5-2 0 0,-2 4 0 0,1 6 0 16,2 0 0-16,2 5 0 0,-4 4 0 0,-10 3 0 0,0 5 0 16,1 4 0-16,0 1 0 0,1 2 0 15,-5 2 0-15,-4 0 0 0,0 1 0 0,0 0 192 0,6 1 0 16,4 0-16-16,-6 2 0 0,-4-1-176 0,-2 2 0 15,-1-2 0-15,5-1 0 0,5 1 0 16,-4-1 0-16,-3 1 0 0,-6 2 0 0,-4-2 0 0,6-1 0 16,5 2 0-16,2-1 0 0,2-3 0 15,-5-1 0-15,-3-2 0 0,5 0 0 0,6 0 0 0,1 0 0 16,1 1 0-16,-5-1 0 0,-4 1 0 0,2-1 0 0,6 3 0 16,-2-1 0-16,-1-1 0 0,-4 1 0 15,-7-2 0-15,5 1 0 0,3-1 0 0,3 0 0 0,1 1 0 16,-2-4 0-16,-4 0 0 0,3 1 0 0,8 0 0 15,1-4 0-15,4-2 0 0,-1 0 128 0,-1-1-128 0,9 1 128 16,10-4-128-16,-3 1 0 0,-10 0 144 16,6 1-144-16,6 1 0 0,-1 1 0 0,-4 2 0 0,-5 4 0 15,-6 5 0-15,3-1 0 0,2 3 0 0,-7 6 0 16,-9 2 0-16,-4 2 0 0,-2 3 0 0,3-1 0 16,2 1 0-16,0-1 0 0,-5-1-144 0,0-3 144 15,1-3 0-15,9-3 0 0,12-4 0 0,-2-3 0 16,-5-6 0-16,6-1 0 0,12-2 0 0,-4-4 0 15,-1-4 0-15,-2 0 0 0,-2 0 0 0,0 0 0 16,3 2 0-16,-8-2 0 0,-11 0 0 0,-4 3 0 16,-4 2 0-16,0 3 0 0,-5 1 0 0,-7 2 0 15,-9 1 0-15,-5 2 0 0,-4 2 0 16,1 1 0-16,-1 1 0 0,8 2 0 0,4-1 0 0,3 1 0 0,0-2 0 0,0-1 128 16,-2-3-128-16,-2 0 0 0,-4-1 0 15,5 0 128-15,1 0-128 0,-1 0 0 16,-3 2 0-16,-7 0 0 0,-7-2 0 0,-9 2 0 0,-5-1 0 15,-7 2 0-15,-7-2 0 0,-8 0 0 0,-13-1 0 0,0 0 0 16,0 0-224-16,-11 1 80 16,-3 3-912-16,-3 2-176 0,-3 0-48 15,3 2-13760-15,6 0-2768 0</inkml:trace>
  <inkml:trace contextRef="#ctx0" brushRef="#br0" timeOffset="42528.07">6374 12678 8287 0,'-1'13'736'0,"-2"5"-592"0,-5 4-144 0,-4 7 0 0,-3 6 2368 0,-5 4 432 15,-5 3 80-15,-1 4 32 0,-2 3-576 0,-4 2-112 16,-2 1-32-16,-5-2 0 0,-2-2-544 0,-10 0-112 15,-8 1-32-15,-2-3 0 0,-2 0-848 0,2-7-160 16,-2-1-48-16,0-5 0 0,-4-9-320 0,-5-5-128 0,-11-6 0 16,-1-9 144-16,2-6-144 0,0-3 0 0,-1-1 0 15,-7-5 0-15,-9-2 0 0,5-4 0 0,25-2 0 0,1-4 0 16,-1-1 160-16,0-6 96 0,-2 0 32 0,1-6 0 16,1-4 144-16,5-7 16 0,9-6 16 15,-6-22 0-15,9-2-464 0,9 3 128 0,10 2-128 0,8 1 0 16,7-1 0-16,8-4 0 0,6-6 0 0,8 1 0 15,6 1-192-15,11-4 192 0,9 1-192 0,12-6 192 16,10-5-160-16,8 0 160 0,5 2-128 16,4-2 128-16,2 0 0 0,12 4-128 0,15 1 128 15,3 7 0-15,0 8-128 0,6 7 128 0,5 8-128 0,-3 4 128 0,0 4-128 16,-8 4 128-16,-3 7-128 0,2 7 128 16,6 9 0-16,-4 10 0 0,-7 13 0 0,-5 14 0 0,-4 8 0 15,1 10 0-15,5 8 0 0,-8 7 128 0,-7 6-128 0,-6 4 0 16,-13 1 128-16,-6 3-128 0,-6-1 0 0,-7 0 0 15,-5-2 0-15,-7-4 128 0,-3 4-128 0,-5-1 144 16,-3-4-144-16,-4 0 160 0,-4-3-32 0,-3 0-128 16,-1-2 192-16,-3-2-64 0,-1 2 128 0,0-4 32 15,0-5 0-15,1 4 0 0,1 1 48 0,0 1 16 16,1 2 0-16,1 1 0 0,0 5-224 16,1-3-128-16,-1-2 160 0,1 0-160 15,0-1 0-15,0-3 0 0,-1-4 0 0,2-1 0 0,-4-3 0 16,1-2 0-16,-2-2 0 0,0-5 0 0,-1-5 0 0,0-6-128 15,0-2 128-15,0-3 0 16,0-4-1728-16,0-6-224 0</inkml:trace>
  <inkml:trace contextRef="#ctx0" brushRef="#br0" timeOffset="46775.2">9839 13295 20271 0,'0'0'896'0,"0"0"192"0,5-10-880 0,2 4-208 0,-7 6 0 0,12-4 0 0,1 1 576 0,1 3 80 16,0 3 16-16,2 1 0 0,0 0-32 0,1 1 0 16,0 2 0-16,-1-2 0 0,0-1-384 0,0-2-96 15,1 0-16-15,-3-2 0 0,-1-2-144 0,-1 1 128 16,-12 1-128-16,0 0 128 0,0 0 16 0,0 0 0 16,0 0 0-16,0 0 0 0,0 0 560 0,8-5 96 15,-2 0 32-15,-6 5 0 0,0 0-256 0,8-6-64 16,-8 6 0-16,12 0 0 0,-1 3-512 0,4 1-144 15,-1 1-16-15,2 3 0 0,-1 2 160 0,4-1 0 16,-1 1 0-16,-4-4 0 0,3 2 0 16,0-2 0-16,0 0 0 15,3-2 128-15,1-7-128 0,-2 0 0 0,-2-3 0 0,-1-3 0 16,-2-3 0-16,0-2 128 0,1-3-128 16,-1 1 128-16,0-2 0 0,-1 1 0 0,-1 0 0 0,0 3 0 0,1 2 208 15,-1 1 48-15,-2 4 16 0,-1 1 0 0,-1 2-112 0,1 3-32 0,0 2 0 16,2 5 0-16,-1 3-256 0,3 3 0 0,2-2 0 15,-1 2 0-15,0 2 128 0,2-2-128 0,1 0 144 0,1-2-144 16,2-1 0-16,-1-2 0 0,1-3 0 16,-1-2 0-16,1-3 0 0,-1-3 0 0,2-3 0 0,0 0 0 15,1-3 224-15,-2 1-48 0,-2 0-16 0,-1 1 0 0,-1 1-16 16,-3 1 0-16,1 2 0 0,2 3 0 16,1 1 64-16,0 1 16 0,0 2 0 15,-2 1 0-15,1 0-224 0,-1 1 128 0,0 2-128 0,0-1 0 0,2-1 0 16,0-1 128-16,2-1-128 0,0-2 0 15,2-2 0-15,4-3 0 0,-2-1 128 0,2-3-128 16,1 0 128-16,1-4 0 0,2-1-128 0,0-1 192 16,-2-3-192-16,1 1 0 0,-2 2 128 0,1 1-128 0,0 3 0 0,1 0 0 15,-3 4 0-15,-1 2 0 0,-1 3 0 0,-1 3-128 16,0 4 128-16,0 0 0 0,-1 2 0 0,1 1 0 16,0 0 0-16,-1 2 0 0,-1-4 0 0,-3 1 0 15,-2-1 0-15,-2-2 0 0,0-1 0 0,-2 1 0 16,-2-2 0-16,0 1 0 0,-1-3 0 0,0 0 0 15,1-1 0-15,0 1 0 0,-1 2 0 0,1-3 0 16,4 1 0-16,-1 3 0 0,1 1 0 0,0 2 0 16,-2 0 0-16,2 2 0 0,-1 4 144 0,4 2-16 15,2 4 0-15,2-1 0 0,0 3-128 0,0 0 128 16,-2-6-128-16,-1 0 128 0,-2-5-128 0,-1-1 0 0,-1-6 144 0,0-3-144 16,0-3 0-16,1-3 144 15,-1-7-144-15,2-3 0 0,-1-4 224 0,2 2-64 16,-1-4-16-16,1 5 0 0,0 1-144 0,-1 5 0 15,-3 1 0-15,-2 7-11296 16,0 3-2288-16</inkml:trace>
  <inkml:trace contextRef="#ctx0" brushRef="#br0" timeOffset="49570.09">10113 13297 21935 0,'0'0'960'0,"0"0"224"0,0 0-944 0,0 0-240 0,0 0 0 0,0 0 0 16,0 0 1856-16,0 0 336 15,0 0 64-15,0 0 16 0,0 0-688 0,0 0-144 16,-5 9-32-16,-2 3 0 0,-1 1-992 0,-1 3-208 16,-1 5-32-16,-1-2-16 0,1 5-160 0,0 0 0 0,-1 2 0 0,1 3 0 15,-2-1 0-15,0 0 0 16,-1 1 0-16,0-2 0 0,0-2 0 0,0-3 128 16,0-1-128-16,0-1 0 0,1-1 0 0,1-4 0 15,-4-1 128-15,0 3-128 0,-2-2 0 0,-2 4 0 16,-2-1 0-16,1 3 0 0,-3 0 0 0,1 0 0 15,-1-2 0-15,-1-1 0 0,0-1 0 0,1 0 0 0,3-4 0 0,1-1 128 16,4-3-128-16,2 0 0 0,2-2 0 0,3-1 0 16,1-2 0-16,7-4 0 0,0 0 0 0,0 0 0 15,-6 4-1872-15,6-4-256 0,0 0-48 0</inkml:trace>
  <inkml:trace contextRef="#ctx0" brushRef="#br0" timeOffset="49929.44">9646 13765 4607 0,'0'0'400'0,"0"0"-400"0,0 0 0 0,0 0 0 0,-6 0 4400 0,-1 2 784 16,-1-1 176-16,1 1 16 0,-4 2-3392 0,1 2-704 15,1 0-128-15,-1 3-16 0,1 2-688 0,0 2-144 16,0 1-32-16,-1 2 0 0,-1 1-128 0,2 0-16 16,-1-2-128-16,2 1 192 0,1-3-192 0,2 1-128 0,1-1 128 0,0-1-208 15,2 1 208-15,0 0 0 16,2 0 0-16,0 3 0 0,0-2 0 0,2 2-144 0,0-1 144 0,2 0 0 16,1-4 0-16,1 1 0 0,-1-1 0 15,1-2 0-15,1-1 0 0,-1-3 0 0,1-1 0 16,-7-4 0-16,6 2 192 0,2-2 0 0,1 0 16 15,2-4 0-15,-1 0 496 0,2-1 80 0,1-1 32 0,3-2 0 16,-1-1-240-16,1-4-64 0,0 0 0 0,0 2 0 16,-1 0-384-16,0 1-128 0,2 1 0 0</inkml:trace>
  <inkml:trace contextRef="#ctx0" brushRef="#br0" timeOffset="53580.23">14688 13460 15663 0,'0'0'688'0,"-9"1"144"15,-2-2-656-15,11 1-176 0,0 0 0 0,0 0 0 0,-9-1 3248 0,9 1 608 16,0 0 128-16,0 0 32 0,0 0-2240 0,0 0-448 15,0-9-96-15,4 1-16 0,2 0-672 0,6 2-144 0,4 0-16 0,1 4-16 16,-3 0-240-16,0 4-128 0,-2 0 128 0,0 4-128 16,2 0 128-16,1 5-128 0,0 0 128 0,2 4-128 15,3-1 304-15,1 3-16 0,-3 1 0 0,3-1 0 16,2-3-160-16,3-1-128 16,4-2 192-16,2-3-192 0,0-3 224 0,2 0-64 15,-3-4-16-15,3-1 0 0,-1-1 48 0,-2-4 16 0,-2 0 0 0,2 1 0 16,3 1-208-16,0 3 176 0,0 1-176 0,2 3 160 15,2 3-32-15,4 5-128 0,-1-1 192 0,4 5-64 16,0 4 32-16,2 2 0 0,0 1 0 0,-5 1 0 16,-4-6-32-16,0 2 0 0,2-4 0 0,2-1 0 15,0-5 32-15,3-3 0 0,5-3 0 0,1-7 0 16,-2-3 64-16,-1-2 16 0,-1-1 0 0,-1-3 0 0,-1-4-64 16,0-2-16-16,0 0 0 0,1-1 0 0,0 2-160 15,2 1 128-15,1 1-128 0,-2 3 128 0,-2 5-128 0,-2 3 128 16,0 2-128-16,-3 5 128 0,-2 2-128 0,0 6 160 15,0-1-160-15,1 1 160 0,-1-2-160 0,2 1 160 16,0 2-160-16,3-3 160 0,2-3-160 0,-2 0 128 16,0 0-128-16,-3-3 128 0,-2-3-128 15,-3-1 0-15,-1-1 0 0,0-2 128 0,1-1-128 0,0-3 128 16,1-1-128-16,-1 1 128 0,0 2-128 0,0 3 0 16,2-3 144-16,-5 2-144 0,0 1 0 0,-4 3 128 15,-3 1-128-15,-2 2 0 0,1 2 0 0,-2 0 0 16,0 1 0-16,-1-1 0 0,-3 1 0 0,2 0 0 15,0-2 0-15,0-2 0 0,4 1 0 0,2-5 0 0,1-1 0 16,6-3 128-16,2-3-128 0,3-1 176 0,1-3-176 16,1-3 192-16,1-1-192 0,-3-2 0 0,-2 2 144 0,-2-2-144 15,0 4 144-15,-1 0-144 0,-3 2 192 0,0 4-192 16,-2 4 0-16,0 2 0 16,-2 2 0-16,4 2-192 0,2 5 192 0,3 0 0 0,1 2 0 0,3 2 0 15,-3 2 0-15,1 0 0 0,1 0 0 0,-3 1 0 16,0-3 0-16,-2 1 0 0,-2-2 0 0,0-2 0 15,0 1 0-15,2-1 0 0,-2-1 0 0,3 0 0 16,0-3 0-16,3 3 0 0,0-4 0 0,0 2 0 16,-3-3 128-16,0 2-128 0,-4 0 0 0,1 2 0 15,0 0 0-15,-1 0 0 0,-4 1 0 0,0 0 0 16,0 1 0-16,3 0 0 0,-1 1 128 0,3 3-128 16,3-5 0-16,2 3 0 0,5 0 0 0,0 3 0 15,2 1 0-15,-2 0 0 0,-2 2 0 0,-1 0 0 0,-3-2 0 16,-2-2 0-16,-2-5 128 0,0-2-128 0,0 0 128 0,2-4-128 15,0-1 144-15,3-4-144 0,4-1 0 0,3-2 0 16,3 1 0-16,-2-1 0 0,-2 0 128 0,0 2-128 16,2-1 0-16,-5 3 144 0,-3-2-144 0,0 3 0 15,2 3 144-15,2 4-144 0,2 1 0 0,2 4 0 16,2 2 0-16,0 2 0 0,0 4 0 0,-1 2 0 16,-2 1 0-16,-3-1 0 0,-1 1 0 0,0-2 0 15,-2-2 0-15,1-3 0 0,1-4 0 0,3-4 0 16,1-5 0-16,2-2 0 0,4-4 0 0,-3 0 128 0,0-1-128 15,-4-3 0-15,-2-3 128 0,-2 0-128 16,-1 0 128-16,-4 2-128 0,1 1 0 0,-1 2 128 16,-2 0-128-16,0 3 0 0,2 5 0 0,0 1 0 0,-1 3 0 0,0 4 0 15,-1 4 0-15,-1 3 0 0,-1 4 0 0,-3 0 0 16,-2 2 0-16,2 0 0 0,2-4 0 16,-2-4 0-16,-1-4 0 0,3-6 0 0,1-6 0 15,2-3 0-15,6-6 0 0,3-5 144 0,5-3-144 0,1-4 0 16,0-1 128-16,-2 1-128 0,-2 2 0 0,1 5 0 15,-2 2 0-15,-4 1 0 0,-1 4-208 16,-2 2 80-16,1 3 128 0,0 4 0 0,1 1 0 0,2 2 0 16,-1 5 0-16,-1 2-128 0,1 1 128 0,-2 5 0 15,-2-4 0-15,-2 5 0 0,-1 1 0 0,1-1 0 0,3-3 0 16,-1-5 0-16,-3-3 0 0,2-8 0 0,6-1 0 16,5-6 144-16,5-2-144 0,4-2 0 0,3 1 128 15,-1-4-128-15,-6 1 0 0,-1 3 0 0,-2 0 0 0,-2 1 0 16,-2 3-128-16,-2 0 128 0,0 3 0 15,-1 2 0-15,0 2 0 0,-2 5 0 0,-1 2-224 0,-1 3 48 16,-1 4 16-16,-4-2 0 0,-3 2 160 16,1 0 0-16,-4-2 0 0,1 0 0 0,-1 0 0 15,2-1 0-15,0-3 128 0,2 1-128 0,-1-5 240 0,4-2-32 16,3-2 0-16,3-5 0 0,4-2 0 0,0 0 0 16,3-1 0-16,-1 2 0 0,-2-1-208 0,1 1 176 15,-6 0-176-15,-1 3 160 0,0 1-160 0,-2 3 0 16,-4-1 0-16,-2 2 0 0,-2 0 0 0,1 3 0 15,-3-2 0-15,0 2 0 0,-2 1 0 0,0 0-144 16,-2-1 144-16,-3 1-160 0,1 0-64 0,-2 0-16 0,0-4 0 0,-1 0 0 31,-3-4-448-31,0-1-80 0,0-4-32 0,-3-3 0 16,0-3-1888-16,-2-6-368 0,-1-11-80 0</inkml:trace>
  <inkml:trace contextRef="#ctx0" brushRef="#br0" timeOffset="61493.91">22862 12360 6447 0,'0'0'576'0,"0"0"-576"0,3 8 0 0,-3-8 0 0,0 9 3264 0,0-9 560 15,4 6 96-15,-4-6 32 0,0 0-1280 0,6 4-256 0,-6-4-48 0,9 3-16 16,0-3-112-16,3-4 0 0,0-3-16 0,2-4 0 16,3-8-656-16,1-3-128 0,4-4-32 0,5-1 0 15,3-7-768-15,3 0-144 0,3-4-48 0,-1-2 0 0,0-5-320 0,-2 4-128 16,-3-2 0-16,-3 6 0 16,-2 7 0-16,-4 7-208 0,-6 6 16 0,0 5-12720 15,-4 4-2528-15</inkml:trace>
  <inkml:trace contextRef="#ctx0" brushRef="#br0" timeOffset="62154.1">16635 12493 27647 0,'0'0'2448'0,"0"0"-1952"0,0 0-496 0,0 0 0 0,0 0 1120 0,7-7 128 15,-1 1 32-15,5-5 0 0,2-2 160 0,3-8 32 16,1-1 16-16,1-5 0 0,0-2-32 0,4-2-16 16,2 2 0-16,0-1 0 0,4 0-672 0,2 0-128 15,1 4-16-15,2-4-16 0,-2 2-416 0,5-1-64 16,5 0-128-16,2 3 176 0,1 1-176 0,1 3 0 0,-4-1 0 0,0 3-176 15,-2 2-2000 1,-1 0-416-16</inkml:trace>
  <inkml:trace contextRef="#ctx0" brushRef="#br0" timeOffset="63397.44">18801 12232 22047 0,'0'0'976'0,"-8"3"208"0,-2 1-944 0,-3 1-240 0,-3 1 0 0,0 5 0 0,-1-2 256 0,-1 4 0 16,-4 3 0-16,-1 2 0 0,-4 0-256 0,-1 6 0 16,-2 0 0-16,-15 8 0 0,-3 0 496 0,-4 2 0 15,-5 1 0-15,-1-1 0 0,2-1 1168 0,3-5 256 16,1-3 32-16,6-5 16 0,4-5-48 0,2-4-16 16,1-5 0-16,2-6 0 0,1-5-816 0,2-4-144 15,3-4-48-15,5-7 0 0,2-6-272 0,6-4-64 0,5-9-16 0,6-1 0 16,6-3-256-16,7-5-48 0,6-1-16 0,6 0 0 15,7-1-32-15,5-4 0 0,4-4 0 0,4-2 0 16,2 0-48-16,7-2-16 0,4 3 0 16,8 6 0-16,5 4-128 0,1 8 0 0,-1 3 0 0,-3 9 0 15,-2 10 0-15,-3 5 0 0,-3 11 0 16,1 3 0-16,-1 2-368 0,-2 9 0 0,-3 0 0 16,-4 8 0-16,-3-1 192 0,-5 7 48 0,0-1 0 15,-8 8 0-15,-3 2 128 0,-1 5 0 0,-4 0 0 0,-1 2 0 16,-4 0 0-16,0-1-160 0,-2-1 160 0,0 1-160 15,-2-1-1952-15,0 1-384 16</inkml:trace>
  <inkml:trace contextRef="#ctx0" brushRef="#br0" timeOffset="63862.92">25185 12155 15663 0,'0'0'1392'0,"0"0"-1120"0,-1 11-272 0,-3-1 0 0,-3 2 176 0,-2 1-32 16,-4 4 0-16,-5 4 0 0</inkml:trace>
  <inkml:trace contextRef="#ctx0" brushRef="#br0" timeOffset="64088.71">24653 12567 27407 0,'-54'16'1216'0,"30"-11"256"0,-3-1-1184 0,-2-4-288 16,-1-4 0-16,0-5 0 0,1-7 2272 0,5-9 400 16,1-7 80-16,5-11 0 0,4-7-1344 0,6-12-256 15,7-5-64-15,3-6-16 0,6-5-800 0,5 2-144 16,3 5-128-16,5 4 144 0,2 10 80 0,3 5 16 16,6 3 0-16,20-16 0 0,-3 10-400 0,3 11-80 15,3 8-16-15,-1 8 0 0,-1 7 256 16,-19 14 0-16,2 3 0 0,2 8 0 0,1 7 0 0,2 8 0 15,-1 5 0-15,3 9 0 0,3 6 0 0,-1 1 0 0,2 6 0 16,-4 1 0-16,-2 0 160 0,-2 1-160 16,-4-1 128-16,-4-6-128 0,-6-2 0 0,-3-5-224 15,-3-4 32-15,-4-4 0 16,-2-6-1232-16,-5-1-240 0,-4-2-64 0,-3-3-14848 0</inkml:trace>
  <inkml:trace contextRef="#ctx0" brushRef="#br0" timeOffset="67635.45">3360 6387 11055 0,'0'0'480'0,"0"0"112"0,0 0-464 0,0 0-128 0,0 0 0 0,5 4 0 16,0 2 2304-16,-5-6 448 15,4 6 96-15,0 1 16 0,-4-7-1120 0,0 0-208 16,0 0-64-16,0 0 0 0,4 7-352 0,0-3-80 0,-4-4-16 16,0 0 0-16,8 4-592 0,-1-2-128 15,3-2-32-15,1-3 0 0,4-4-80 0,2-2-32 0,-1-1 0 0,5-1 0 16,2 0-160-16,1-1 160 0,5 0-160 0,4 2 160 15,3-1-160-15,-1 2 0 0,-1 1 0 0,0 2-176 16,-1-1 176-16,-2 2 0 0,-4 1 0 16,-1 0 0-16,-1 2 0 0,-1-1 224 0,-2 2-48 0,-1 1-16 15,0 0 336-15,-2 1 64 0,-2 1 16 0,0 0 0 0,-3 1-352 16,1 2-64-16,-2 1-16 0,1-2 0 16,3 2-144-16,0-1 0 0,-1 0 0 0,1 0 0 0,1 0 0 0,0 2 0 15,0-3 0-15,2 1 0 0,-1 2 0 0,1-2 0 16,-2-1 0-16,0-2 0 0,2 0 0 0,0-2 0 15,0 0 0-15,0-2 0 0,-2 1 144 0,0-3-144 16,-1-1 160-16,0 1-160 0,0 0 176 0,0-1-176 16,-1 1 192-16,1-3-192 0,-1 1 224 15,-2 1-64-15,-1 1-16 0,0 0 0 0,-1 1-144 0,-1 2 0 16,-1 1 0-16,0 0 128 0,0 0-128 0,2 1 0 16,2 1 0-16,2 1 0 0,0-1 0 0,1 2 0 15,1-2 0-15,3 1 0 0,2-2 0 0,3-1 0 16,-2 0 0-16,1-1 0 0,2-2 0 15,-1 1 0-15,0-2 0 0,-1 0 0 0,-3 0 0 16,-1 0 0-16,-2 1 0 0,1 3 0 0,0-2 192 0,-1 4-32 16,-1 0-16-16,1 3 0 0,-1 1 160 0,-1 2 16 0,1 1 16 15,2 2 0-15,0-1 16 0,4 1 0 16,-1-1 0-16,3 1 0 0,1-1-224 0,0-1-128 0,0-2 128 16,1-2-128-16,-1 0 0 0,0-1 0 0,0-4 0 0,-1-3 0 15,-2 1 128-15,1-2-128 0,-1-1 128 16,-1-1-128-16,-1 0 144 0,0 2-144 0,-1-3 192 15,1 1-192-15,2 1 128 0,1 1-128 0,1 0 0 0,2 0 0 16,4 1 128-16,0 1-128 0,1 1 0 0,2 1 0 16,0-4 160-16,-1 1-160 0,0 0 128 0,-1 1-128 0,-1 0 128 15,1-1-128-15,-1-3 0 0,1 1 128 16,0-1-128-16,2-1 0 0,3-1 0 0,2 0 0 16,2 1 0-16,0-1 0 0,-1 0 128 0,1-2-128 15,-4 2 0-15,-2-1 192 0,-2-1-192 0,0 1 192 16,-1 2-192-16,-2-1 0 0,-2 1 0 0,2 3 128 15,2 2 64-15,2 0 0 0,1 1 0 16,1 1 0-16,1 0-48 0,1 1 0 0,1 2 0 0,0 1 0 0,-3 0 48 16,-3 0 16-16,-2 1 0 0,1-1 0 0,0 0-208 0,-2 1 176 15,-2-1-176-15,1 1 160 0,0 0-160 0,1 1 0 16,1-1 144-16,1 0-144 0,0 1 0 0,-1-2 0 16,-2 2 0-16,0 0 128 0,0 1-128 0,-2 0 0 15,-4 0 0-15,1-1 0 0,-1 0 0 0,0-1 0 16,2-1 128-16,1 0-128 0,-1 1 0 0,0 1 0 15,1-3 0-15,3 1 0 0,4-3 0 0,1 1 0 16,3-2 0-16,0-2 0 0,0 2 0 0,-2-1 0 16,-2 1 0-16,-4-3 0 0,-3 2 144 0,-1 0-144 0,-1-1 192 15,0 2-192-15,-3 0 0 0,0 0 0 0,0 2 0 16,-1-1 0-16,-1 0 0 0,1 2 0 0,1 0 0 0,1 1 0 16,2-2 0-16,2 2 0 15,3 0 128-15,2 0-128 0,0 0 0 0,1 1 0 16,0-4 0-16,-2 2 0 0,-1-1 0 0,-2-2 0 15,1 2 0-15,0-1 0 0,0 0 208 0,-2-1-64 16,-1 0-16-16,1 3 0 0,1-3-128 0,2 1 0 0,1-1 0 16,3 0 0-16,1 0 0 0,2 0-144 0,0 0 144 15,1-1 0-15,-3 1 0 0,-2-4 0 0,-4 1 0 0,-1 0 0 16,1-3 0-16,-2 1 0 0,1-1 128 0,-1 0-128 16,-2 3 0-16,1-4 0 0,1 0 0 0,2 1 0 15,-2-2 0-15,2 2 0 0,0 0 0 0,-3 2 0 16,-3 1 0-16,-2 3 0 0,-1 3 0 0,-5 1-20048 15</inkml:trace>
  <inkml:trace contextRef="#ctx0" brushRef="#br0" timeOffset="71600.83">14986 14750 30399 0,'-13'13'2704'0,"-4"4"-2160"0,-5 1-544 0,-3 4 0 15,-3 7 1264-15,-1 1 144 0,-2 2 16 0,-3 3 16 16,1 1-1184-16,-5 0-256 0,-5 1 0 0,-5-1 0 16,-5-2-192-16,-3-1-32 0,-3-5 0 0,3-3 0 31,1-4-160-31,3-3-48 15,2-7 0-15,-3-2 0 0,-7-5 432 0,-5-4 0 0,-6-6 0 0,2-3 0 0,2-5 0 16,1-3 0-16,4-3 0 0,-3 0 176 0,-5-4 144 16,-1-1 16-16,-4 1 16 0,8-4 0 0,4-3 32 0,8-4 16 15,8-4 0-15,6-4 0 0,5-4 112 0,6-2 0 16,6-3 16-16,7-2 0 0,8-8-208 0,9 2-64 16,9 0 0-16,5 0 0 0,7-1-256 0,8 2 0 0,8 2 0 15,10 1 0-15,7-3 0 0,14 1 0 0,11 0 0 16,1 0 0-16,-3-2 0 0,3 2 0 0,3 5 0 15,3 5 0-15,1 3 0 0,-5 6 0 0,-9 5 0 0,-5 8 0 16,-7 5 0-16,-2 13-144 0,-4 14 144 16,-1 11 0-16,1 11 0 0,-3 14 0 0,0 14 0 15,-3 17 0-15,-2 17 176 0,-7 9 112 0,-6 5 32 16,-3 7 0-16,-2 5-128 0,1-4 0 0,0-11-16 0,2-10 0 16,2-10-176-16,4-7 0 0,4-5 0 0,3-7-11968 0,2-13-2400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43:12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8655 14547 11967 0,'0'0'1072'0,"4"6"-864"0,4 3-208 0,0 1 0 16,0 3 2656-16,1-1 480 0,0 0 112 0,1-1 16 15,1-3-1936-15,-1 0-384 0,-1-3-80 0,1-1-16 16,-1-1-144-16,1-1-48 0,-1-2 0 0,0 0 0 15,0-2-16-15,-1-1-16 0,0-1 0 0,1-1 0 0,0-1 16 0,1-1 0 16,-1-2 0-16,1 0 0 0,0-2 128 0,2 2 48 16,0 3 0-16,2-1 0 0,2 1-304 0,2 2-64 15,2 0-16-15,3 1 0 0,3 1-224 0,3-1-32 16,2 0-16-16,1-3 0 0,-1 1-160 0,1-2 0 16,4-1 0-16,-5 1 0 0,-4-1 128 0,-1 0-128 15,0-4 0-15,-1 2 128 0,-1-2 0 0,-2 3-128 16,-1-3 192-16,0 3-64 0,-4 0 48 0,-1 0 0 15,0 1 0-15,1 3 0 0,0 2-16 0,1 3 0 0,1 1 0 16,1 5 0-16,0-1-160 0,1-1 192 16,1 5-192-16,-2-3 192 0,-1 1-192 0,2-1 0 15,0 1 0-15,-3-2 0 0,0 0 0 16,1-3 0-16,0 0 128 0,-3 1-128 0,-3-3 0 0,0-3 192 16,-1 1-192-16,-1 0 192 0,1 0 80 0,0 1 32 0,-2-1 0 15,1 1 0-15,-1 1-80 0,0 0-16 16,1 0 0-16,1 1 0 0,-1 4-208 0,1 2 0 0,1-2 0 15,0 4 0-15,2 4 0 0,1 3 0 0,4-2 0 0,1 3 0 16,1 0 0-16,4 1 0 0,0-3 0 16,2 0 0-16,-2-4 0 0,1-2 0 0,-1-2 0 15,0-4 0-15,-1-1 0 0,0-1 0 0,-6-4 0 0,0 1 0 16,-1-2 0-16,-1 0 176 0,-3 1-176 0,0 2 160 16,-2 0-160-16,1 1 0 0,-1 1 0 0,1 3-176 15,-1-1 176-15,1 1 0 0,1 1 0 0,0 1 0 0,-1 2 0 0,2 0 0 16,0 0 0-16,2 0 0 0,0-2 0 0,4-2 0 15,0 0 0-15,1-2 0 0,-1-4 0 0,3-1 0 16,-2-1 0-16,-1 0 0 0,-3 1 0 0,-1-1 0 16,0 1 0-16,-2 2 0 0,-2-2 128 0,0 2-128 15,0 1 160-15,-1 1-160 0,1 2 0 0,-1 1 0 16,-2 0 0-16,1 1-160 0,1 0 160 0,1 1 0 16,1-2 0-16,0 2 0 0,1-1 0 0,0 0 0 15,2-1 0-15,1 0-128 0,1-2 128 16,-1 0 0-16,0-2 0 0,0 0 0 0,2-3 0 0,1 1 0 15,0-2 0-15,0 0 0 0,-1 0 128 0,0 0-128 0,0 1 128 16,-3 2-128-16,-2 1 0 0,1-3 0 16,-4 6 0-16,-2-3 0 0,0 0 0 0,-2 0 0 15,0 1 0-15,-1 1 0 0,-7-2 0 0,0 0 0 16,7 1 0-16,1-1 0 0,-8 0 0 0,0 0 0 16,0 0 0-16,8-3 0 0,-8 3 128 0,8-5-128 15,-8 5 160-15,5-5-160 0,-5 5 128 0,0 0-128 0,7-3 0 0,-7 3 0 16,0 0 0-16,0 0 0 0,6-4 0 15,-6 4 0-15,7-4 0 0,-7 4-160 0,0 0 32 0,6-5 0 32,-1 0-2512-32,-5 5-496 0</inkml:trace>
  <inkml:trace contextRef="#ctx0" brushRef="#br0" timeOffset="1492.08">8824 8562 31615 0,'0'0'1408'0,"0"0"272"0,0 0-1344 0,0 0-336 16,-2 11 0-16,-2 2 0 0,-1 4 512 0,0 1 16 15,-2 3 16-15,0 1 0 0,-3 3-352 0,3 1-192 16,-1 0 192-16,-1 0-192 0,-2-1 0 0,3-2 0 15,-1-5 0-15,1-3 0 0,2-4 0 0,-1-2 208 16,4-2-64-16,3-7-16 0,0 0 512 0,0 0 80 16,0 0 32-16,0 0 0 0,0-12-176 0,1-3-16 15,3-6-16-15,2-1 0 0,2 1 64 0,1 0 16 16,0 3 0-16,2 1 0 0,0 1-288 0,1 3-48 16,1 3-16-16,0 2 0 0,-1 1-272 0,2 2 0 15,2 4 0-15,0 1 0 0,1-3 0 0,-2 6 0 16,0-3 0-16,0 2 0 0,-3 1 0 15,1 0-144-15,0-1 144 0,-1 2 0 0,0 1-208 16,-1 0 32-16,2 1 16 0,-1-2 0 16,1 2-1952-16,-3 1-400 0,-2-2-80 0</inkml:trace>
  <inkml:trace contextRef="#ctx0" brushRef="#br0" timeOffset="1731.59">8891 8582 38991 0,'0'0'1728'0,"0"0"352"0,0 0-1664 0,0 0-416 0,3 7 0 0,0 9 0 0,-1 5 912 0,1 5 112 16,-1 5 0-16,1 3 16 0,1 4-144 0,0 1-48 16,0 2 0-16,0-2 0 0,0-2-688 0,1 1-160 15,3 0 0-15,-2-1 0 16,1-2-848-16,-1-5-176 0,1-4-16 0,-1-3-16 15,2-2-2016-15,-1-3-416 0</inkml:trace>
  <inkml:trace contextRef="#ctx0" brushRef="#br0" timeOffset="2163">8979 9248 31903 0,'0'0'1408'0,"0"0"304"0,0 0-1376 0,0 0-336 0,0 0 0 16,0 0 0-16,0 0 1280 0,0 0 176 0,0 0 32 0,1 10 16 0,0 6-128 0,1 5-32 16,-1 5 0-16,3 4 0 0,-2 0-784 0,1 2-176 15,-2-2-16-15,2 3-16 16,0 1-2848-16,-2-2-560 0,-1-2-112 0</inkml:trace>
  <inkml:trace contextRef="#ctx0" brushRef="#br0" timeOffset="2376.35">8971 9331 26607 0,'2'-17'1168'0,"1"11"256"0,1-2-1136 0,0 3-288 0,-4 5 0 0,0 0 0 16,0 0 1216-16,6-3 176 0,-6 3 32 16,7 1 16-16,-1 3 576 0,0 4 112 0,-1 3 32 0,1 3 0 15,1 3-704-15,2 2-144 0,-1 2-32 0,1 2 0 16,1-1-832-16,1-1-160 0,1-1-32 0,-1 1-16 15,1-4-240-15,-1-1 0 0,-1-1 0 0,2-1 0 16,-3-3-1664-16,1 0-288 0,2-1-48 16,-3-2-10096-16,2-2-2032 0</inkml:trace>
  <inkml:trace contextRef="#ctx0" brushRef="#br0" timeOffset="2580.12">9279 9149 31503 0,'0'0'1392'0,"0"0"288"0,0 0-1344 0,0 0-336 0,-2 10 0 0,1 6 0 0,0-2 1616 0,-1 4 256 15,2 3 48-15,2 3 16 0,0 2-624 0,2 3-128 16,0 1-32-16,0-1 0 0,-1-1-864 0,-1-2-288 16,1-1 160-16,2-1-160 15,-1 0-1536-15,0-1-384 0,-2-3-64 0,0-3-15040 0</inkml:trace>
  <inkml:trace contextRef="#ctx0" brushRef="#br0" timeOffset="2843.41">9357 9529 20671 0,'0'0'912'0,"0"0"192"0,0 0-880 0,9-3-224 16,-1 0 0-16,0-1 0 0,-1 3 2048 0,-7 1 384 0,8-2 64 0,-1 2 0 16,-7 0-144-16,6 7-48 0,-1-1 0 0,1 1 0 15,-2 1-1088-15,-1 1-208 0,0 1-48 0,0-1-16 16,1-3-656-16,-2 0-128 0,-2-6-32 0,2 7 0 15,-2-7-128-15,0 0-176 0,0 0 48 0,0 0 0 16,0 0-320-16,0 0-48 16,0 0-16-16,7-5 0 0,1-1 288 0,-1-2 48 0,-2-5 16 0,0-1 0 0,0 2 336 15,1-3 64-15,-5 0 16 0,1 1 0 0,1 0 320 0,-2-1 64 16,-1 0 0-16,2 0 16 0,-2 2-96 16,0 3-32-16,-2 1 0 0,2 9 0 0,0 0-320 0,0 0-64 15,0 0-16-15,0 0 0 16,-5 9-912-16,0-1-192 0,0 1-48 0,0 0-11584 15,-1 1-2304-15</inkml:trace>
  <inkml:trace contextRef="#ctx0" brushRef="#br0" timeOffset="3048.31">9490 9353 11967 0,'0'0'1072'0,"0"0"-864"0,0 0-208 0,0 0 0 0,0 0 3104 0,0 0 576 16,2 7 112-16,-2-7 32 0,3 8-816 0,-3-8-176 15,0 0-16-15,4 5-16 0,-4-5-1248 0,5 5-240 16,-5-5-48-16,0 0-16 0,7 4-608 0,-1-1-112 16,2-2-16-16,0-1-16 0,-2-1-352 0,2 1-144 15,1-2 128-15,0 1-128 0,0-1 0 0,3-1 0 0,-1 0-144 0,-1 1 144 32,1 0-2624-32,0 0-400 0,0 2-96 0</inkml:trace>
  <inkml:trace contextRef="#ctx0" brushRef="#br0" timeOffset="3303.18">9574 9179 21183 0,'0'0'1888'0,"0"0"-1504"0,0 0-384 0,0 0 0 0,0 0 4208 0,0 0 768 15,6 6 144-15,-1 5 48 0,-1 4-3168 0,2 2-624 16,0 3-128-16,-1 1-32 0,1 2-608 0,0 3-128 16,-3 0-32-16,1 0 0 0,2 2-448 0,-4-2 0 15,-1 0 0-15,2 1 0 16,-2-1-2416-16,-1-2-368 0,2-6-80 0,-2-2-14496 0</inkml:trace>
  <inkml:trace contextRef="#ctx0" brushRef="#br0" timeOffset="4001.71">11718 8632 28559 0,'0'0'1264'0,"0"0"272"0,0 0-1232 0,0 0-304 16,12-1 0-16,-3 1 0 0,-9 0 2816 0,0 0 496 0,-3 8 96 0,-2 5 32 15,-2 3-2032-15,0-1-416 0,-1 6-80 0,0-1-16 16,-1 1-736-16,0-2-160 0,1 1 0 0,1-5 0 16,1 4-192-16,1-5 16 0,2-2 0 0,-1-4 0 15,4-8 176-15,0 0-128 0,-4 5 128 0,4-5-128 16,0 0 128-16,-1-7 0 0,1-5 0 0,2-2 0 0,2-3 128 0,3 0 0 16,1 0 0-16,1 2 0 0,0 2 0 0,3 3 0 15,-1 4 0-15,4 2 0 16,-1 1-128-16,3 2-192 0,0 1 64 0,1 1 0 0,2 3 128 15,-1-1 0-15,3 0 0 0,-2 0 0 16,-2 3-1344-16,-1-4-224 0,0 2-48 16,-1-1-10352-16,-2-2-2080 0</inkml:trace>
  <inkml:trace contextRef="#ctx0" brushRef="#br0" timeOffset="4250.91">11765 8711 5519 0,'-7'-11'496'0,"7"11"-496"16,0 0 0-16,0 0 0 0,0 0 8384 0,0 0 1568 15,0 0 320-15,0 0 64 0,0 0-7248 0,0 0-1440 16,4 8-304-16,1 10-48 0,3 11-208 0,-1 4-64 0,-2 3 0 0,0 3 0 16,-1-2-704-16,1-1-160 15,-1-2-32-15,0-1 0 16,-1-1-1024-16,-1 1-192 0,1 1-64 0,0-3 0 15,0 2 208-15,4 6 48 0,3 4 0 0,-2-4 0 0,-1-5 512 0,-2-9 96 0,0-6 32 0,2-4 0 32,-2-6-2256-32,0-4-448 0,0-1-96 0</inkml:trace>
  <inkml:trace contextRef="#ctx0" brushRef="#br0" timeOffset="10759.77">6633 12125 32255 0,'0'0'2864'0,"0"0"-2288"0,0 0-576 0,0 0 0 15,-6 13 512-15,2-2-16 0,3 0 0 0,-1 1 0 16,1-1-496-16,1-11 0 0,4 11-208 0,4 1 64 16,2 0 144-16,2 1 0 0,0-4-144 0,-1-1 144 0,0-3 0 0,0-1 0 15,3 0 0-15,0-4 0 0,-1-3 0 0,3 1 160 16,-2-2-32-16,0-3-128 0,-1-1 512 0,0-1-16 16,0-1 0-16,2-1 0 0,-1 1 96 0,3 2 32 15,0 2 0-15,1-1 0 0,2 0-224 0,-1 4-32 16,2 0-16-16,4 2 0 0,2 2-160 15,2 3-16-15,0 2-16 0,-1 4 0 0,1-1 80 0,0 1 16 16,1 3 0-16,1 0 0 0,0-2-96 0,1-2-16 16,-2-3 0-16,5 1 0 0,5-6-144 15,6-1 0-15,3-1 0 0,1-6 128 0,-2 1-128 0,-4-2 0 16,-3-1 0-16,-2 2 128 0,-3 1-128 0,0 1 0 16,-2-1 0-16,-2 1 0 0,1 0 0 0,2 0 0 15,-1 1 0-15,2-3 0 0,2-3 0 0,1-1 0 0,2 0 0 16,-2-4 0-16,-1-4 0 0,1-6 0 15,1 0 0-15,2 2 0 0,1-5 176 0,0 6-48 0,1-1-128 16,4 6 192-16,3 2-192 0,-1 5 176 0,-2 2-176 16,-5 3 160-16,-4 4-160 0,-2 5 0 0,-3 2 0 0,-3 3 0 15,-4 2 0-15,-2 2 0 0,-1-2 0 0,-4 2 0 16,0-1-128-16,-3 1 128 0,-3-1 0 16,2 1 0-16,-2-1 0 0,2-2 0 0,3-2 0 0,1 0 0 15,1-2 0-15,4 1 0 0,3-2 0 16,5 0 0-16,1-1 128 0,1 0 112 0,0-1 16 0,2 1 0 15,-1-2-80-15,2 2-16 0,0 1 0 0,-3 1 0 0,-1-1-160 16,0 3 0-16,-3 2 0 0,0 2 0 16,1-4-224-16,0 2-80 0,1 2-16 0,-2-1-12352 15,-2 0-2464-15</inkml:trace>
  <inkml:trace contextRef="#ctx0" brushRef="#br0" timeOffset="11507.1">12746 12394 11967 0,'0'0'1072'0,"0"0"-864"0,0 0-208 0,12-2 0 0,-1-3 4672 0,2-3 896 15,2-2 192-15,6-6 16 0,3-5-3408 0,3-1-704 16,4-1-128-16,4-2-16 0,1 0-848 0,0-1-160 16,2 3-48-16,5 2 0 0,0 5-464 0,3 1 0 15,3 3 0-15,6 5 0 0,5 6 0 0,3 6 0 16,-2 4 0-16,-1 3 0 0,-3 1 0 0,-3 4 0 16,-4 1 0-16,0 5 0 0,0 1 0 0,0 0 0 15,4-5 144-15,-1 2-144 0,-3-4 0 16,-1-3 0-16,2-2 0 0,-4-3 0 0,-4-3 0 0,3-5 0 0,2-2 0 15,5-3 0-15,6-4 160 0,4-1-160 0,3-2 192 16,-3 1-192-16,-2-6 160 0,-2 4-160 0,-2 3 128 0,2 4-128 16,1 4 0-16,2 5 0 0,3 4 0 0,-7 3 0 15,-7 2 0-15,-4-2 0 0,-6 0 0 0,-3-3 0 16,-4-5 0-16,-1-4 0 0,-2-3 128 0,2-7-128 16,-1-4 256-16,6-6 32 0,5-5 0 0,4-2 0 15,4-4 208-15,1-6 32 0,-1-5 16 0,0 1 0 16,-5-1-352-16,1 3-192 0,-1 1 192 0,-2 7-192 15,2 6 0-15,-2 12 0 0,-2 9 0 0,-5 9 0 16,-5 6 0-16,-6 12 0 0,-5 6 0 0,-7 7 0 16,-3 5-1968-16,-9-2-336 15</inkml:trace>
  <inkml:trace contextRef="#ctx0" brushRef="#br0" timeOffset="12423.55">6653 12404 35935 0,'0'0'3200'0,"8"1"-2560"0,2-1-512 0,7 0-128 16,7-5 128-16,6-3 16 0,6-6 0 0,12-7 0 16,11-10-144-16,10-3 0 0,5-5 144 0,1-5-144 0,-4-7 128 0,11-11-128 15,12-4 128-15,13-6-128 0,8-3 224 16,10-2-32-16,8 1 0 0,7-3 0 15,6-7 400-15,5-3 80 0,5-4 16 0,-2 6 0 0,-8 2-352 0,4 2-64 16,4-1-16-16,-13 2 0 0,-13 7-256 0,-5 7 0 16,-1 3-208-16,-13 10 80 0,-11 9 128 0,-12 6-192 15,-10 7 192-15,-5 3-192 16,-4 5-464-16,-5 7-112 0,-2 3 0 16,-9 0-16320-16</inkml:trace>
  <inkml:trace contextRef="#ctx0" brushRef="#br0" timeOffset="13017.4">13319 12381 35999 0,'-28'6'1600'0,"11"-2"320"0,-1 0-1536 0,8-3-384 0,10-1 0 0,0 0 0 0,12-5 128 0,14-8-128 0,14-6 160 16,17-17-160-16,12-11 560 0,8-9 16 0,4-9 0 0,14-12 0 15,11-9 272-15,5-5 64 0,4-3 16 16,2 1 0-16,3 1-624 0,5-2-128 0,4-2-32 0,-4 4 0 16,-2 6 16-16,4 5 0 15,5 2 0-15,-7 2 0 0,-9 4 352 0,7 4 80 0,5 2 16 0,-6 6 0 16,-6 5 48-16,3 7 16 0,1 4 0 15,-7 5 0-15,-10 2-496 0,-8 7-176 0,-5 3 0 16,-2 6 144-16,-1 3-144 0,-10-1-144 0,-11 0 144 0,-8 4-208 16,-13 1-1552-1,-9 3-304-15,-10 2-64 0</inkml:trace>
  <inkml:trace contextRef="#ctx0" brushRef="#br0" timeOffset="17170.41">17373 12553 21183 0,'0'0'1888'0,"-7"4"-1504"15,7-4-384-15,0 0 0 0,0 0 1728 0,0 0 256 16,0 0 64-16,0 0 16 0,0 0-1712 0,7 9-352 0,4-1 0 0,2-1 0 16,4-1 176-16,2-1 144 15,2-1 48-15,4 0 0 0,2 0-128 0,3 1-32 0,0-3 0 0,4 2 0 16,5-1 176-16,4 1 48 15,3-4 0-15,0 1 0 0,-2 2-160 0,-4-3-16 0,-2 0-16 0,-3 0 0 16,-1 2-48-16,-1-2-16 16,-2 0 0-16,-1 2 0 0,-3 0-176 0,1 2 160 15,-1 0-160-15,2 0 160 0,0 0-160 0,2 0 0 0,1 2 144 16,2-3-144-16,2 1 0 0,-3-3 0 0,1 3 0 16,-1 1 0-16,-3 1 128 0,1 1-128 0,-1-3 128 15,3 3-128-15,1-1 208 0,1 0-16 0,1-4-16 0,7 1 0 16,6-1 48-16,4 0 16 0,3-1 0 0,-1-2 0 15,-2-5-112-15,0 0-128 0,0-6 176 0,-1 4-176 0,0-3 128 16,4 2-128-16,3-1 0 0,2 0 0 0,-1 2 0 16,-6 3 0-16,-5 2 0 0,-2 3 0 0,-2 4 0 15,-4 1 0-15,-2 3 0 0,2 1 0 0,-1-1 0 0,5 3 0 16,0 0 0-16,5-2 0 0,-2 2 272 16,-1-3-48-16,-2 1-16 0,1 0 0 0,0 1 48 0,-2-2 16 15,-1 0 0-15,4 0 0 0,3-4-144 16,2-2-128-16,1-2 192 0,-1 0-192 0,0-5 144 0,-2 4-144 15,-8-4 0-15,1 3 144 0,-3 2-144 0,-1 3 0 16,-2 1 0-16,-1 0 0 0,-2 2 0 16,0 2 0-16,-1-1 0 0,-1 0 0 0,0 1 0 0,-2 1 0 15,-2-2 0-15,0-2 0 0,-1 0 0 0,0 1 128 16,-1-4-128-16,3-2 128 0,2-1 128 0,3-3 32 16,4-3 0-16,4 1 0 0,2-6 96 0,6 0 0 0,4-1 16 15,1 0 0-15,0-1-224 0,-4 1-48 0,-4 4-128 16,-4 2 192-16,-4-2-192 0,-3 4 0 0,-2 2 0 0,-5 2 0 15,-4 0 0-15,-2 1 0 16,-2 2 0-16,-1 1 0 0,-5 1 0 0,2 0 0 16,0 0 0-16,0 0 0 0,0-2 0 0,1 1 0 0,1-6 0 15,0 1-160-15,1-2-80 0,3-3-16 0,2-2 0 0,1-3 0 32,1-3-1744-32,5-3-368 0,-2-2-64 0</inkml:trace>
  <inkml:trace contextRef="#ctx0" brushRef="#br0" timeOffset="18056.34">26087 12804 39503 0,'-22'20'1744'0,"8"-10"368"0,-3 1-1680 0,3-2-432 0,3-5 0 0,11-4 0 16,0 0 192-16,0 0-64 0,0 0 0 0,8-11 0 15,5-4-128-15,5-6 0 0,4-4 0 0,8-1 0 0,7 0 144 0,7 1-144 16,7 2 160-16,6 2-160 0,5 0 208 0,-1 5-48 16,0-1-16-16,1 3 0 0,-5 2-144 0,2 1 0 15,2 3 0-15,1 4 128 0,4 1-128 16,-4 7 0-16,-6 1 0 0,-1 6 0 0,-5 1 0 15,-2 1 0-15,0 0 0 16,0 1 0-16,1-2 0 0,4-2 128 0,4-2-128 0,2-3 128 0,-4-3 64 0,0-1 0 16,-5-4 0-16,3-1 0 0,-4 0-192 0,-1 2 192 15,-2 2-192-15,3 2 192 0,2 5-192 0,0-1 0 16,1 2-160-16,-5 3 160 0,-1 0 0 0,-3 5 0 16,-1 0 0-16,-1-2 0 0,0-1 0 0,0-3 128 15,1-4-128-15,4-4 0 0,3-4 256 0,5-5-64 0,2-2-16 16,1-3 0-16,3-5 32 0,-2-2 16 0,-2-3 0 0,4 1 0 15,2 1-224-15,3 5 0 0,2 5 0 0,-5 8 0 16,-8 2 0-16,-3 6 0 0,-7 6 0 0,-4 4 0 16,-3 3 0-16,-3 5 0 0,-2 1 0 0,4 2 0 15,1 3 0-15,3-4 0 0,1-1 192 0,4-3-48 16,0-3-144-16,1-5 0 0,0-4 0 0,-2-7 0 16,-1-5 0-16,1-3 0 0,1-4 144 15,0 0-144-15,3-3 176 0,2 3-48 0,-1-1 0 16,-3 2 0-16,-4 4-128 0,-4 1-224 0,-3 3 48 15,-5 4 16-15,-3 1 160 0,1 4 0 0,-4-1 0 0,-2 0 0 16,2-3 0-16,-1 0 176 0,2-5-48 0,4-3 0 16,2-7-128-16,6-3 0 0,4-9 0 0,6-1 128 15,3-5-400-15,1 0-96 0,0-1-16 0,-5 0 0 16,-4-3-2384 0,-7 4-496-16,-9 0-80 0</inkml:trace>
  <inkml:trace contextRef="#ctx0" brushRef="#br0" timeOffset="19909.29">21261 11134 27647 0,'-18'3'1216'0,"6"-2"256"0,-2 1-1168 0,5 0-304 0,9-2 0 0,0 0 0 0,0 0 864 0,0 0 112 0,0 0 32 0,-2-8 0 16,9-6-816-16,5-6-192 0,1-4 0 0,6-5 0 16,2-2 0-16,2-3 144 0,1-1-144 0,-1-1 128 15,3 1 192-15,4 1 48 0,2 0 0 0,4 2 0 16,5-2 448-16,0 3 80 0,2-1 32 0,2 2 0 15,-4 0-336-15,1 2-64 0,0-1-16 0,0 0 0 16,1-2-368-16,1 1-144 0,3-1 0 0,4-2 144 31,1-2-1504-31,0-2-304 0,0 0-64 0,-4-4-16 16</inkml:trace>
  <inkml:trace contextRef="#ctx0" brushRef="#br0" timeOffset="20613.63">29597 11064 39743 0,'0'0'1760'0,"0"0"352"0,0 0-1680 0,0 0-432 0,0 0 0 0,17-5 0 0,9-3 352 0,7-6-16 15,3-9 0-15,6-3 0 0,3-4-32 0,6-5-16 16,4-3 0-16,5-6 0 0,7 1-288 0,0 1 0 0,0 2 0 0,-1 2 0 16,-3 0 0-16,-2 3-144 0,-1 4 144 15,0 1-128-15,-1 1 128 0,-3 4 0 0,-1 2 160 16,-8 3-160-16,-8 2 288 0,-8 1-32 0,-6 1-16 0,-7 5 0 16,-6 4 80-16,-3 2 0 0,-9 5 16 0,0 0 0 15,0 0 336-15,0 0 64 0,0 0 16 0,0 0 0 16,0 0-304-16,6-5-64 0,-6 5-16 0,11-4 0 15,-11 4-624-15,9-7-112 0,1-1-16 0,-10 8-13616 16,6-6-2704-16</inkml:trace>
  <inkml:trace contextRef="#ctx0" brushRef="#br0" timeOffset="27342.82">5837 11907 23039 0,'26'-37'2048'0,"4"-5"-1648"16,2-1-400-16,5 5 0 0,1 2 1440 0,1 6 208 16,-1 6 32-16,-2 11 16 15,-2 7-1968-15,0 9-400 0,-1 11-80 0,-5 9-16 0,-4 13 592 0,-6 10 176 16,-6 9 0-16,-7 6 0 0,-5 3 0 0,-7-1 0 0,-6-6 0 0,-6-2 0 16,-9-7 0-16,-2-5 0 0,-4-7 0 15,-6-4 0-15,-4-6 320 0,-12-5-16 0,-12-4-16 0,-5-4 0 16,-8-2 480-16,0-3 80 0,-1-4 32 15,-10-1 0-15,-13-3 32 0,-2-4 16 16,-1-4 0-16,-3-6 0 0,-2-6-416 16,-2-6-96-16,-2-5-16 0,7-6 0 15,7 1 176-15,-1-6 16 0,-3-6 16 0,9-3 0 16,7-2 128-16,8-2 32 0,6-1 0 0,0-3 0 0,0-1-352 0,5 1-64 0,4 1-16 16,8 0 0-16,12-2-336 0,6 3 128 0,10-2-128 0,7 2 0 15,9-6 128-15,13 0-128 0,9-4 128 0,19-12-128 16,13-13 0-16,22-7 0 0,19-6 0 0,12 0-128 15,7 0 128-15,16 4-192 0,11 6 192 0,8 9-192 0,4 9 0 16,7 17-16-16,9 13 0 0,-8 15 0 16,-9 9-416-16,-1 10-80 0,-1 8 0 15,-11 4-16-15,-15 1 80 0,-7 3 0 16,-3 0 16-16,-6 4 0 0,-6 2 448 0,-10 5 176 0,-6 9-128 0,-8 3 128 16,-6 9 160-16,-2 11 112 0,-3 8 32 0,1 10 0 0,1 4 176 0,-1 6 32 15,-1-1 16-15,1 7 0 0,-1-1-288 16,-4 2-64-16,-5 0-16 0,1-5 0 15,1-6-832-15,4 2-160 0,6 1-48 0</inkml:trace>
  <inkml:trace contextRef="#ctx0" brushRef="#br0" timeOffset="28519.12">3085 12733 21183 0,'0'0'1888'0,"0"0"-1504"0,0 0-384 0,0 0 0 16,0 0 4624-16,18-8 864 0,8-5 160 0,9-4 48 0,11-7-4704 16,3-7-992-16,3-8 0 0,8-13-224 0,10-9 224 0,16-10 0 15,15-11 0-15,9-11-144 16,4-11 144-16,12-11 0 0,9-6 0 0,5-5 0 15,-1-3 0-15,6-2 192 0,7 0-64 0,-3 2 0 0,-8 3-128 0,2 5 0 16,5 4 0-16,-13 9-128 0,-11 10 128 0,0 7 0 16,0 6-144-16,-8 9 144 0,-11 10-384 0,-2 10-16 15,-4 9 0-15,1 9-11536 0,-3 7-2304 16</inkml:trace>
  <inkml:trace contextRef="#ctx0" brushRef="#br0" timeOffset="29205.3">19588 11538 39615 0,'0'0'3520'0,"0"0"-2816"0,2-9-560 0,-1-9-144 16,0-11 1776-16,3-11 320 0,0-12 64 0,8-12 16 15,3-6-1744-15,9-9-432 0,7-8 0 0,11-16 0 16,13-13 0-16,12-5 0 0,12-6 0 16,3-4 0-16,0-6-544 0,9 5 16 0,7 12 0 15,2 5 0-15,5 5-560 0,-6 14-96 0,-9 17-32 0,0 18-11472 16,1 12-2304-16</inkml:trace>
  <inkml:trace contextRef="#ctx0" brushRef="#br0" timeOffset="29685.93">28151 11482 44223 0,'-13'-3'3936'0,"0"-9"-3152"15,-3-9-624-15,9-13-160 0,7-16 1728 0,15-13 320 16,18-16 64-16,22-17 16 0,20-18-1664 0,28-18-336 16,26-16-128-16,21-17 0 15,16-18-1728-15,11-9-464 0,10-7-96 0</inkml:trace>
  <inkml:trace contextRef="#ctx0" brushRef="#br0" timeOffset="35918.39">8941 7124 24351 0,'-3'-13'1088'16,"3"13"208"-16,0-6-1040 0,0-1-256 0,0 1 0 0,0 0 0 16,0 6 1728-16,0 0 272 0,0 0 64 0,0 0 16 0,0 0-1056 0,0 0-192 15,0 0-64-15,2 11 0 0,-1 4-192 0,-1 9-32 16,-1 7-16-16,-2 6 0 0,-1 2-48 0,0 0-16 16,0-1 0-16,0-2 0 0,-1-2-464 0,0-3-208 15,0-3 16-15,1-5 0 16,0-1-784-16,1-3-160 0,1-1-16 0,-1 3-16 15,2-8 352-15,1-13 80 0,0 0 16 0,0 0 0 16,0 0-240-16,0 0-64 0,0 0 0 0,0 0 0 16,6-7-768-16,-1-1-176 0,1-2-16 0,-2 1-16 15,-2-3 544-15,0 0 112 0,-2 1 32 0,-2 0 0 16,-2 1-416-16,-2 2-64 0</inkml:trace>
  <inkml:trace contextRef="#ctx0" brushRef="#br0" timeOffset="36099.75">8769 7503 10703 0,'0'0'464'16,"4"7"112"-16,0 1-448 0,1 0-128 0,1-1 0 0,2 3 0 0,0 3 1664 0,-1 1 320 0,-2 0 64 0,0 3 16 16,0 2-1088-16,0-1-208 0,1 1-64 0,-2 1 0 15,-1-4-528-15,1-2-176 0,-1 0 0 0,1 3 0 16,1-5 0-16,-5-12 0 0,0 0 0 0,0 0 0 16,0 0 0-16,7 0 0 15,2-5 0-15,2-7 0 0,2-6 368 0,4-3 64 0,2-3 16 16,2-2-10096-16</inkml:trace>
  <inkml:trace contextRef="#ctx0" brushRef="#br0" timeOffset="36553.08">11657 7133 22111 0,'0'0'1968'0,"3"-6"-1584"0,0-1-384 0,-3 7 0 15,0 0 2176-15,0 0 336 0,7-2 80 0,-7 2 16 16,0 0-688-16,0 0-128 0,1 10-16 0,-1 8-16 16,-1 8-800-16,-2 6-144 0,-1 4-48 0,1 1 0 15,0-1-640-15,-1-1-128 0,0-3 0 0,1-2 0 16,1 0-2672 0,0-3-480-16,0-2-112 0,-1-3-11456 0</inkml:trace>
  <inkml:trace contextRef="#ctx0" brushRef="#br0" timeOffset="36780.85">11552 7614 18367 0,'0'0'816'0,"0"0"160"0,0 0-784 16,0 0-192-16,0 0 0 0,7-2 0 0,-1 0 2496 0,2-2 464 15,1 2 96-15,-1-2 16 0,0-1-992 0,0 0-192 16,-2-1-32-16,1 2-16 0,-1 0-1392 0,1 2-256 15,-1-2-64-15,1 1-128 0,-1-2 128 0,1 1-128 16,2 0 0-16,-1-1 0 0,0-1 160 0,-1-2-160 16,1-1 128-16,1-3-128 15,-1-2-2368-15,3-2-576 0,-4 3-96 0,1-4-32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06:28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1747 6166 16575 0,'0'0'736'0,"0"0"160"0,0 0-720 0,0 0-176 0,0 0 0 0,0 0 0 0,0 0 4160 0,0 0 816 16,0 0 144-16,0 0 48 0,0 0-2656 0,0 0-528 15,0 0-96-15,0 0-32 0,0 0-1280 0,0 0-272 16,0-9-48-16,1 1-16 0,-1-6 16 0,2 3 0 16,-1 1 0-16,1-1 0 0,1 0-256 0,0-2 0 15,-2-2 0-15,0 1 0 0,2-1 192 0,-2 1-64 16,1 2-128-16,-2 3 192 0,0 3-192 0,0 6 0 16,0 0 0-16,0 0 0 0,0 0 0 0,0 0 0 15,0 0 0-15,0 12 0 0,0 3 336 0,0 6-16 16,0 4-16-16,-2 5 0 0,4 2 16 0,-1 1 0 15,0-2 0-15,0-1 0 0,2-2-320 16,0-1 0-16,1 0 0 0,-1-2 0 16,1-3-128-16,2-1 128 0,-1 0 0 15,0-1-144-15,0-2-144 0,0 0-32 0,1 0 0 16,-1-1-13136-16,0-1-2640 0</inkml:trace>
  <inkml:trace contextRef="#ctx0" brushRef="#br0" timeOffset="223.01">2109 6490 11967 0,'0'0'528'0,"0"0"112"0,0 0-512 0,0 0-128 0,0 0 0 0,0 0 0 16,0 0 6304-16,0 0 1232 0,0 0 240 0,0 0 48 0,0 0-5664 0,0 0-1136 15,0 0-240-15,0 0-32 0,0 0-752 0,0 0 0 16,0 0 0-16,0 0-160 16,0 0-1088-16,8 0-224 15,-8 0-32-15</inkml:trace>
  <inkml:trace contextRef="#ctx0" brushRef="#br0" timeOffset="1445.83">1271 8178 31503 0,'0'0'1392'0,"5"-7"288"0,1-3-1344 0,-1-2-336 15,0-1 0-15,2 0 0 0,0 1 1152 0,2-1 144 16,-2 1 48-16,2 4 0 0,0 5-704 0,0-1-144 16,-1 4-32-16,1 4 0 0,0 3-336 0,1 5-128 15,0 5 0-15,0 5 144 0,1 2 160 0,-2 3 16 0,0 3 16 0,-1 1 0 16,-2 1-208-16,2-2-128 0,-3-3 128 0,-1-2-128 16,-1-3 0-16,-2-1-128 0,1 0 0 0,-4-3 0 15,1-3 128-15,-3 1-208 0,-1-5 80 0,-2 2 128 16,1 0 0-16,-1-2 256 0,-1 1 0 0,2-4-16 0,-1 0 224 15,1-2 48-15,1-2 16 0,5-4 0 0,0 0 240 0,0 0 32 16,-6 3 16-16,6-3 0 16,0 0-64-16,0 0-16 0,0 0 0 0,0 0 0 0,0 0-320 0,0 0-64 15,0 0-16-15,0 0 0 0,2-7-336 16,3 1 0-16,3-1 0 0,2 2-192 16,3 1 192-16,3 0 0 0,0 2 0 0,1-2 0 0,1 0 0 15,1 1 0-15,1 1 0 0,1 0 0 0,-3 0 0 0,2 2 0 16,0 0 0-16,0 0-128 15,-3 0-400-15,0 0-80 16,-1 0-16-16,-3 0-13200 0,-2 1-2624 0</inkml:trace>
  <inkml:trace contextRef="#ctx0" brushRef="#br0" timeOffset="1662.24">1834 8472 22111 0,'0'0'1968'0,"0"0"-1584"16,0 0-384-16,0 0 0 0,0 0 3152 0,0 0 560 16,0 0 96-16,0 0 32 0,0 0-1648 0,0 0-320 0,0 0-64 15,0 0-16-15,0 0-1232 0,0 0-256 0,0 0-48 0,0 0-16 16,0 0-432-16,0 0-96 0,0 0-16 0,0 0 0 31,0 0-1456-31,0 0-288 0,0 0-64 0,13 5-16 0</inkml:trace>
  <inkml:trace contextRef="#ctx0" brushRef="#br0" timeOffset="2734.35">797 10172 20271 0,'0'0'1792'0,"0"0"-1424"0,0 0-368 0,5-5 0 16,1-2 2240-16,1 2 384 0,-2 0 80 0,2 1 16 15,0-2-1504-15,3 0-288 0,-1 1-64 0,2 1-16 16,1 0-720-16,0 2-128 0,1 0 0 0,3 2 0 16,-1 2 0-16,2 0-128 0,-4 4 128 0,0 0 0 0,-2 1 0 0,-1 0 0 15,-2 5 0-15,-3-1 0 0,-4 3 544 0,1 0 96 16,-2 2 0-16,-4 0 16 0,-3 2 368 0,-1-1 80 16,1-2 16-16,-3 1 0 0,0 0-368 0,0-2-80 15,0-1-16-15,3-1 0 0,-1-2-400 0,4-2-64 16,-1-1-32-16,5-7 0 0,0 0-160 0,0 0 0 15,0 0 0-15,0 0 0 0,2 9-192 0,4-3-80 16,1-2-16-16,4 0 0 0,2 0 288 0,2-1-192 16,1-1 192-16,0 2-160 0,-1 0 160 0,0 1 0 15,0-1 0-15,-2 0-128 0,-2 1 128 0,1-1 0 16,-1 1 0-16,0 1 0 0,-5-1 0 0,2 0 0 16,0 0 0-16,-3 2 0 0,-5-7 0 0,4 6 0 15,1 1 0-15,-2-1 0 0,-3 2 128 0,-1 1-128 0,-2 2 128 0,-1 0-128 16,-2 1 0-16,-2 2 0 0,-1 2 0 0,-1 0 0 15,-1 1-192-15,-2-2 64 16,-2 2 0-16,1 0 0 0,0-4 128 0,1 0 0 16,1 0 0-16,0-1 0 0,4-3 0 0,2-1-208 15,-1-1 80-15</inkml:trace>
  <inkml:trace contextRef="#ctx0" brushRef="#br0" timeOffset="2914.24">1338 10617 34095 0,'0'0'3024'0,"0"0"-2416"0,0 0-480 0,0 0-128 16,0 0 1216-16,0 0 240 0,0 0 32 0,0 0 16 0,0 0-720 0,0 0-144 16,0 0-16-16,0 0-16 0,0 0-784 0,0 0-144 15,0 0-48-15</inkml:trace>
  <inkml:trace contextRef="#ctx0" brushRef="#br0" timeOffset="58970.03">5683 7081 6447 0,'1'11'576'0,"-1"2"-576"15,0 2 0-15,0 0 0 0,2-2 3328 0,-1 0 544 16,0 0 112-16,2-3 32 0,-1-2-1776 0,2 0-336 15,-4-8-80-15,5 6-16 0,1-2-848 0,0 0-160 16,-6-4-32-16,8 0-16 0,1-1-64 0,2-6-16 16,-1-3 0-16,3-1 0 0,1 0 80 0,3 0 16 15,4-1 0-15,0 2 0 0,0 2-544 0,-2-2-96 16,2 2-128-16,-2 1 176 0,-1 4-176 0,0 1 0 16,0 0 0-16,1 4 0 0,-4 0 0 0,0 3 0 15,-2-1 0-15,-2 1 0 0,1-1 0 0,-1 0 0 0,-1 0 0 16,0 0 0-16,2-3 0 0,1 0 0 15,1-2 0-15,1-2 0 0,-2-1 0 0,0-1 0 16,-1-1 0-16,1-1 0 0,0 2 0 0,1 0 160 16,0 1-160-16,2 1 160 0,0 3-160 0,3 3 128 0,3 3-128 0,2 5 128 15,2 2-128-15,1 4 192 0,-2 2-192 16,0 3 192-16,0 3-48 0,-1 0 0 0,0-4 0 16,-2-3 0-16,-2-4-144 0,0-2 192 0,0-4-192 0,-2-3 192 15,0-1 192-15,2-4 64 0,0-5 0 16,-1-4 0-16,1-6 336 0,2-3 80 0,3-3 16 0,1-1 0 15,5 1-224-15,4-2-32 0,3 1-16 0,-1 2 0 0,-5 3-384 16,-1 4-80-16,-1 5-16 0,-1 2 0 0,-4-1-128 16,-3 5 0-16,0 0 0 0,-1 4 0 15,-1 0 0-15,-2 1 0 0,-3 1 0 0,1-3 0 0,-2 0 0 16,0 1 0-16,-1 0 0 0,0-2 0 0,1-4 0 0,2 2 0 16,2-5 0-16,3 1 0 0,3-3 0 0,4 2 128 15,2 2-128-15,1 2 128 0,-1-3-128 0,1 3 128 16,-1 2-128-16,0 2 128 0,0 3-128 0,-1 3 0 15,-2-1 144-15,-1 1-144 0,1-1 0 0,-1 1 128 16,-2-2-128-16,1 0 0 0,-1-2 0 0,2-1 0 16,4-2 0-16,0 0 0 0,1-5 0 0,0 0 0 15,2-3 0-15,-2-2 0 0,0-3 0 0,-2-1 0 16,-2 1 128-16,0 2-128 0,-5 0 128 0,0 2-128 16,-1 3 128-16,-2 2-128 0,1 4 0 0,-1 4 128 0,0 2-128 15,0 3 0-15,2 2 0 0,3 3 0 0,2 3 0 16,4 0 0-16,6 1 0 0,3-5 0 0,3 0 0 0,1-2 0 15,0-7 0-15,-1-2 0 16,-3-2-160-16,0 0 160 0,-3-5 0 0,0 0 0 0,-1-2 128 0,-3-1-128 16,-2-1 0-16,0 0 0 0,2 0 0 0,-1 3 0 15,2 2 288-15,-1 1-32 16,1 2-16-16,1 3 0 0,2 1-32 0,1 2 0 0,-2 2 0 0,1 3 0 16,1 3-208-16,1 0 128 0,-1 0-128 15,0-1 0-15,-2-4 0 0,-2-2 128 16,-2-2-128-16,0-1 0 0,-1-2 0 15,0-2 0-15,-2-2 0 0,-4-1 0 0,-3 0 0 0,0 0 0 16,-4 2 0-16,-3-1 0 0,-2-1 0 0,0 2 0 16,0-1 0-16,-2 2 0 0,-2-2 0 0,0-1 0 0,0-1 0 0,1-3-21232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44:39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12201 9103 24063 0,'0'0'1072'0,"0"0"208"0,-6-1-1024 0,-1-3-256 0,7 4 0 0,-5-1 0 15,-1-1 1296-15,6 2 208 0,0 0 32 0,-5-5 16 16,5 5-16-16,0 0 0 0,0 0 0 0,0 0 0 0,-3-6-448 16,3-1-80-16,1-1-32 0,4 2 0 0,2-1-528 0,3 3-128 15,3-1 0-15,2 4-16 0,-1-3 368 0,3 4 80 16,1 1 16-16,2 4 0 0,-2 6-416 0,0 2-80 15,-1 6-16-15,-2 6 0 0,-2 3 416 0,-3 4 80 16,-2 5 16-16,-2 4 0 0,-2 2-432 0,0-1-80 16,-2 1 0-16,-4-1-16 0,0 0-240 15,0-3 0-15,-2-2 0 0,1-1 0 0,-1-2-192 16,0-6-16-16,0-3-16 0,0-4 0 16,0-3-800-16,1-2-144 0,-1-4-48 0,1-3 0 15,-1-2-176-15,4-7-32 0,-6 4-16 0,6-4-15728 0</inkml:trace>
  <inkml:trace contextRef="#ctx0" brushRef="#br0" timeOffset="255.35">12204 9567 34031 0,'0'0'1504'0,"0"0"320"0,0 0-1456 0,0 0-368 0,0 0 0 0,0 0 0 16,0 0 608-16,0 0 48 0,0 0 16 0,0 0 0 15,0 0 80-15,7 5 16 0,-1 2 0 0,2 2 0 16,-2 3 224-16,2 1 48 0,0 1 16 15,-1 1 0-15,-1-1-640 0,-2 0-128 0,-1-1-32 0,-1-1 0 16,0-2-48-16,-1 0-16 0,-1-10 0 0,0 7 0 16,0-7 304-16,1 7 48 0,-1-7 16 0,1 8 0 15,2-2-240-15,1 1-64 0,3-2 0 0,2-1 0 16,2 0-256-16,4-3 0 0,3-1 0 0,2-2-144 16,2-4 144-16,1-4 0 0,-1-6 0 0,2-2 128 15,-5-4-128-15,0 1 0 0,-1-1 128 16,0 1-128-16,-1-1-608 0,-1 2-192 0,-2 5-32 0</inkml:trace>
  <inkml:trace contextRef="#ctx0" brushRef="#br0" timeOffset="6652.98">15800 10798 11055 0,'0'0'480'0,"0"0"112"0,0 0-464 0,0 0-128 0,0 0 0 0,0 0 0 15,0 0 3424-15,0 0 672 0,0 0 128 0,0 0 16 16,0 0-1936-16,0 0-384 0,5 8-64 0,-5-8-32 16,5 6-704-16,-5-6-144 0,7 4-16 0,-7-4-16 15,8 4-416-15,-1-1-80 0,1-1 0 0,1-2-16 16,2-2 80-16,-1-1 0 0,1-1 16 0,0-2 0 0,2-3-80 15,0-2-32-15,0-1 0 0,4-1 0 0,4-2-96 0,1 0-32 16,2 2 0-16,2 3 0 0,1 2-288 16,1 3-144-16,-1 2 16 15,-2-1 0-15,-2 4 128 0,-1 2-208 0,2 0 80 0,-3 2 128 16,0 0-160-16,-3 1 160 0,-4-2 0 0,2 2-144 0,-2-1 144 0,1-1 0 16,-2-1 0-16,0 0-128 0,0-1 128 0,0-1 0 15,-2-1 0-15,1-1 0 0,0 1 0 0,-2 0 0 16,1-1 0-16,-2 1 0 0,0 1 0 15,-1 1 0-15,1 3 128 0,-2 3-128 0,-1 1 0 16,1 1 0-16,-2 1-160 0,0 3 160 0,0 2 0 0,2-2 0 16,-1-2 0-16,2 0 0 0,2-1-128 0,1-2 128 0,1-3 0 15,2-2 0-15,3-3-128 0,2-3 128 16,2-1 0-16,2-1 0 0,-1-4 0 0,1 0 0 0,1-4 160 16,-1 0-32-16,-1-3 48 0,0-1 16 0,-1 0 0 0,0 2 0 15,1 0-64-15,0 5-128 0,-1-2 192 16,0 6-64-1,-1 3-816-15,-1 4-160 0,0 6-48 0</inkml:trace>
  <inkml:trace contextRef="#ctx0" brushRef="#br0" timeOffset="7331.8">18671 10643 2751 0,'0'0'256'0,"0"0"-256"0,0 0 0 0,0 0 0 0,0 0 6080 0,0 0 1152 0,0 0 256 0,0 0 32 0,0 0-4992 15,0 0-992-15,0 0-208 0,0 0-48 0,0 0-400 0,9 6-96 16,0 5-16-16,1-5 0 0,3 2 0 0,2 0 0 15,2 0 0-15,2-4 0 0,5 0-496 0,-1-3-96 16,3-1-32-16,-1-3 0 0,0-3-16 0,-1-3-128 16,-1 0 192-16,-4-1-64 0,-2 3 48 0,0-4 0 15,-1 1 0-15,-1 1 0 0,0 1 32 0,-2 1 16 16,-2 2 0-16,0 2 0 0,-2 1-224 0,0 2 128 16,0 0-128-16,3 1 0 0,-2 3 0 0,1 1 0 15,-1-2 0-15,1 1 0 0,0 0-160 0,1 0-128 16,-1-2-32-16,0 1 0 0,1-1 720 0,1-2 144 15,1-1 32-15,3 0 0 16,2-6-1184-16,0 1-224 0,3-1-64 0,3-3 0 16,1 1 1600-16,0-4 304 0,3-4 64 0,1 0 16 15,1 0-1328-15,-2 1-256 0,-2 2-48 0,1 2-16 16,-2 3-1104-16,2 5-240 0,2 4-32 0</inkml:trace>
  <inkml:trace contextRef="#ctx0" brushRef="#br0" timeOffset="7861.28">21166 10642 31327 0,'0'0'2784'15,"0"0"-2224"-15,8 1-560 0,1 0 0 0,1 2 1168 0,6 1 128 0,5 1 32 16,1 0 0-16,-3 0-784 0,2-2-160 16,0 0-16-16,1-2-16 0,0-1 240 0,1 0 48 15,-1 0 16-15,1-3 0 0,-2 1-352 0,-1-2-80 16,-2 0-16-16,-1-3 0 0,-3 2 112 0,1 1 32 0,-1-1 0 0,-2 1 0 16,-2 1-144-16,1 2-16 15,-1 1-16-15,2 3 0 0,-1 2-176 0,0 1 0 0,-2 5 0 0,1-1 128 16,1-1-128-16,-2 3 0 0,0 1 0 0,0-1 0 31,0 0-352-31,0-2-160 0,-1-2-16 0,3-2-16 0,0-2 352 0,1 0 64 0,0-1 128 16,0-4-208-16,-1-3 208 15,2-3 0-15,0-1 192 0,0-1-192 0,1 0 0 16,0-3 0-16,2-1 0 0,-1 0 0 0,1 0 880 0,-1 3 112 0,2 1 32 0,2 2 0 16,-2 1-1648-1,0 2-320-15,1 2-64 0,0 2-17600 0</inkml:trace>
  <inkml:trace contextRef="#ctx0" brushRef="#br0" timeOffset="8611.61">17418 7580 8287 0,'0'0'736'0,"0"0"-592"15,0 0-144-15,0 0 0 0,-6 7 4672 0,0 3 896 16,-6 3 176-16,-2 3 32 0,-2 5-3632 0,-1 2-736 16,-2 3-128-16,0 4-48 0,0-2-880 0,1 0-176 15,1 0-48-15,2-2 0 0,4-1 0 0,2-1 0 16,1-4 0-16,2-2 0 0,4-3 624 0,3-1 112 0,2-1 32 15,3 0 0-15,3 0-320 0,3 0-48 0,2-1-16 16,3 0 0-16,2-2-352 0,3-3-160 0,1-1 128 0,3-1-128 16,-1 0 0-16,-1-3 0 0,0-2 0 15,1-2 0-15,0-1 128 0,-2-3-128 0,0 0 128 0,-4-2-128 16,-2-2 0-16,0-2 0 0,0 1-224 0,0-2 80 16,-4 0-1632-1,0 0-320-15,0-1-64 0</inkml:trace>
  <inkml:trace contextRef="#ctx0" brushRef="#br0" timeOffset="8842.31">17676 7683 39567 0,'-8'-6'1744'0,"8"6"368"0,0 0-1680 0,0 0-432 0,0 0 0 0,0 0 0 0,0 0 1024 0,0 0 128 15,0 0 32-15,0 9 0 0,1 5-336 0,1 6-64 16,0 3-16-16,-1 3 0 0,1 1-432 0,-2-1-80 16,-2 0-32-16,1-2 0 15,-1 0-896-15,-1-1-176 0,0 3-48 0,1-6 0 16,-3 0-2224-16,2-4-448 0,0-1-80 0</inkml:trace>
  <inkml:trace contextRef="#ctx0" brushRef="#br0" timeOffset="9063.68">17723 7723 12895 0,'-13'-6'1152'0,"7"4"-928"15,1 0-224-15,5 2 0 0,0 0 5680 0,0 0 1088 0,0 0 208 0,0 0 64 16,0 0-4416-16,0 0-896 0,-2 10-160 0,0 3-32 16,5 1-768-16,1 3-128 0,2 2-48 0,2 2 0 15,3 1-320-15,-1-2-64 0,1 0-16 0,0-1 0 16,4-1-192-16,-2-2 0 0,-2-3 0 0,1-3 0 15,-1-2 0-15,-1-1 0 0,2-1-160 0,-1-2 160 16,1 0-368-16,1-1 16 0,2-2 0 0,0-1 0 16,1-3-3424-16,1-2-672 15</inkml:trace>
  <inkml:trace contextRef="#ctx0" brushRef="#br0" timeOffset="9257.91">18085 7498 8287 0,'-4'-10'736'0,"-1"-1"-592"16,-1 2-144-16,0 3 0 0,6 6 7600 0,0 0 1488 16,0 0 288-16,0 0 64 0,0 0-6432 0,-8 10-1296 15,2 12-256-15,-2 6-48 0,0 7-864 0,2 7-160 16,2-5-48-16,1 4 0 0,1 2-336 0,0-5 0 16,1-2 0-16,2-1 0 15,-1-5-1040-15,2-1-240 0,-2-2-32 0,1-3-16 16,-1-2-2288-16,0-2-464 0</inkml:trace>
  <inkml:trace contextRef="#ctx0" brushRef="#br0" timeOffset="9675.23">18159 7849 28959 0,'-7'-10'1280'0,"7"10"272"0,0 0-1232 0,0 0-320 0,0 0 0 0,0 0 0 0,0 0 1792 0,0 0 320 15,0 0 48-15,0 0 16 0,0 0-1024 0,-2 10-208 16,2 7-48-16,0-3 0 0,0 2-608 0,0-2-128 15,2 1-32-15,0-2 0 0,2-2-128 0,1 0-176 16,3-3 48-16,0-2 0 16,0-2-320-16,1-1-48 0,1-3-16 0,3-3 0 0,0-1 208 0,2-2 48 15,0-4 0-15,1-3 0 0,0 0 256 0,-3-1 0 16,-1 0 0-16,-2-2 0 0,-1 0 0 0,-1-2 0 16,-4 1 0-16,-3-1 0 0,-2 0 368 15,-3-1 80-15,-3 0 0 0,-2-1 16 0,-4 3 304 0,1-1 48 16,-1 4 16-16,0-1 0 0,2 4-304 0,-1 2-48 0,0 3-16 15,3 4 0-15,0 2-256 0,1 2-48 0,0 2-16 0,2 2 0 16,1 3-336-16,1 2-80 16,2 4-16-16,2 0-12640 0,2-2-2512 0</inkml:trace>
  <inkml:trace contextRef="#ctx0" brushRef="#br0" timeOffset="9964.35">18442 7694 18431 0,'-7'-16'816'0,"4"11"160"0,-1 0-784 0,1-2-192 0,1 3 0 0,2 4 0 16,0 0 4448-16,0 0 848 0,0 0 160 0,0 0 48 15,0 0-3088-15,0 0-624 0,0 0-112 0,0 0-16 0,0 0-1088 0,0 0-224 16,0 0-32-16,8 3-16 0,2 0-304 0,1-2 0 15,-1-1 0-15,3-1 0 0,0 2 0 0,0 0 0 0,0-1 128 16,0-1-128-16,-1-2 0 0,0 1 0 0,-1-2 0 16,0 1 0-16,-1 0-192 0,1 1-64 15,-2-2 0-15,-1 1 0 16,-2-2-560-16,-6 5-112 0,0 0-32 0,0 0-11616 0,0 0-2336 16</inkml:trace>
  <inkml:trace contextRef="#ctx0" brushRef="#br0" timeOffset="10132.64">18534 7678 17503 0,'0'0'1552'16,"-4"12"-1232"-16,-1-3-320 0,-1 5 0 0,1-1 3600 0,1 0 672 15,-1 4 128-15,0-2 16 0,1-1-1840 0,1 0-368 16,1-1-80-16,2 0-16 0,0-1-1344 0,0 1-256 0,0 0-64 0,0-1-16 16,0 0-432-16,1-2 0 0,0 2 0 0,1 1 0 15,-2-3-320-15,1 1-32 0,0-2-16 0,0 0-12000 16,-1-9-2416-16</inkml:trace>
  <inkml:trace contextRef="#ctx0" brushRef="#br0" timeOffset="10882.66">20595 7715 13823 0,'0'0'608'0,"0"0"128"0,-8 0-592 0,8 0-144 0,0 0 0 0,-7 6 0 0,-4 2 3072 0,-4 2 592 0,-2 2 112 0,-1 1 32 16,-1 2-2032-16,-1 0-416 15,1 2-80-15,-6 4 0 0,3-1-80 0,2 0-16 16,2 3 0-16,2-1 0 0,2-1-688 0,-1-1-144 16,5 4-32-16,2 1 0 0,2-1-96 0,2-1-32 0,1-1 0 0,1 0 0 15,2-1-48-15,1 1-16 16,1-2 0-16,4-3 0 0,0-2-128 0,3-2 0 0,4-2 0 0,3-4 128 16,1 3-128-16,5-8 0 0,4-3 0 15,4-3 0-15,-1-4 0 0,1-2 0 0,0-3 0 0,-1 0 0 16,-3 0-2592-1,-3 0-608-15</inkml:trace>
  <inkml:trace contextRef="#ctx0" brushRef="#br0" timeOffset="11117.43">20693 7909 35007 0,'0'0'3120'0,"0"0"-2496"0,0 0-496 0,0 0-128 0,0 0 592 0,0 0 112 16,0 0 0-16,-4 6 16 0,0 1-336 0,1 3-80 15,1 5-16-15,0 3 0 0,1 0-32 0,0 4 0 16,1 4 0-16,0-3 0 0,0 0-448 0,0-1-80 16,0-2-32-16,0-1 0 15,0-2-2384-15,-2 0-496 0</inkml:trace>
  <inkml:trace contextRef="#ctx0" brushRef="#br0" timeOffset="11334.55">20693 7885 27647 0,'0'0'2448'0,"0"0"-1952"0,0 0-496 0,0 0 0 15,0 0 1776-15,2 8 256 16,-3 1 48-16,2 4 16 0,1 0-1024 0,0 2-208 0,2 0-32 0,3 2-16 15,2 3-240-15,2-3-32 0,2 2-16 0,2-2 0 16,0 0-320-16,1-1-64 0,0-3-16 0,-1 0 0 16,4-1-128-16,-2-2-176 0,-2-1 48 0,0-2 0 15,-2-3-1104-15,-2-2-224 16,-2 1-32-16,-1-6-14800 0</inkml:trace>
  <inkml:trace contextRef="#ctx0" brushRef="#br0" timeOffset="11507.46">20990 7674 18431 0,'0'0'1632'0,"0"0"-1312"16,-5-4-320-16,5 4 0 0,0 0 3712 0,0 0 656 15,-3 8 144-15,0 5 32 0,0 7-2832 0,-1 5-560 16,1 8-128-16,-1-1 0 0,-1 3-64 0,1-2 0 16,1 0 0-16,2 1 0 0,0 2-768 0,1-3-192 15,0 0 0-15,1-6 0 16,2-2-2672-16,-1-3-576 0</inkml:trace>
  <inkml:trace contextRef="#ctx0" brushRef="#br0" timeOffset="11837.93">21171 7910 33567 0,'-12'5'1488'0,"7"2"304"0,0 2-1424 0,0 5-368 0,-2 2 0 0,1 2 0 16,-1 4 320-16,3 2-16 0,2 1 0 0,2 0 0 15,0-6-304-15,4 1 0 0,1-2 0 0,4-2 0 16,3-3-144-16,-1-6-96 0,0 0-16 0,0-4 0 16,1-5-16-16,0-2-16 0,0-4 0 0,-3-2 0 0,0-3 624 0,1-3 128 15,0-2 32-15,0-3 0 16,-1-2 384-16,0-1 80 0,-1 3 0 0,-1 1 16 0,-4-1-592 0,0 0-128 15,-3-1-32-15,-1 0 0 16,-3-1-96-16,-1 3-128 0,-5 0 176 0,1 3-176 0,-1 4 160 16,-2 6-160-16,-3 7 128 0,0 7-128 0,-2 5 0 15,0 5 0-15,-1 2 0 0,1 2-176 0,0 1-128 0,4 0-16 16,3-1-16-16,1-1-16720 0</inkml:trace>
  <inkml:trace contextRef="#ctx0" brushRef="#br0" timeOffset="12060.83">21300 7909 35007 0,'0'0'3120'0,"0"0"-2496"0,0 0-496 0,0 0-128 0,0 0 624 0,8 0 96 15,1 0 32-15,2 0 0 0,-1 0-192 0,2-3-48 16,-1 2 0-16,4 0 0 0,0-3 64 0,2 0 0 0,2-1 0 0,0-1 0 15,2 1-416-15,0 4-160 0,-2-3 128 0,1 3-128 16,-3 1 0-16,-1 1 0 0,-1 3 0 16,-3-1 0-1,-3 2-1408-15,-1 1-384 0,-2 1-64 0</inkml:trace>
  <inkml:trace contextRef="#ctx0" brushRef="#br0" timeOffset="12250.04">21463 7858 20271 0,'0'0'1792'0,"-3"8"-1424"0,-2 1-368 0,0 4 0 0,0 4 3744 0,0 1 672 16,-2 2 144-16,1 2 32 0,-2 1-3056 0,1 0-624 15,2 0-112-15,1 1-32 0,0-1-240 0,2 0-48 16,0 0-16-16,1-2 0 0,0-1-464 0,-1 3-160 16,2-7 0-16,2 0 0 15,-2-3-2528-15,0-2-496 0</inkml:trace>
  <inkml:trace contextRef="#ctx0" brushRef="#br0" timeOffset="12408.87">21865 8256 3679 0,'0'0'320'0,"0"0"-320"0,0 0 0 0,0 0 0 16,0 0 7664-16,0 0 1456 0,0 0 288 0,1 8 64 15,0-1-6864-15,1 1-1392 0,-2-8-256 0,2 8-12688 16,1-1-2544-16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44:56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17780 13147 23039 0,'0'0'1024'16,"0"0"192"-16,-4-4-960 0,4 4-256 0,0 0 0 0,0 0 0 0,0 0 2096 0,0 0 368 15,0 0 80-15,0 0 16 0,0 0-1456 0,7 3-272 16,1 2-64-16,2-1-16 0,3 0 320 0,1-3 64 15,2-1 16-15,2 0 0 0,2-1-496 0,-1 1-80 16,-2-3-32-16,-2 1 0 0,-1-1-304 0,0 1-64 0,1-1-16 0,-2 2 0 16,1-1-160-16,0 1 0 0,-1 0 0 0,2-1 128 15,-1 2-128-15,-1 2 0 0,-1-1 0 0,1 3 0 16,0 0 0-16,0 0 0 0,0-2 0 0,1 1 0 0,3 0 0 16,-1-2 0-16,1 2 0 0,1-3 0 15,2-3 144-15,-1 0 48 0,1-1 16 16,-1-1 0-16,0-1 336 0,-2-2 64 0,0 0 16 0,-1-4 0 0,1 1-64 0,3 0-16 15,-2 2 0-15,-1-1 0 0,-4 3-288 0,2 2-64 16,-1 0-16-16,0 2 0 0,1-2-176 0,-1 3 0 16,2 2 0-16,-2 0 128 0,2 0-128 0,-1 2-272 15,0-1 64-15,-2 0 16 16,-2-1-2496-16,-2 3-480 0</inkml:trace>
  <inkml:trace contextRef="#ctx0" brushRef="#br0" timeOffset="1672.5">10658 13155 22175 0,'0'0'976'0,"0"0"208"0,0 0-944 16,0 0-240-16,0 0 0 0,0 0 0 0,-5-3 2272 0,5 3 416 16,-4-2 64-16,4 2 32 0,0 0-1200 0,0 0-240 15,0 0-64-15,0-7 0 0,4 2-608 0,3-3-128 16,5 1-32-16,4-3 0 0,2 0-288 0,2 0-64 16,-1-4-16-16,3 3 0 0,-1 0 64 0,1 1 16 15,2-2 0-15,-1 0 0 0,-2 2 16 0,0-2 0 16,0 1 0-16,1-1 0 0,2 1-96 0,0 0-16 0,0-1 0 0,3 1 0 15,2 2-128-15,5 2 0 0,4-1 144 16,5 2-144-16,0 0 0 0,1 2 0 0,0 3 0 16,1 1 128-16,-2 1-128 0,0 0 0 0,0 2 0 0,2-2 128 15,2 4-128-15,3-3 0 0,3-1 0 16,-1-1 0-16,-1 0 0 0,-1-1 128 0,-2-1-128 0,-4 0 128 16,-2-2 16-16,-3-1 16 0,-1-2 0 0,0 2 0 15,0 0 48-15,-2 1 16 0,1 0 0 0,-1 3 0 16,2 1-80-16,0 2-16 0,-6 2 0 0,1 1 0 0,-1 3-128 15,1 1 0-15,-3 3 0 0,-1 1 128 0,-2 1-128 16,0-1 160-16,3 4-160 0,-1-1 160 0,-1 2-160 0,0-1 0 16,0-2 144-16,0-4-144 0,1-2 0 15,0-1 128-15,2-1-128 0,-1-3 0 0,-3-3 192 16,-1 0-48-16,0 1 0 0,-2-1 0 0,-2-1 32 16,0 1 0-16,-1 2 0 0,9 1 0 0,-3 1-48 0,-10-1-128 15,2 1 192-15,0 3-64 0,2-2-128 0,3 2 192 0,-1 1-192 16,2 1 192-16,1-1-192 0,3 0 0 0,2 3 0 15,3-5 0-15,1 0 0 0,1-2 0 16,-2-2 0-16,13-2 0 0,-6-4 144 0,-17-1-144 0,-1-2 160 16,9-4-160-16,-3-2 160 0,-11 5-160 0,2-1 160 15,10-1-160-15,-3 2 128 0,-3 4-128 16,-6 3 0-16,-4 3 0 0,4 0 0 0,2 3 0 16,-1 0 0-16,5 2 0 0,2 0 0 0,1 1 0 15,1 0 0-15,0-2 0 0,2-4 0 0,0 1 0 0,-1-1 0 16,12-2 0-16,-6-3 0 0,-5-4 0 0,0-3 144 15,-11 2-144-15,3-4 0 0,1-1 0 0,-1-2 0 0,12-6 0 16,-2 4 0-16,0-1 0 0,-2 2 0 0,-10 7 128 16,4 1-128-16,-1 1 0 0,1 2 0 0,-1 2 0 15,-2 2 0-15,0 1 0 0,1 3 0 0,-1 3 0 16,0-2 0-16,-2 1 0 0,0 3 0 16,-1 1 0-16,1-3 0 0,2 3 0 15,1-4 0-15,2-2 0 0,-2-1 0 0,2-2 0 16,0-2 0-16,2-2 0 0,2-1 0 0,15-2 0 0,-4-4 0 15,-4 3 0-15,-2 0 0 0,-12 2 0 0,-1 0 0 0,0-1 0 0,-2 4 0 16,2-2 0-16,-2 0 0 0,-1 1 0 0,-3 2 0 16,-1 2 0-16,0 2 0 0,-1 0 0 0,-1 0 0 15,0 4 0-15,1-3 0 0,1 1 0 0,1 2 0 0,2 0 0 16,0 0 0-16,-1 0 0 0,1-5 0 0,2 2 0 16,2-4 0-16,-1 0 0 0,2-5 0 0,1-3 0 15,3-2 0-15,13-9 0 0,-3 1 0 0,-2 1 0 16,-6 1 0-16,-2 3 128 0,-4 3-128 0,-2 1 0 15,2 5 0-15,-4 1 0 0,-3 1 0 0,0 2 0 16,-14 0 0-16,9 2 0 0,0 2 0 0,0 1 0 16,0 2 0-16,-1-2 0 0,0 3 0 0,2 0 0 15,3 1 0-15,3-2 0 0,2-2 0 0,2-1 0 16,0-2 0-16,4 0 0 0,2-4 0 16,3 0 0-16,1-1 0 0,1 0 0 0,3 2 0 0,-2 1 0 15,-2 1 0-15,7 3 0 16,-10 2-352-16,-5 0-160 0,-1 1-16 0,-8-2-13184 0,2 0-2640 15</inkml:trace>
  <inkml:trace contextRef="#ctx0" brushRef="#br0" timeOffset="5814.95">17724 8592 6447 0,'0'0'576'16,"-5"1"-576"-16,5-1 0 0,-7 0 0 0,1 2 4592 0,6-2 800 0,-5 6 176 0,2 2 16 16,2 1-4048-16,-1 0-800 15,1 4-160-15,1 2-48 0,1 0-528 0,2 2 0 16,0 0 0-16,0-1 0 0,1-2 0 0,0-1 0 16,2-1 0-16,-1 0 0 0,0-4 0 0,0-3-176 0,-5-5 176 0,5 4-160 15,-5-4 160-15,7 1 0 0,1-4 0 0,0-2 0 16,-2-1 688-16,2-4 112 0,0 0 32 0,0-3 0 15,-1 0-192-15,1 0-48 0,0 1 0 0,0-1 0 16,-4 3-432-16,0 2-160 0,-4 8 0 0,0 0 144 16,0 0-144-16,0 0 0 0,0 0-160 0,0 0 160 15,0 0-224-15,0 0 48 0,0 0 16 0,-2 9 0 16,1 0 160-16,-2 0 224 0,1 2-48 0,-1-3-16 16,1-1-160-16,-2 1 0 0,1-1 144 0,0 1-144 0,3-8 128 15,0 0-128-15,0 0 160 0,0 0-160 16,-1 6 192-16,1-6-48 0,0 0-16 0,0 0 0 0,0 0-128 0,0 0-176 15,0 0 48-15,9 0 0 16,0-4 128-16,1 0 0 0,-3-2 0 0,1-3 0 0,0-1 0 0,-1 3 144 16,-2-1-144-16,-3 0 0 0,0 1 272 15,-2 1-48-15,0-1-16 16,0 7 0-16,-2-7 416 0,0 0 80 0,-2 3 0 0,-1-2 16 0,-2 0 176 0,1 3 16 16,-1-1 16-16,7 4 0 0,-6-2-480 0,0 4-112 15,1-1-16-15,0 4 0 16,1 6-1264-16,1 0-256 0,2 4-48 15</inkml:trace>
  <inkml:trace contextRef="#ctx0" brushRef="#br0" timeOffset="6863.92">20255 8664 28559 0,'0'0'2544'0,"0"0"-2032"0,0 0-512 0,0 0 0 0,0 0 256 0,0 0-64 16,0 0 0-16,0 0 0 0,0 0 352 0,0 0 64 16,0 0 16-16,3 5 0 0,1 3 64 0,-1 1 16 15,0 0 0-15,2 0 0 0,-1 2-176 0,0-1-16 0,0-1-16 0,-1 0 0 16,4 0-368-16,-2-3-128 16,2-2 0-16,-1-1 144 0,1 3-144 0,2-5 0 0,-1 2 0 15,0-1 128-15,1-2-128 0,0 0 0 0,2-4 144 16,1 2-144-16,1-1 0 0,0 0 144 0,0 1-144 0,2-1 0 15,-2-1 0-15,-3 2 0 0,-1-1-192 16,-2 1 48-16,-7 2-64 0,0 0-16 0,4-6 0 0,-4 6 0 16,0 0 480-16,0 0 80 0,-2-8 32 0,-2 2 0 15,-1-1 128-15,-1 2 16 0,-1 0 16 0,-1 1 0 0,1 2 80 0,0 0 16 16,-1 2 0-16,0 3 0 0,1 2-176 0,0 3-16 16,1 2-16-16,0 5 0 0,1 0-416 0,3 2 0 15,-1 0 128-15,3-1-128 0,1-2 0 0,2 0-176 16,1-2 48-16,0-5 0 15,2-1-304-15,1-4-48 0,1-1-16 0,-1-2 0 16,1-5 256-16,0 0 48 0,1-2 16 0,0-1 0 0,0-3 176 0,-1 2 144 16,-1-6-16-16,-2 2-128 0,0 1 192 15,-1-3-64-15,0 3 0 0,-1-1-128 0,-1-2 192 16,-1-1-64-16,-2 1 0 0,0 2-128 16,0 1 176-16,-1 3-176 0,1 2 160 0,-2 3-160 15,3 5 304-15,0 0-48 0,-7 2 0 0,-1 5 0 0,0 3-256 0,0 3 128 16,0 4-128-16,0 3 0 0,1-2 0 0,0 3 0 15,2 0 0-15,0-2-144 0,1-1 144 0,1-2 0 16,3 0-144-16,-1-7 144 0,1-9 0 0,0 6-176 0,0-6 176 0,0 0-128 16,0 0 0-16,0 0 0 15,6-1 0-15,1-3 0 0,-2-2 128 0,0-2 192 0,1-1-32 16,-1-3-16-16,1 2-144 0,-1-2 128 0,-1 0-128 16,0 0 128-16,-1 3-128 15,-1-3 0-15,0 3 0 0,-1 2 128 0,-1 0-128 0,0 7 0 0,0-6 0 16,-1 0 128-16,-2 1 0 0,3 5-128 0,-2-4 192 0,2 4-64 15,-4-4-128-15,4 4 160 0,-7 0-160 0,1 0 160 16,-1 2-160-16,1 0 192 0,6-2-192 0,-6 7 192 16,1-1-192-16,0 1-224 0,0-1 48 0,1 1 16 15,0-1 160-15,4-6 0 0,-3 8 0 0,3-8 0 16,0 0-144-16,2 7 144 0,-2-7-160 0,0 0 160 16,4 7-240-16,-4-7 48 0,0 0 16 0,0 0 0 15,0 0 16-15,0 0 0 0,5-5 0 0,0-1 0 0,1-3 160 16,1-1 0-16,-2 0 0 0,0-2 0 0,-1-2 0 0,-1 1 0 15,-2 1 160-15,-1-1-160 0,-4 3 192 0,2 1-48 16,-2 1-16-16,-1 3 0 0,-2 1 208 0,-1 5 48 16,-2 4 0-16,-2 4 0 0,0 4-384 0,-1 4 0 15,2 3 0-15,0 2-18944 0</inkml:trace>
  <inkml:trace contextRef="#ctx0" brushRef="#br0" timeOffset="11408.35">15943 10644 10127 0,'0'0'896'0,"0"0"-704"0,0 0-192 15,0 0 0-15,0 0 2704 0,8 4 512 16,1-1 112-16,3 1 0 0,2 1-688 0,2-1-144 0,-1 0-16 0,5 0-16 15,1-2-1120-15,2 1-240 0,1-1-32 0,1 1-16 16,-1-2-528-16,1 1-96 0,1-1-32 0,-1-1 0 16,-2 0 80-16,1 1 16 0,1-1 0 0,2 0 0 15,3 0-64-15,1-1-16 0,2 1 0 0,5-3 0 16,1 1 80-16,4-2 16 0,1-1 0 0,-1-1 0 16,-1 1-320-16,-4 0-48 0,-3-2-16 0,13 3 0 15,-9 2 192-15,-5 1 48 0,-5 2 0 16,-3 3 0-16,-3 2-80 0,1 1-16 0,-2 1 0 15,0 2 0-15,-1-1-112 0,3 2-32 16,3-2 0-16,-6-3 0 0,2 3-128 0,3-2 0 16,2-2 0-16,-1 0 0 0,0-2 128 0,1 1 0 15,-1-4 0-15,-2 0 0 0,-3-4-128 0,0 1 0 0,-1-1 0 0,5-1 0 0,-5 0 0 16,-1 1 0-16,-3 1 0 0,-3 2 0 0,-2 0 0 0,-2 1 0 16,-10 0 0-16,11 1 0 0,-2 3 0 0,-9-4 0 15,10 4 0-15,-1 0 0 0,-9-4 0 0,11 5 0 16,-2 0 0-16,-9-5 0 0,0 0 0 0,0 0 0 15,10 2 0-15,-2-1 0 0,-8-1 0 0,12-3 0 16,1-2 0-16,1 1 0 0,0-2 0 0,3-2 0 16,-2-1 0-16,0 1 0 0,1 1 128 0,-4 5 0 15,-2-2 0-15,1 1 0 0,-2 2-128 0,0 1 0 0,-1-1 0 16,0 1 0-16,-1 0 0 0,1 1 0 0,-8-1 0 0,9 3 0 16,-1-1 0-16,1 1 0 0,0 1 0 15,2-2 0-15,1 1 0 0,1-2 0 0,1 2 0 16,2-3 0-16,1 0 0 0,-1-3 0 0,-1 1 0 0,0 0 0 15,2-3 0-15,-1 1 0 0,-2 0 0 0,2 2 0 16,1-1 0-16,0 2 0 0,0 1 0 0,-1 1 0 16,-2 0 0-16,0 2 0 0,1 1 0 0,4 2 0 0,-1 2 0 15,1 1 0-15,0-2 0 0,1 1 0 16,-1 1 0-16,-2-3 0 0,3-3 0 0,1 1 0 0,-1-3 0 16,4 0 0-16,1-2 0 0,1 0 0 0,1-6 0 15,-1 2 0-15,-1-1 0 0,-2-1 0 0,1 1 0 16,-1 0 128-16,0 0-128 0,-1 3 128 0,-3 2-128 0,1 1 128 15,-3 1-128-15,6 4 128 0,-1 2-128 0,-3 1 0 16,-1 2 0-16,-1 2 0 0,-1 0 0 0,-1 1 0 16,0 0 0-16,-2-4-176 0,0 0 176 0,2 0 0 15,2-1 0-15,1-2 0 0,-1 1 0 0,2-4 0 16,-1-3 128-16,1-2-128 0,1-2 176 0,-2 0-48 16,-2-1 0-16,-2 1 0 0,1-1 64 0,-4 1 0 15,-2 2 0-15,-1-1 0 0,-8 3-192 0,0 0 0 16,0 0 0-16,0 0 0 0,0 0 128 0,0 0 0 0,0 0 0 0,0 0 0 15,0 0 0-15,2 8 0 16,-2 0 0-16,0-8 0 0,0 0-128 0,0 0 0 16,0 0 0-16,0 0 0 0,0 0 0 0,0 0-176 15,0 0 176-15,0 0-192 0,0 0 192 0,0 0 0 0,0 0 0 0,0 0-128 16,0 0 128-16,0 0 0 0,0 0 0 16,0 0 0-16,0 0 0 0,0 0 0 0,0 0 0 0,0 0 0 15,0 0 0-15,0 0 0 0,0 0 0 0,6 6 0 16,-1 1 0-16,-5-7-128 0,8 5 128 0,0-1 0 15,-8-4 0-15,10 4 0 0,0-2 0 16,0 1 0-16,2-2 0 0,-1-1 0 0,1 0 0 16,4-1 0-16,-3-2 0 0,0 1 0 0,-3-2 0 0,1 1 0 15,-11 3 0-15,11-2 0 0,0-4 0 0,-11 6 0 16,10-2 0-16,-10 2 0 0,11-3 0 0,-11 3 0 0,8-1 128 16,3-2-128-16,-11 3 160 0,13-1-160 0,-1-2 0 15,-2 3 0-15,0 0 0 0,1 0 0 0,-4 2 0 0,1-1 0 16,0-1 0-16,-1 1-160 0,1 2 160 0,3-3 0 15,-5 1 0-15,2 2 0 16,1-1 0-16,0-2 0 0,2 2 128 0,-2-1-128 0,0-1 0 16,-1 0 0-16,0 1-192 0,1 1 64 0,-2 0 128 15,3-1 0-15,-1-1 0 0,0 2 0 0,0-2 0 0,0 0 0 16,-9 0 0-16,11 0 0 0,-2 0 0 0,1 0 0 16,1-2 0-16,-2 0 0 0,-9 2 0 0,7-3 0 15,3 1 0-15,-1 0 0 0,0 2 0 0,-9 0 0 16,0 0 0-16,9-2 0 0,-9 2 0 0,9 0 0 15,-9 0 0-15,0 0 0 0,0 0 0 0,0 0 0 16,0 0 0-16,0 0 0 0,0 0 0 0,0 0 0 16,9 0 0-16,-9 0 0 0,0 0 0 0,0 0 0 15,0 0 0-15,0 0 0 0,11 0 0 0,-11 0 0 16,0 0 0-16,0 0 0 0,0 0 0 0,0 0 0 16,0 0 0-16,0 0 0 0,0 0 0 0,0 0 0 15,0 0 0-15,0 0 128 0,0 0-128 0,0 0 144 0,0 0-144 0,0 0 160 16,0 0-160-16,0 0 0 0,0 0 144 0,0 0-144 15,0 0 128-15,0 0-128 0,0 0 128 16,0 0-128-16,0 0 0 0,0 0 128 0,0 0-128 0,0 0 0 16,0 0 0-16,0 0 0 0,0 0 0 0,0 0 0 15,0 0 0-15,0 0 0 0,0 0 0 0,0 0 0 16,0 0 0-16,0 0-128 0,7-2 128 0,-7 2-128 0,10-1 128 0,-10 1-208 16,0 0 80-16,10-1 128 0,-10 1 0 15,9 0 0-15,0-3 0 0,-9 3 0 0,9-1 0 0,1 1 0 16,-3-1 0-16,2 1 0 0,1 0-128 15,-1 1 128-15,-1 0 0 0,2 2 0 0,2-3 0 16,1 1-144-16,2 0 144 0,6-1 0 0,0-1 0 0,-5 0 0 16,1-2 0-16,2 1 0 0,1 0 0 15,-1-2 0-15,0 2 0 0,0-2 0 0,-1 1 0 0,-1 2 0 16,0 0 0-16,-1-1 0 0,-2 1 0 0,1 1 0 16,-1 0 0-16,0 3 0 0,-5-1 0 0,2 1 0 15,1 1 0-15,1 2 0 0,-3-2 0 0,2 1 0 16,0 2 0-16,1-1 0 0,1 1 0 0,0 1 0 15,3-4 0-15,-1 1 0 0,3-1 0 0,1 0 0 16,0-3 0-16,-1-1 0 0,2 0 0 0,-1-1 0 16,0-2 0-16,1 2 0 0,0-3 0 0,-1 1 0 15,-1-2 0-15,1 1 0 0,-3 0 0 0,-2 2 0 0,-2 0 128 16,0 1-128-16,-1 1 0 0,0 1 0 0,0 2 0 16,1 1 0-16,0 0 0 0,0 0 0 0,0 0 0 15,1 1 0-15,3-1 0 0,1 0 0 0,1-3 0 16,0-1 0-16,2-1 0 0,1-2 0 0,0-1 0 0,2-2 0 15,1-2 0-15,-1-1 0 0,2 0 0 0,0 1 144 16,-6 1-144-16,1 1 128 0,1 2-128 0,-1-1 128 16,-2 1-128-16,2 1 0 0,-2 0 0 0,-2 3 0 0,3 0 0 15,-3 2 0-15,-1 0 0 0,-2 2 0 0,-1 0 0 0,0 0 0 16,0 1 0-16,-1-3 0 0,-1-1 0 16,2 0 0-16,-2-1 0 0,2-1 128 0,0 0 48 15,2-1 0-15,2-3 0 0,1 0 0 0,2-2-176 0,0 1 192 16,1-1-192-16,5 1 192 0,3-3-192 0,-2 3 0 15,-1 3 0-15,-1 0 0 0,-1 2 0 0,-2 2 0 16,-1 3 0-16,-3 2 0 0,-1 2 0 0,-1 1 0 16,-1-1 0-16,0 3 0 0,0 0 0 0,-2 2 0 15,0 2 0-15,0-2 0 0,2 0 0 0,-2-1 0 16,-3-2 128-16,3-2-128 0,3-2 0 0,-1-2 0 16,-2 0 0-16,3-1 0 0,1-2 0 15,0-1 0-15,-1 0 0 0,-1 0 128 0,0 0-128 0,-1 0 0 16,0 0 0-16,-1 0 128 0,-2 0-128 15,-2 1 0-15,-1 1 0 0,-8-2 0 0,6 2 0 0,1 3 0 16,-1-1 0-16,1 3 0 0,-7-7 0 0,0 0 0 16,0 0 128-16,5 4-128 0,2 1 0 0,-7-5 0 15,9 3 0-15,-2-1 0 0,-7-2 0 0,10 2 0 16,0-2 0-16,2 0 0 0,-2-3 0 0,2 0 0 16,0 1 144-16,-1 0-144 0,-1 0 0 0,-3 0 128 0,0 1-128 0,-7 1 0 15,0 0 0-15,0 0 0 0,0 0 0 0,0 0 0 16,0 0 0-16,0 0 128 0,0 0-128 0,0 0 0 15,0 0 0-15,0 0 144 0,0 0-144 0,0 0 0 16,0 0 128-16,0 0-128 0,0 0 0 0,0 0 0 16,0 0 0-16,0 0 0 0,0 0 0 0,0 0 0 15,0 0 0-15,0 0 0 0,6-1 0 0,-6 1 0 16,7 0 0-16,-7 0 0 0,8 1-128 0,1 2 128 0,-9-3 0 0,6 4 0 16,-6-4 0-16,7 5-144 15,-2 1-2144-15,-1 1-416 16</inkml:trace>
  <inkml:trace contextRef="#ctx0" brushRef="#br0" timeOffset="16960.15">17698 8552 19519 0,'-3'-13'864'0,"3"13"176"15,-1-6-832-15,-2 1-208 0,1-1 0 0,-1 0 0 0,3 6 1936 0,-4-5 352 16,4 5 64-16,-5-2 16 0,0-4-736 0,0 3-144 0,-2 0-16 15,1 2-16-15,-2 1-368 0,0 0-80 16,-1 0-16-16,0 2 0 0,-2 2 16 0,1 0 0 16,1 1 0-16,1 2 0 0,0 1-192 0,0-1-48 0,2 1 0 0,1 3 0 15,-1-4-192-15,2 4-64 0,1 5 0 0,0 3 0 16,-1 3-304-16,3 6-64 16,-1-2-16-16,2 5 0 0,0 4 112 0,2-1 16 0,2 0 0 0,2-3 0 15,-1-2-256-15,1-4 0 0,-1-4 0 0,1-4 0 16,2-2 0-16,1-2 0 0,3-5-160 0,1-3 160 15,1-2 0-15,3-3-160 0,4-3 160 0,0 1 0 16,1-2 0-16,2-3 0 0,-2-2 0 0,0 0 0 16,-1 0-128-16,1 1 128 0,-2-1 0 0,-2 0 0 0,-1-2 0 15,-3 0-128-15,-2-2 128 16,0 0 0-16,-3-2 0 0,0 0 0 16,-1-2 0-16,-1 0 0 0,0 1 256 0,-2-1 48 0,0 0 16 15,-1 0 0-15,-1-4-320 0,-2 0 0 0,-1-2 128 0,-1 0-128 16,0 2 0-16,-2 0 0 0,-1 5 0 0,0 3 0 0,-2 1 0 0,3 5 208 15,3 7-64-15,0 0-16 0,-6-3 128 0,-2 4 32 16,-1 3 0-16,-1 4 0 0,0 2-288 16,1 2 0-16,0 1 0 0,1 0 0 0,3 0-128 0,0-1 128 15,1-2-208-15,1-2 80 16,2-1-496-16,1-7-80 0,0 0-32 0,0 0 0 16,0 0-416-16,0 0-64 0,0 0-32 0,0 0 0 15,0 0 224-15,0 0 64 0,0 0 0 0,0 0 0 0,0 0 512 0,0 0 96 16,0 0 32-16,0 0 0 15,0 0-464-15,0 0-96 0,0 0-16 0,0 0 0 16,0 0-2448-16,-4 6-496 0,-9 10-112 16,5-4-16-16</inkml:trace>
  <inkml:trace contextRef="#ctx0" brushRef="#br0" timeOffset="17216.16">17798 8729 22047 0,'0'0'976'0,"0"0"208"0,-2-8-944 0,-1-2-240 0,1-2 0 0,-1-1 0 16,2 0 1072-16,-2 1 160 0,-1-2 48 15,1 1 0-15,1 1-144 0,1 3-32 0,-1 1 0 0,2 8 0 16,-1-6-448-16,1 6-80 0,0 0-32 0,0 0 0 15,0 0-160-15,0 0-16 0,-5-2-16 0,-2 4 0 16,1 2 64-16,-3 5 16 0,1-2 0 0,0 3 0 16,0-1-240-16,2-1-64 0,-2 2 0 0,1 2 0 15,1-3 384-15,-1 0 80 0,2-1 16 0,1 0 0 16,0-2 48-16,3 1 16 0,1-7 0 0,1 7 0 16,0 3-480-16,2-1-192 0,1-3 176 0,1 1-176 15,2-2 0-15,1-1 0 0,-1 0 0 0,3-3 0 0,-1-2-192 16,2-3 64-16,1-3 128 0,-1 0-208 0,-2-4 0 15,0 1 0-15,-1-2 0 0,-2 0 0 16,-1-1-288-16,-1 1-48 0,-1 1-16 16,-3-1-10768-16,-1 2-2176 0</inkml:trace>
  <inkml:trace contextRef="#ctx0" brushRef="#br0" timeOffset="18304.37">16329 7685 21183 0,'0'0'1888'0,"-5"1"-1504"0,-3 0-384 0,0-1 0 0,0 0 1024 0,1 3 144 16,-1-3 32-16,-1 3 0 0,-1 2 704 0,3 3 144 15,0 2 16-15,1 4 16 0,-2 6-464 0,1 3-80 16,1 6-32-16,1 5 0 0,1 0-464 0,1 5-80 0,4 4-32 0,1 4 0 16,2 2-416-16,2 1-64 15,3-3-32-15,2-4 0 0,0-4-224 0,2-5-64 0,-1-5 0 16,2-6 0-16,2-5-128 0,1-5 0 16,0-5 0-16,3-6 0 0,0-5 0 0,3-8 0 15,-1-7 176-15,1-4-176 0,2-8 320 0,1-6-48 16,0-7 0-16,0-6 0 0,0 0-16 0,-2-2 0 0,-2 0 0 15,-6-1 0-15,-5 0-64 0,-4 2 0 16,-6 2-16-16,-6 5 0 0,-7 5 16 0,-5 7 16 0,-5 1 0 16,-3 3 0-16,-2 4-16 0,-2 6-16 0,-3 6 0 0,-1 7 0 15,-1 6-176-15,2 6 0 0,-1 7 0 16,0 3 0-16,-3 4 0 0,1 5 0 0,1 6 0 0,2 1 0 16,0 5 0-16,5-3 0 0,4 2 0 0,8-3 0 15,6-6-176-15,7 0 48 0,10-1 0 16,8 2 0-16,6 0-1664 15,5 2-336-15</inkml:trace>
  <inkml:trace contextRef="#ctx0" brushRef="#br0" timeOffset="19009.93">16937 7968 25215 0,'-16'2'1120'0,"8"1"224"0,-1-1-1072 0,0 1-272 0,1 0 0 0,0-1 0 16,0 1 2096-16,8-3 352 16,0 0 80-16,0 0 16 0,0 0-704 0,0 0-144 0,0 0-32 0,8 2 0 15,3-4-784-15,4 1-176 0,5-2-16 0,-1-1-16 16,5 0 80-16,2 0 16 0,1 0 0 0,5 0 0 16,2 0-320-16,5 2-48 0,1-2-16 0,2 0 0 15,1-1-176-15,-3 1-32 0,-2 1-16 0,-1-1 0 16,-2 0-160-16,0-1 0 0,-4 0 0 15,-1 0 0-15,-2-2 0 0,-2 2 0 0,-2-3 0 0,-1 2 0 0,-5-1 0 16,-5 2 0-16,-3 2 0 0,-2 0 0 0,-8 3 192 0,0 0-64 16,0 0 0-16,-4-7 0 0,-2 0 192 0,-3 1 16 15,-3-1 16-15,0 2 0 0,0 0-352 0,-1 0 0 16,0 1 0-16,0 0 128 0,0 0-128 16,3 0 0-16,1 2 128 0,1-1-128 0,8 3 128 0,0 0-128 15,-5-3 128-15,5 3-128 0,0 0 0 0,0 0-128 16,0 0 0-16,2-6 0 0,3 2-64 0,2-3-16 15,1 3 0-15,0 1 0 0,-1-3 208 0,3 2 0 16,-1 2 0-16,1 1 0 0,1 1 160 0,0 1-32 16,1 1 0-16,1 0 0 0,1 0-128 0,1 4 192 15,2 1-192-15,-2 4 192 0,1 1-192 0,1 1 0 0,1 1 0 16,-2-2 0-16,-3 3 0 0,1 1 0 0,-2-3 0 0,-2 1 0 16,-1 2 0-16,1-2 0 0,-3-1 0 0,-1-2 0 15,-2-3 0-15,-2-2 0 0,-2-6 0 16,0 8 128-16,-1-2 176 0,-3 1 16 0,-1-1 16 15,-3 1 0-15,-1 0 112 0,-2 0 32 0,0 0 0 0,-1-1 0 16,-1 0-256-16,1-1-48 0,0-1-16 16,2 0 0-16,0-2-160 0,0 1 0 0,3-1 0 0,-1 1 0 31,1 1-2032-31,1-4-336 0,-6 1-64 0,12-1 0 0</inkml:trace>
  <inkml:trace contextRef="#ctx0" brushRef="#br0" timeOffset="23590.31">16538 10914 6447 0,'0'0'576'15,"0"0"-576"-15,0 0 0 0,0 0 0 0,0 0 5264 0,0 0 944 16,0 0 192-16,0 0 48 0,0 0-4656 0,0 0-944 15,4 9-176-15,-1 3-32 0,1 4 256 0,2 2 64 16,-1 1 16-16,1 3 0 0,3 1-272 0,2 1-64 0,1-3-16 0,2 3 0 16,3 1-240-16,1 2-64 15,3 0 0-15,4 2 0 0,1-3-320 0,1 0 128 0,-1-2-128 0,4-2 0 16,3-1 0-16,3-1 0 16,7 4-160-16,4-2 160 0,11 2-144 0,7-1 144 0,9 2 0 15,2 0-144-15,-1-5 144 0,2-1 0 0,4-4 128 0,1-3-128 16,2-4 0-16,-3-3 0 0,-8-5 0 0,-7-6-128 15,-5-1 272-15,-2-6 64 0,-6-4 16 0,0-3 0 16,0-2 352-16,1-4 80 0,0-4 16 0,-3-1 0 16,-3-4-176-16,-2-2-48 0,-4-1 0 15,-2-1 0-15,-2 5-272 0,-4 2-176 0,-4 3 192 16,-3 4-192-16,-6 3 128 0,-3 4-128 16,-3 4 0-16,-4 2 0 0,-1 3 0 15,-4 5 0-15,-2-3 0 0,-4 7 0 0,0 0 160 0,0 0-32 16,0 0 0-16,0 0 0 0,-4-5 32 0,4 5 0 0,0 0 0 0,-5-2 0 0,5 2-160 0,0 0 0 15,0 0 0-15,0 0 0 0,0 0 0 0,0 0 0 16,0 0 0-16,0 0 0 0,0 0 0 0,0 0 0 16,0 0 0-16,0 0 0 0,0 0 0 0,0 0 0 15,0 0-176-15,0 0 176 0,0 0 0 0,0 0 144 16,0 0 0-16,0 0 0 0,0 0 112 16,0 0 32-16,-5-4 0 0,-1 0 0 0,6 4-160 0,0 0-128 15,-5-4 192-15,5 4-192 0,-4-4 128 0,2-1-128 16,-1-2 0-16,3 7 0 0,-1-8 0 0,1 2 0 15,0 6 0-15,2-7 0 0,2-1-192 16,2 2 48-16,-1 1 16 0,1 1 0 0,2-1 128 0,0 2-160 16,0 0 160-16,1 2-160 0,0 1 160 0,0 1 0 15,-1 1 0-15,-8-2-128 0,8 1 128 0,-8-1 0 16,0 0 0-16,0 0-128 0,0 0 128 0,0 0 0 16,0 0 0-16,0 0 0 0,0 0 176 0,0 0 112 15,0 0 32-15,0 0 0 0,0 0 288 0,0 0 64 0,0 0 16 16,0 0 0-16,0 0-432 0,0 0-64 15,0 0-32-15,0 0 0 0,0 0-160 0,0 0 0 0,0 0 0 0,0 0 0 16,0 0 0-16,0 0 0 0,0 0 0 0,0 0 0 16,0 0-176-16,0 0 48 0,0 0 0 0,0 0 0 15,0 0 0-15,0 0 0 0,0 0 0 0,0 0 0 16,0 0-112-16,0 0-16 0,0 0 0 0,0 0 0 0,0 0 256 0,0 0 0 16,0 0 0-16,0 0 0 0,0 0 0 0,0 0 160 15,0 0-32-15,0 0 0 0,0 0 0 0,0 0-128 16,0 0 192-16,0 0-64 0,0 0 0 15,0 0-128-15,0 0 192 0,0 0-64 0,0 0-256 0,0 0-64 16,0 0-16-16,0 0 0 0,8 8 0 0,-1-2 0 16,1 3 0-16,3 3 0 0,-1 1 208 0,3 3 0 15,4 3 0-15,3 5 0 0,3 2 0 0,4 8 0 16,5 6 0-16,2 6 0 0,1 5 0 0,5 11 128 16,6 14 16-16,6 4 0 0,8 0-144 0,9 0 0 15,5-6 0-15,5-9-176 0,-2-9 176 0,2-10 144 0,5-7-16 16,3-11-128-16,4-6 0 0,-5-9 0 15,-5-9 0-15,-1-7 0 0,-2-9 0 16,0-7 0-16,1-9 0 0,-3-6 160 16,-3-6-160-16,-4-6 0 0,-2 0 0 0,-2-4-176 0,0-3 176 0,-2-1 0 0,-1 2 0 15,-2 2 0-15,-5 5 0 0,-6 4 0 0,-4 4 0 16,-5 4 128-16,-5 6-128 0,-3 4 0 0,-6 6 0 16,-4 3 0-16,-4 5 0 0,-3 0 0 0,-5 2 0 15,-1 5 0-15,-1-1 0 0,-8 3 0 0,0 0 0 16,0 0 0-16,0 0 0 0,0 0 0 15,0 0 0-15,0 0 0 0,0 0 528 0,0 0 48 0,0 0 0 16,0 0 0-16,0 0-976 16,0 0-192-16,0 0-48 0,0 0-13760 0,0 0-2768 0</inkml:trace>
  <inkml:trace contextRef="#ctx0" brushRef="#br0" timeOffset="28133.42">15534 14774 6447 0,'-38'32'272'0,"18"-15"80"0,-6 3-352 0,-4 8 0 0,-6 6 0 0,-3 5 0 16,5-4 1952-16,-8 4 320 0,-6 0 64 0,-6 2 16 0,-4-1-400 16,0-1-80-16,1-2-16 0,0-7 0 0,2-3 832 0,0-4 144 15,-2-4 48-15,-2-2 0 0,-1-7-624 16,2-1-112-16,3-2-32 0,3-3 0 0,1-7-752 15,6-5-144-15,5-5-48 0,5-9 0 0,2-11-704 0,7-11-144 16,7-12-16-16,0-27-16 0,6-9-288 16,7-7 0-16,7-9 0 0,8-4-144 0,7-8 144 0,6-3-208 15,7-3 80-15,9 3 128 0,10 6-128 0,5 4 128 16,5 3 0-16,0 10 0 0,-6 10 0 0,3 13-144 16,1 12 144-16,3 14 0 0,2 14-176 0,3 14 176 15,3 11-160-15,-4 12 160 0,-1 11-192 0,-4 7 48 16,-2 9 16-16,-1 8 0 0,-1 11 128 0,0 2 0 15,2 3-144-15,0 1 144 0,-2 2 0 0,-1 2 0 16,0 1 0-16,-5 2 0 0,-7 1 0 16,-1 0 0-16,-4-5 0 0,-2-1 0 0,-1-7 0 0,-7 1 0 15,-4 2 0-15,-4 1 0 0,-4 1-272 0,-2 3 64 0,-3 3 16 0,-3 0-12432 16,-4 2-2480 0</inkml:trace>
  <inkml:trace contextRef="#ctx0" brushRef="#br0" timeOffset="37923.69">7163 2463 17503 0,'0'0'1552'0,"13"-5"-1232"0,-2 0-320 0,2 0 0 0,2 2 1984 0,2 0 352 0,1 0 64 16,0 0 16-16,3 0-1280 0,0 3-256 16,1 0-48-16,-4 0-16 0,5 0-352 0,5 0-64 15,5 2-16-15,3-2 0 0,2 1 16 0,3-1 0 0,-1-1 0 0,0-1 0 16,2-2 16-16,0-2 0 0,1-1 0 0,0 0 0 15,1-3-64-15,4-1-16 0,5-1 0 16,-1-1 0-16,0 1 224 0,-1 2 32 0,-14 1 16 16,3 1 0-16,-1 1-144 0,0 3-16 0,0 3-16 0,3 4 0 0,1 3-272 15,2 5-160-15,2 0 192 0,13 9-192 0,-4 2 192 0,-6 0-192 16,-3 4 192-16,-2-5-192 0,1-1 256 0,4-3-64 16,2-6-16-16,4-3 0 0,6-4-16 0,5-8 0 15,3-4 0-15,-2-5 0 0,-3-5-160 0,3-1 128 16,1 0-128-16,4-4 128 0,5-1-128 0,-1 4 0 15,-19 4 0-15,0 3-176 0,2 2 176 0,4 4-160 16,3 3 160-16,2 2-160 0,2 4 160 0,-1 3 0 16,-3 1 128-16,23 5-128 0,-8 1 0 0,2-1 0 15,2-2 0-15,0-3-192 0,-1-4 384 0,-2-3 64 16,-2-2 0-16,4-3 16 0,5-5 112 0,1 0 0 16,-1-4 16-16,0 0 0 0,-3-2-112 0,2 0-32 0,5 0 0 0,-3 0 0 15,-4-1-256-15,-3 2 0 16,-3 4 0-16,-5 1 0 0,-1 3 0 0,0 2 0 0,2 4 0 15,-4 2 0-15,-5 2 128 0,-1 2-128 16,-3 2 0-16,1-1 0 0,2-1 0 0,5-2 0 0,6-2 0 16,1-1 0-16,-5-3 0 0,0 0 0 0,1-2 0 0,4-1 0 15,7-1 0-15,1-1 0 0,1-4 0 0,-3-1 0 16,-2 2 0-16,4-1 0 0,10 0-192 0,-2-1 48 16,-25 2 144-16,3 0 144 0,0 2-16 0,6 1-128 15,5 2 0-15,0 3 0 0,-2 3-240 0,-1 4 80 16,24 6 160-16,-3 4-128 0,1 4 128 0,33 9-128 15,-19-1 128-15,-9 3 0 0,-5-2-144 0,-25-6 144 0,14-1 0 16,2 2 0-16,1-4 0 0,42 4 0 0,-10-8-304 16,-4-5 64-16,-4-7 16 0,-33-2 0 0,10-4 224 15,8-4-192-15,10-3 192 0,-1-1-192 0,-1 0 32 16,6 0 16-16,3-6 0 0,-1 4 0 0,-7-2-112 16,42-4 0-16,-12 4-16 0,-53 7 0 15,-3-1-448-15,-2 5-96 16,-8-2-16-16,-2 5 0 0,-1 2-2432 0,-1 2-512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45:43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10547 7767 11967 0,'0'0'528'0,"-9"8"112"0,-1 1-512 0,-4 4-128 0,-2 4 0 0,-4 5 0 16,-3 1 3712-16,4-3 704 15,-4 3 128-15,-3 5 48 0,-4 0-3136 0,-3 2-624 0,-2-1-128 0,-4 1-32 16,-4 0-112-16,5-6-32 0,-4-1 0 0,-2 1 0 15,0-4-320-15,-3 3-64 0,-5-7-16 0,-2-1 0 16,-2-3 384-16,-12-6 80 0,6-9 16 16,-23-11 0-16,16-9 176 0,28 1 48 0,0-6 0 0,-22-18 0 15,8 3-144-15,2-3-32 0,-2-1 0 0,2-3 0 16,-1-1-208-16,7 0-64 0,3-1 0 0,18 16 0 0,-1-5-144 16,-10-20-48-16,3 9 0 15,8 2 0-15,5 7-16 0,4 0-16 0,6 7 0 0,4-1 0 0,4 1-160 16,6-5 0-16,4-4 0 0,8-5 0 0,7 3 0 15,11 0-192-15,6 2 32 0,16 2 16 0,13 2-48 16,6 6 0-16,3 1 0 0,2 2 0 0,0 0 0 0,8 4-16 16,9 2 0-16,-3 5 0 0,-3 5 0 0,-7 6 0 15,-4 0 0-15,-3 8 0 0,3 2 0 0,-4 5 0 16,-2 6 0-16,-6 2 0 0,-11 2 64 16,-7 6 16-16,-3 6 0 0,-6 6 0 15,-3 6 128-15,-6 7 0 0,-5 9 0 16,-2 7 0-16,-2 7 272 0,-2-2 96 0,-2-5 16 15,-7-19 0-15,1-2-208 0,0 13-48 0,-6-5 0 0,2-6 0 0,-1-3-128 0,-3-2 0 16,-3-4 0-16,2-9 0 0,-1 1-144 0,1 9-64 16,2 1-16-16,-2 5 0 0,-3-2-48 0,0 14-16 15,-3-8 0-15,0-2-11568 16,1 1-2320-16</inkml:trace>
  <inkml:trace contextRef="#ctx0" brushRef="#br0" timeOffset="1825.11">5314 6730 19343 0,'0'0'1728'0,"-7"12"-1392"0,4-1-336 0,0 2 0 0,2 1 1920 15,2 0 304-15,2-2 64 0,0-2 16 16,-3-10-720-16,7 12-144 0,-2-3-32 0,2-2 0 0,-7-7-192 16,13 8-64-16,1-4 0 0,0-1 0 0,1 3-448 0,2-6-80 15,1 0-32-15,2-4 0 0,0 2-208 0,3-1-64 16,-3-5 0-16,4-1 0 0,2-4-96 0,1-2-32 16,1-2 0-16,-1 2 0 0,-1-1-192 0,0 3 0 15,-1 3 128-15,-2 2-128 16,0 1 0-16,-1 3 0 0,0 0 0 15,1 2 0-15,1-1-128 0,1 2 128 0,-1 0 0 0,4 2 0 16,-3 1 0-16,-1 2 0 0,1 0 0 0,-4-1 0 0,-3-1 0 0,0 1-128 16,-1-6 128-16,0 2 0 0,-1 1 0 0,0-1 0 0,-2-2 0 15,0-1 0-15,1-1 0 0,-1-1 0 16,-1-1 0-16,-1 1 0 0,-2-4 0 0,1 4 0 0,-4 1 0 0,-7 5 144 16,11-3-144-16,-1-1 0 15,1 4 0-15,0 1 0 0,1-1-144 0,1 4 144 0,-1 3 0 16,1 1 0-16,0 0 0 0,0-1 0 15,3 0 0-15,-2-1 0 0,0 0-128 0,2-2 128 0,1-2 0 0,1-2 0 16,1-1 0-16,0-3 0 0,1 0 0 16,0 0 0-16,0-1 0 0,0 1 0 0,-2 1 0 15,-2 2 0-15,-3 1 0 0,-2 4 0 0,1 3 0 0,0 2 0 16,-1 1 0-16,3 3 0 0,-4-2 0 0,0 2-160 16,1 0 160-16,1-2 0 0,-1-2 0 0,1 1 0 0,0-3 0 15,-1 0 0-15,1-2 0 0,0-5 0 16,2 0 0-16,1-5 0 0,2 0 0 0,-2 0 128 15,5-3 144-15,2-1 48 0,1-2 0 0,2-1 0 0,3 1-128 16,-4 2-32-16,0-1 0 0,-2 3 0 0,-2 0-160 16,-1 2 0-16,-3 0 0 0,-1 1 128 0,0 1-128 0,-2 3 192 15,-2 1-192-15,1 1 192 0,0-1-32 16,0 2 0-16,-2-2 0 0,1-1 0 0,-1 0-160 0,0 0 128 16,-2-1-128-16,0-1 128 0,-1 1-128 0,-1-2 128 15,1 1-128-15,-1-2 128 0,1 0-128 0,-2 1 0 16,0-1 144-16,2 1-144 0,-4-3 0 0,3 2-256 15,-6 4 32-15,5-6-19104 0</inkml:trace>
  <inkml:trace contextRef="#ctx0" brushRef="#br0" timeOffset="6589.63">5407 8207 15663 0,'0'0'1392'0,"0"0"-1120"0,0 0-272 0,0 0 0 0,0 0 2816 0,0 0 512 15,0 0 112-15,0 0 16 0,0 0-2336 0,9 3-464 16,1 0-80-16,3 2-32 0,4 1 352 0,1 4 64 16,1-4 0-16,-1 2 16 0,0-2-576 0,2 0-112 15,0-1-32-15,3 0 0 0,-1-4-256 0,-1 1 0 16,0-4 128-16,-1 1-128 0,1-2 0 0,0 0 0 0,0-4 0 0,0 1 0 15,1-2 176-15,1 0-176 0,2 0 160 0,4 3-160 16,0 0 240-16,-1 1-48 0,2 0-16 0,0 2 0 16,-1 2-176-16,0 4 0 0,-2 3 144 0,0 2-144 15,1 1 0-15,-1 2 0 0,-1 3 0 16,0-2 0-16,3 2 0 0,0 0 0 0,-1-4 0 16,2 1 0-16,3-3 0 0,-2-1 0 0,0 1 0 15,-1-5 0-15,-1-3 464 0,1-1 32 0,0-2 0 0,-1-1 0 16,-3-3 400-16,-1-1 96 0,-2-2 16 0,1 1 0 15,0 0-432-15,1 3-64 0,-1-1-32 0,-1 3 0 0,2 2-304 16,-2 1-176-16,1 1 192 0,-1 2-192 0,2-1 128 16,-2 2-128-16,1 0 0 0,-1 0 0 0,0 1 0 15,-1 0 128-15,1-2-128 0,-1 0 0 0,1-2 160 16,-1-1-160-16,-1-1 128 0,-2 1-128 0,-2-4 144 0,1 1-144 16,1-1 160-16,-1 0-160 0,-1-1 128 0,2 1-128 15,1 0 0-15,1 2 144 0,-2 2-144 0,2 0 0 16,0 0 0-16,1 2 0 0,2 2 0 0,2 0 0 15,-2 3 0-15,3-2 0 0,-1 0 0 0,1 1 0 16,-4 1 0-16,2 0 0 0,-1-1 0 0,-2-1 0 16,-3-1 0-16,2-1 0 0,-4-1 128 0,1 1 0 15,-1 0 0-15,2-3 0 0,-1 0 96 0,0 0 16 16,0 0 0-16,1 0 0 0,-1 1-96 0,-1 1-16 16,-1 1 0-16,-2 1 0 0,-1 0-128 0,-1 1 0 0,-1 0 144 15,-2 1-144-15,-1-3 0 0,0 3 0 0,0-2 0 16,0 0 128-16,-2-2-128 0,-6-2 0 15,0 0 0-15,0 0 0 0,0 0 0 0,9 0-192 16,-2-4 64-16,-2 2-13488 0,-1-5-2688 0</inkml:trace>
  <inkml:trace contextRef="#ctx0" brushRef="#br0" timeOffset="8145.45">14746 8906 19583 0,'0'0'864'0,"0"0"176"0,0 0-832 0,0 0-208 16,0 0 0-16,0 0 0 0,0 0 592 0,-5 5 80 15,5-5 16-15,0 0 0 0,-6 2 320 0,6-2 64 16,0 0 16-16,0 0 0 0,-7-3 176 0,7 3 32 0,-5-6 16 0,0-1 0 15,1-1-368-15,0 1-80 0,1-3-16 0,1 3 0 16,0 0 112-16,2 7 32 0,0 0 0 0,0 0 0 16,0 0-192-16,0 0-32 0,0 0-16 0,-1 8 0 15,-4 5-176-15,0 4-48 16,-2 4 0-16,2 1 0 0,1 1-528 0,3-2 0 0,-1-4-160 0,2-1 160 16,2-4-224-16,0-2 80 0,2-2 16 0,-1-2 0 15,-3-6-96-15,0 0-16 0,0 0 0 0,6 4 0 16,-6-4 240-16,0 0 0 0,8-2 0 0,0-5 0 0,0-3 128 0,-2-3 64 15,1-2 0-15,-1-3 16 0,0 0-32 16,-1-3-16-16,0 1 0 0,-1 2 0 0,0 4-160 16,-2 1 128-16,1 2-128 0,0 3 128 0,-3 8-128 0,0 0 0 15,1-5-160-15,-1 5 160 0,0 0-208 0,0 0 48 16,0 0 16-16,0 0 0 0,0 0 144 0,-4 7 0 16,0 1 0-16,0-2 0 0,0 1 160 0,-1-2 16 15,0 0 0-15,0 0 0 0,5-5 80 0,0 0 0 16,0 0 16-16,0 0 0 0,-10 3-32 0,10-3-16 15,0 0 0-15,0 0 0 0,0 0-224 0,0 0 0 16,0 0-144-16,0 0 144 0,0 0-368 0,8-1 32 16,0-1 0-16,1 2 0 0,0-2 208 0,1-1 128 15,-1-1-160-15,-2 0 160 0,1-1 0 0,0 0-144 16,-1 0 144-16,-2-2 0 0,-1 1 0 0,-2-1 0 16,0 1 0-16,-2-2 128 0,0-1 32 0,0 1 16 15,-2-1 0-15,0 1 0 0,-2 0-48 0,-1 0 0 16,-1 0 0-16,1 1 0 0,-1 0-128 0,0 0 0 15,1 2 144-15,0 0-144 0,-1 1 128 0,0 0-128 16,2 2 128-16,4 2-128 0,0 0 0 0,-5 4 0 0,0 2 0 0,0 2 0 16,0 2 0-16,1 2 0 0,0 0 0 0,0 1 0 15,0 0 0-15,1 1 0 0,1 1 0 16,0-1-192-16,2 0-32 0,0 1-16 0,0 0 0 0,2 0-12352 16,-1-2-2464-16</inkml:trace>
  <inkml:trace contextRef="#ctx0" brushRef="#br0" timeOffset="8596.12">14770 8962 21183 0,'0'0'944'0,"0"0"192"0,0 0-912 0,0 0-224 0,0 0 0 0,0 0 0 16,0 0 3888-16,-4 6 720 0,-1 3 160 16,-1 5 32-16,1 4-3088 0,0 7-624 15,0 6-112-15,1 6-16 0,0 3-368 0,1 3-64 0,1 3-16 0,0-2 0 16,4-2-512-16,-1-2 0 0,0-4 0 0,2-3 0 16,0 0 0-16,1-3 0 0,-2-5-192 0,1 0 48 15,-2-5 144-15,2 0 0 0,-3-3 0 0,0-3 0 16,0-1 0-16,0-1-160 0,-2-2 160 0,1-3-160 15,0 0 160-15,1-7 0 0,0 0 160 0,0 0-160 0,0 0 0 0,-4 5 0 16,4-5-208-16,0 0 64 16,0 0-3120-16,-5 5-640 0</inkml:trace>
  <inkml:trace contextRef="#ctx0" brushRef="#br0" timeOffset="9137.23">14340 9784 19343 0,'0'0'1728'0,"0"0"-1392"0,0 0-336 0,0 0 0 0,0 0 2688 0,-6 8 448 16,1 1 112-16,-1 10 16 0,-3 9-1584 0,-1 8-304 15,0 4-64-15,0 9-16 0,-2 4-720 0,0 5-160 16,2 4-32-16,2-1 0 0,1 2-384 0,3-4 0 16,2-3 0-16,0-7-176 0,2-4-128 0,3-6-16 15,0-7-16-15,1-2 0 16,2-2-2016-16,-1-5-400 0,2-5-64 16,-2-1-10176-16</inkml:trace>
  <inkml:trace contextRef="#ctx0" brushRef="#br0" timeOffset="9519.65">14293 9896 13823 0,'0'0'1216'0,"-7"-5"-960"0,-1-1-256 0,2 1 0 0,-1 0 2928 0,1 1 528 15,-1-2 128-15,2 2 0 0,5 4-1040 0,0 0-224 16,0 0-32-16,0 0-16 0,0 0-752 0,0 0-160 0,1-7-16 0,6-1-16 15,5-3-1024-15,5-1-304 0,3 0 128 0,9-1-128 16,6-1 176-16,8-1-48 0,6 2 0 0,1 2 0 16,3-2-128-16,-1 1 0 0,0 1 0 0,23-2 128 15,-8 6-128-15,-23 4-176 0,3 6 48 16,0 0 0-16,0 5 128 0,-4 4 0 16,-3 2 0-16,-2 5 0 0,-8 4 0 0,-1 2-128 15,-3 3 128-15,8 16-128 0,-4-5 128 0,-13-12 0 0,-1 2 0 16,-1 2 0-16,0 2 192 0,-1-2-16 0,0 3-16 15,-1 0 0-15,0-2 80 0,-2 0 16 0,-2-5 0 0,-3-2 0 16,0-4-256-16,-3-1 0 0,-1 0 0 0,-4 1-160 16,0 0 160-16,-3 1 0 0,-2-1 128 0,1 0-128 0,-4 1 0 0,0-1 128 15,-2 2-128-15,-1 2 0 16,0 0-368-16,0 1-144 0,-2 0-16 0,0-1-16 16,3 1-2544-16,-1 0-512 0,0 0-112 0</inkml:trace>
  <inkml:trace contextRef="#ctx0" brushRef="#br0" timeOffset="9822.89">14320 10617 25791 0,'0'0'1152'0,"-5"0"224"0,0 0-1104 0,5 0-272 16,0 0 0-16,0 0 0 0,0 0 2816 0,0 0 512 0,0 0 112 0,0 0 16 16,0 0-2304-16,7-5-448 0,5 1-80 0,9 0-32 15,8 1 160-15,10-2 16 0,8-2 16 0,5 1 0 16,0-2-80-16,3-1 0 0,1-3-16 0,3-1 0 16,-1-1-368-16,3-2-80 0,5 1-16 0,-6-1 0 15,-4 0-224-15,-5 2 0 0,-10 1 0 0,-4 4-160 0,-6 0-32 16,-5 2 0-16,-4 2 0 0,-3 1 0 15,-5 0-1664-15,-2 0-352 0,-2 0-64 0</inkml:trace>
  <inkml:trace contextRef="#ctx0" brushRef="#br0" timeOffset="12758.45">15162 8403 4607 0,'0'0'400'0</inkml:trace>
  <inkml:trace contextRef="#ctx0" brushRef="#br0" timeOffset="19875.95">18089 8893 4607 0,'0'0'400'0</inkml:trace>
  <inkml:trace contextRef="#ctx0" brushRef="#br0" timeOffset="20163.58">18076 8895 2751 0,'0'0'128'0,"0"0"16"0,0 0-144 0,0 0 0 0,0 0 0 0,0 0 0 0,0 0 6160 0,0 0 1200 0,0 0 256 0,0 0 32 16,0 0-4640-16,0 0-944 15,0 0-176-15,0 0-32 0,0 0-864 0,0 0-160 16,0 0-48-16,0 0 0 0,0 0-592 0,5 2-192 0,3 2 0 16,1 1 0-16,4 2 320 0,2 1-64 0,0 1 0 0,3 0 0 15,5 0-96-15,7 1-32 0,0 0 0 0,2-4 0 16,-1-1-128-16,2-3 192 0,0-2-192 0,-3-2 192 16,-2 0 192-16,1-2 32 0,0-3 16 0,-1-2 0 15,0 0-112-15,0 0 0 0,-1 0-16 0,-1-3 0 16,0 3-112-16,-2 1 0 0,1 3-16 0,0 2 0 15,-3 1-176-15,-1 2 0 0,-1 2 144 0,-3 2-144 0,-2 1 128 16,0 2-128-16,0-1 128 0,-3 2-128 0,-4 3 128 16,-2-2-128-16,1-4 128 0,-3 0-128 15,-4-5 0-15,0 0 0 0,4 3 0 0,-4-3-128 16,0 0 128-16,0 0 0 0,0 0 128 0,0 0-128 16,0 0 0-16,3-9-128 0,0-2 0 0,-2 0 0 15,1-3-3648-15,-1 3-736 0</inkml:trace>
  <inkml:trace contextRef="#ctx0" brushRef="#br0" timeOffset="20729.16">18869 8483 29887 0,'0'0'1328'0,"0"0"272"0,0 0-1280 0,0 0-320 15,0 0 0-15,0 0 0 0,0 0 1280 0,-6 9 208 0,1 2 48 0,0 8 0 16,0 4-416-16,1 7-80 0,1 1-16 0,2 7 0 16,2 5-624-16,3 5-128 0,0 1-16 0,0-1-16 0,1 0-240 0,2 2 0 15,-2-6 0-15,0 2 0 0,-1-2 0 0,1-2 0 16,-2-3 0-16,0-3 0 15,-1-2-256 1,-1-1-128-16,1-3-48 0,-1-8 0 16,2-4 240-16,-2-2 64 0,2-4 0 0,-1-1 0 0,2-4 128 15,3-1-192-15,0-3 192 0,4-3-192 0,2-3 368 0,4-3 64 0,1-3 16 16,4-6 0-16,4-2 448 0,6-1 80 0,2 0 32 0,3 1 0 0,5 1-272 0,4 1-48 16,2 2-16-16,3 5 0 0,2 1-480 0,-2 3 0 15,-3 3 0-15,-1 1 0 0,-2 1 0 0,-2 3 0 16,-2 3 0-16,2-2 0 0,0 2 0 0,2 2 0 15,2-3 0-15,0 1 0 0,-6-2 0 0,0 0 0 16,-3 2 0-16,-6-3 0 0,-5-2 0 0,-4 1-288 0,-5-2 32 0,-4 0-12416 16,-3-1-2480-16</inkml:trace>
  <inkml:trace contextRef="#ctx0" brushRef="#br0" timeOffset="21100.09">18844 8380 13823 0,'0'0'1216'0,"0"0"-960"0,0 0-256 0,0 0 0 0,0 0 3152 0,12 2 592 15,2 2 112-15,6-4 32 0,4 0-1552 0,2 1-304 16,2-2-64-16,2 1-16 0,4-5-640 0,3 1-128 16,3-1-32-16,3 0 0 0,2-2-768 0,3 3-176 15,5 0-16-15,-1 3-16 0,0 1-176 0,-3 3 0 16,-7 0 0-16,-1 1 0 0,-5 3 0 16,-5 2 0-16,-3 4 0 0,-5 3 0 0,-3 1 0 15,-5 2 0-15,-2 2 0 0,-3 4 0 0,-3 3 496 0,-1 5 112 16,-4 2 32-16,1 2 0 0,-2-1-304 0,0 1-48 0,-1-2-16 15,2 0 0-15,-1 0-272 0,0 1 0 16,2-3 0-16,1 5 0 16,0 0-480-16,1 3 0 0,2 0 0 0,-1-2-18016 0</inkml:trace>
  <inkml:trace contextRef="#ctx0" brushRef="#br0" timeOffset="21599.96">19922 8859 27647 0,'0'0'1216'0,"0"0"256"0,0 0-1168 0,0 0-304 0,0 0 0 0,11 2 0 0,3 0 1584 0,2-2 256 15,2 2 48-15,5 0 16 0,6 2-304 0,0 1-48 16,-1 1-16-16,5-1 0 0,3-3-672 0,3 2-144 16,3-4-16-16,4 0-16 0,5 0-384 0,2-5-80 15,2 0-16-15,-2 0 0 0,-2-3 16 0,-4 1 0 16,-4-2 0-16,-2 1 0 0,-5 0-64 15,-3 2-16-15,-6 2 0 0,-3 3 0 0,-6-3-144 16,-3 4 0-16,-2 4 0 0,-2-2-13232 16,-3 5-2592-16</inkml:trace>
  <inkml:trace contextRef="#ctx0" brushRef="#br0" timeOffset="27960.99">5017 14150 5519 0,'0'0'496'0,"0"0"-496"0,0 0 0 0,0 0 0 16,0 0 1936-16,0 0 304 0,0 0 48 0,9 6 16 0,1 0-784 0,2 3-160 15,0 1-16-15,1 3-16 0,0 0-368 0,1 3-80 16,0-3-16-16,1-1 0 0,-1-1-448 15,2-2-96-15,-2-1 0 0,3-2-16 0,0-3-96 0,1-1-16 16,1-2 0-16,0-2 0 16,5 0 192-16,-4-3 16 0,0-1 16 0,1 0 0 0,0-5 176 0,1 1 48 15,-1-2 0-15,1-1 0 16,1-1-192-16,0 1-48 0,-4-4 0 0,1 1 0 16,-2 1-160-16,1 0-48 0,1 2 0 0,-2 3 0 0,1-3 0 15,-3 2-16-15,0 1 0 0,1 1 0 0,0 1-176 0,0 0 0 16,2 0 144-16,4 2-144 0,0-3 0 0,2 1 128 0,0 0-128 0,1-1 0 15,-1-3 128-15,-2 0-128 0,-1-1 160 16,0 0-160-16,2-1 128 0,-2-2-128 16,0 1 0-16,8-5 144 0,-4 5 0 0,-2 3 0 0,-2 4 0 15,0 3 0-15,1 2 224 0,1 3 32 0,-2 3 16 0,3 3 0 16,2 2-160-16,3 3-48 0,4 0 0 0,4-2 0 16,0 2-208-16,-2-1 176 0,-2 1-176 0,-1 0 160 15,-1 4-160-15,-2-5 0 0,-4 1 0 0,-1-1 0 16,-3-1 0-16,0 0 128 0,1 0-128 0,-3-2 0 15,0-2 0-15,-2-2 0 0,-3-6 0 0,-1 3 0 16,-2 3 128-16,1-3-128 0,0-4 0 0,1 3 128 16,0-1-128-16,2 0 0 0,0-2 144 0,1 2-144 0,1 2 0 15,3 0 128-15,2 2-128 0,1-1 0 16,-2 2 0-16,0-1 128 0,2 2-128 0,2 3 0 0,4 3 0 16,-2 2 128-16,0 1-128 0,-4-1 0 0,-1-2 0 0,-1 0 0 15,-3 1 0-15,0-5 0 0,-3 0 0 0,-1-4 0 16,-2-2 0-16,-1 0 0 0,-12 0 0 15,13-1 0-15,-2 0 0 0,1-1 0 0,-1 2 0 16,-1 0 0-16,-10 0 128 0,13 2-128 16,0 0 0-16,-1 3 0 0,0 1 0 0,-1 0 0 15,1 3 0-15,0-2 0 0,-2 1 0 0,3 2 0 0,4 2 0 16,0-3 0-16,-4 0 0 0,-1 0 0 0,-4-4 0 0,-8-5 128 16,0 0-128-16,11 0 0 0,-11 0 0 0,11-6 0 15,-1-3 0-15,-1-6 0 0,1-5 0 16,-1-7 0-16,0-4 160 0,0-1-160 0,1-2 0 0,-1 2 0 15,1 4-128-15,-3 4 128 16,0 7-2288-16,-4 6-336 0,-3 11-80 0,-11 1-16 0</inkml:trace>
  <inkml:trace contextRef="#ctx0" brushRef="#br0" timeOffset="29487.7">8792 14115 12895 0,'0'0'1152'0,"0"0"-928"0,0 0-224 0,12 2 0 0,0 1 1728 0,1-2 288 16,0 2 64-16,0-3 16 0,1-3-1376 0,-1 2-272 0,0-2-48 0,2 1-16 15,-4-2-80-15,2 0-32 0,-1 0 0 0,0 1 0 16,1 1 16-16,-1 2 0 0,-12 0 0 0,11 2 0 15,0 1 160-15,-2 1 48 0,-9-4 0 16,12 4 0-16,-2 1-96 0,2 1-16 0,-2-2 0 0,3 2 0 16,0-1-128-16,2 1-16 0,0-3-16 0,1 1 0 15,1 0-224-15,1 1 176 0,0-1-176 16,1 0 160-16,-1 1-160 0,4 3 192 0,-1 0-192 16,-7-1 192-16,1 4-192 0,-1 2 160 0,2 0-160 0,-1 1 160 15,2 1 80-15,0 0 16 0,0 2 0 0,-1 0 0 16,-1-2-32-16,1-1 0 0,-2-1 0 0,-2-1 0 15,1-1-96-15,0-3-128 0,1 0 176 0,0-1-176 0,-1-2 128 0,0-1-128 16,-2-2 0-16,2 1 0 0,-2-3 176 16,1 0-176-16,-1-3 160 0,1 2-160 0,1 0 288 15,0-2-32-15,1 0-16 0,2 2 0 0,0 1 16 16,-2-1 0-16,2 1 0 0,1 0 0 0,0 1-128 16,0 2 0-16,1-1-128 0,-1 2 192 0,-2 1-192 0,2 2 128 15,0 0-128-15,0-1 0 0,1 1 128 0,1-1-128 16,-1-1 0-16,0 1 0 0,0-3 0 0,1 0 0 15,-1-3 0-15,2 0 0 0,0-1 0 0,1-1 128 16,1 2-128-16,1-3 0 0,-1 0 0 0,0-2 128 16,0 2-128-16,0 0 0 0,-1 1 144 0,-1-1-144 15,-2 2 128-15,0 1-128 0,0 1 160 0,1 2-160 16,-1-1 192-16,-1 2-192 0,-3 0 128 0,1 2-128 16,-1 0 0-16,0-1 0 0,-1-1 0 0,0 0 0 15,-1 0 0-15,1-1 0 0,0-2 0 0,0-1 0 16,0-1 0-16,2-1 0 0,-1 0 128 0,0-1-128 0,1 0 0 0,0 2 0 15,2-1 0-15,1 0 128 0,-1 2-128 16,0 0 0-16,0 0 208 0,0 2-64 0,1 0-16 16,2 2 0-16,-2-1-128 0,1 1 192 0,-3-1-192 0,1 3 192 15,0 2-192-15,0-1 0 0,2 0 0 16,-3-1 128-16,1 2-128 0,-1 0 0 0,0 0 0 0,-2-2 0 16,-3 1 0-16,-1-1 0 0,0 1 0 0,-1-6 0 15,-1-1 0-15,1 0 0 0,-1 0 0 0,3-1 0 16,-11 1 160-16,11-7 0 0,0 1 0 0,-5 2 0 0,1 1 96 15,1 1 0-15,0 0 16 0,2-3 0 0,-10 5-272 0,13-1 128 16,-3-2-128-16,0 3 0 0,-10 0 0 0,14 3 0 16,-2-2 0-16,-1 4 0 0,0-3 128 0,1 0-128 15,-1 1 0-15,2 0 0 0,0 1 0 0,3-2 0 16,0-2 0-16,2 0 0 0,0 1 0 0,2-2 0 16,1-1 0-16,-1-4 0 0,-1 0 0 0,-2-1 0 15,-2 1 128-15,1-1-128 0,-2-2 0 0,-1 1 128 16,0 2-128-16,-1 1 0 0,-3 2 128 0,-9 3-128 15,11-5 0-15,-1 1 0 0,-10 4 0 0,0 0 0 16,0 0 0-16,0 0 0 0,8-3 0 0,-8 3 0 16,8-1 0-16,-8 1-11280 15,9 1-2160-15</inkml:trace>
  <inkml:trace contextRef="#ctx0" brushRef="#br0" timeOffset="36377.94">18101 13901 26895 0,'0'0'1184'0,"0"0"256"0,0 0-1152 0,0 0-288 0,0 0 0 0,0 0 0 0,0 0 528 15,0 0 48-15,0 0 16 0,0 0 0 0,8 5 240 0,-2 0 32 16,-1-1 16-16,3-1 0 0,1 1-368 0,2-2-64 16,2 0 0-16,-1-2-16 0,1 0-256 0,0-2-48 15,1 0-128-15,0-1 192 0,1-1-192 0,-1 0 144 16,2-2-144-16,-2-2 128 0,0 3 0 0,-1-3-128 16,2-1 192-16,-2 0-64 0,0-2-128 0,1 1 192 15,0 1-192-15,2 0 192 0,2 1-192 0,-1 4 0 16,0 0 0-16,1 1 0 0,-1 2 0 15,3 4 0-15,0 2 0 0,-1 5 0 0,1 3-144 16,-1 3 144-16,-1 5 0 0,1-2 0 0,0 5 0 0,2-3 0 16,0-2 0-16,2 1 0 0,4-1 0 0,-3-3 0 15,2-2 0-15,-1-1 0 0,0-2 0 0,-4-3 0 16,-3-3 0-16,-1-1 0 0,0-2 0 0,-3 1 0 16,-2-3 0-16,-2-1 0 0,0-1 144 0,-1-2 48 15,-2 2 0-15,1 2 0 0,0-3-192 0,0 2 0 0,-8 1 144 16,8 0-144-16,2 1 0 0,2 3 0 0,0 3 0 0,1-1 0 15,1 2 0-15,2 1 0 0,-1 3 0 16,2 1 0-16,0-5 0 0,-1 1 128 0,0 1-128 0,-1-1 0 16,1 0 0-16,-1-1 0 0,2-1 0 0,0-1 0 15,0-2 0-15,2-1 0 0,-1-2 0 16,1-1 0-16,2-1 128 0,1-2-128 0,1 1 128 0,-1-2-128 16,1 0 224-16,1-3-32 0,-1 2 0 15,-1 0 0-15,-2 0-48 0,-1 1-16 0,1 0 0 0,-3 4 0 16,0 0-128-16,0 0 128 0,0 4-128 0,0 0 128 15,0 0-128-15,-2 1 0 0,1-1 0 0,0 1 128 16,-2-1-128-16,2 0 0 0,0-2 0 0,3 1 0 0,-1-2 0 16,2-1 128-16,-1-1-128 0,2 0 0 0,0-3 304 0,1 0-32 15,-1-4 0-15,6-1 0 0,-5 2 80 0,-1 2 16 16,-4 1 0-16,-1 3 0 0,-6 1-240 0,1 1-128 16,-1 2 160-16,-2-2-160 0,1 4 128 15,-2-2-128-15,-1 0 0 0,2 0 0 0,-8-3 0 0,0 0 128 16,8 7-128-16,-8-7 0 0,0 0 0 0,0 0 0 15,0 0 0-15,0 0 0 0,0 0 0 0,0 0 0 16,0 0 0-16,5-5 0 0,0-6 144 0,2-2-16 16,-1-5 0-16,2 0 0 0,0-7-128 0,0 2 0 15,0-1 0-15,-2 3-12240 16,-1 4-2336-16</inkml:trace>
  <inkml:trace contextRef="#ctx0" brushRef="#br0" timeOffset="44704.15">23586 11583 13823 0,'-13'-16'608'0,"6"7"128"0,-3-5-592 0,-2-2-144 0,-3-6 0 0</inkml:trace>
  <inkml:trace contextRef="#ctx0" brushRef="#br0" timeOffset="45321.59">22719 11197 5519 0,'7'-14'496'0,"-3"7"-496"0,-1 1 0 0,0-2 0 0,-1-1 3056 0,1 2 512 15,1 1 96-15,-3 0 32 0,0 0-1120 0,-1 6-208 0,0-4-64 0,0 4 0 16,0 0-320-16,0 0-80 0,0 0-16 0,0 0 0 15,0 0-480-15,0 0-80 0,0 0-32 0,0 0 0 16,0 0-128-16,0 0-16 0,0 0-16 0,0 0 0 16,0 0-528-16,0 0-96 0,0 0-32 0,0 0 0 15,0 0-240-15,0 0-48 0,0 0-16 0,0 0 0 16,0 0-176-16,0 0 0 0,-4 9 0 0,0 4 128 0,1 8-128 16,-3 1 192-16,0 5-192 0,-1 5 192 15,1 4-192-15,-2 9 0 0,-1 8 0 16,0 2 0-16,-2 1 0 0,2 3 0 0,0 2 0 0,0 4 0 15,1 4 0-15,2 4 0 0,-1 4-128 0,0-3 128 0,1-3-176 16,2 2 48-16,1-3 0 0,2 6 0 16,-3-3-240-16,0 0-32 15,-1-7-16-15,0-6 0 0,-2-8 416 0,1-9 128 0,-2-9 0 0,2-5 0 0,0-6 160 0,2-6 32 16,0-4 16-16,2-2 0 0,1-3 64 0,1-8 16 16,-2 7 0-16,2-7 0 0,0 0-288 0,0 0-128 15,0 0 128-15,7 4-128 0,3-2 0 0,5-1 0 16,3 0 0-16,4 2 0 0,5-3 192 0,5 0-64 15,2 0 0-15,2-3 0 0,4 1 64 0,5 0 0 16,3-2 0-16,7 6 0 0,6 0-192 0,6 2 0 16,4 2 0-16,0 1 0 0,-2 1 0 0,0 0 0 15,1-1-160-15,2-1 160 0,2-2 0 16,-2-3 0-16,-3-2 0 0,-1-3 0 0,-3 1 0 16,0-3 0-16,-1-3-128 0,1-3 128 0,-1-1 0 15,-3-3 0-15,1 1 0 0,-8-2 0 0,-4 0-224 16,-6 0 48-16,-5-1 16 0,-5-1 0 15,-2 1-1920-15,-6 0-384 0,-5 0-80 0,-3-1-9808 0,-6-3-1952 16</inkml:trace>
  <inkml:trace contextRef="#ctx0" brushRef="#br0" timeOffset="45875.53">22754 11104 32655 0,'0'0'1440'0,"0"0"304"0,0 0-1392 0,0 0-352 0,-5 3 0 0,5-3 0 0,0 0 2032 0,0 0 336 15,0 0 64-15,0 0 0 0,0 0-1152 0,0 0-256 16,7-3-32-16,8-1-16 0,4-5-672 0,9 1-144 16,6-1-32-16,7-1 0 0,6-2-128 0,9 0 128 15,11 1-128-15,2 3 128 0,1-3-128 0,6 5 0 16,3 1 0-16,9 2-176 0,4 3 176 0,1 1-192 16,-2 3 192-16,-1-2-192 0,-1 0-64 15,-2 1 0-15,-1-1-16 0,-4 0 0 16,-2 0 112-16,-5-4 32 0,0-1 0 0,-6 2 0 0,-5-4 128 15,-6 3 0-15,-3 2 0 0,-5 0 0 0,-7 7 320 16,-5-1 32-16,-7 5 16 0,-6 2 0 0,-6 4 48 0,-7 2 16 0,-4 4 0 16,-6 5 0-16,-4 7 96 0,-5 3 32 0,-2 8 0 0,-3 6 0 15,-6 9-320-15,-2 6-64 0,-2 2-16 0,1 3 0 16,-1-2 96-16,3 2 0 0,0-2 16 0,6-1 0 16,0-1-48-16,3-2-16 0,1-2 0 0,1 3 0 15,3 1-208-15,1-1 128 0,0 1-128 0,1-3 0 16,2-2 128-16,2-4-128 0,-1-3 0 0,2-3 144 15,-1 2-144-15,2 0 0 0,-1-1 0 0,0-1 0 16,-1-3-192-16,0 0 192 0,0-3-192 0,3-1 192 16,-1-7-1136-1,1-4-96-15,1-5-32 0,4-5 0 0,0-5-1616 16,3-3-320-16,1-6-64 0</inkml:trace>
  <inkml:trace contextRef="#ctx0" brushRef="#br0" timeOffset="48587.08">25117 10253 28559 0,'0'0'2544'16,"0"0"-2032"-16,-3-4-512 0,-1 0 0 0,-2 0 496 0,2 2 0 15,2-4 0-15,-2 3 0 0,-3-1 928 0,1-2 192 16,-1 3 48-16,1-1 0 0,1 1-240 0,-2 2-32 15,2-1-16-15,5 2 0 0,-7 2-432 0,2 3-96 16,0 7-16-16,1 6 0 0,-1 7-592 0,2 2-240 16,3 6 176-16,0 1-176 0,2-1 0 0,0 0 0 15,2-3 0-15,1-3 0 0,0 1 0 0,3-5 0 16,3-5 0-16,-1 1 0 0,1-6 0 0,-1-3 0 0,0-2-176 0,2 0 176 16,0-3 0-16,1-4 0 0,1-3 0 0,2-3 0 15,4-3 0-15,0-5 0 0,3-3 192 0,0-4-64 16,0-2 0-16,0 0 0 0,-4-1 0 0,-3-1 0 15,-3-1-128-15,-4 1 0 0,-4 0 0 0,-2 3 0 16,-3 2 192-16,-4 3 16 0,-5-1 0 0,-4 4 0 16,-3 0-16-16,-1 1-16 0,-2 2 0 0,-2 2 0 0,-1-1-176 15,-1 1 0-15,0 2 144 0,2 0-144 0,0 3 128 0,2-1-128 16,-1 1 128-16,2 0-128 0,1 2 192 0,3-3-48 16,3 0 0-16,2 3 0 0,1 1 0 15,3 0 0-15,5 0 0 0,0 0 0 0,0 0-288 0,0 0-64 16,0 0-16-16,-3 9 0 15,3 2-2720-15,0 2-560 16,3 13-96-16,10-4-32 0</inkml:trace>
  <inkml:trace contextRef="#ctx0" brushRef="#br0" timeOffset="49820.43">25051 13395 5519 0,'-1'-16'496'0,"-1"-2"-496"16,0-4 0-16,-1 2 0 0,-1 2 3456 0,0 0 608 15,0 0 112-15,0 1 32 0,-1 2-1392 0,0 1-288 16,1 1-48-16,-1 1-16 0,1 3-352 0,0 3-80 16,0 0-16-16,4 6 0 0,0 0-256 0,0 0-48 15,0 0-16-15,0 0 0 0,0 0-864 0,0 8-192 0,3 7-16 0,1 7-16 16,2 6-480-16,3 11-128 0,3 10 0 0,1 9 0 15,3 11 0-15,-1 8 0 0,1 7 0 16,1 10 0-16,0 11 0 0,0 7 0 16,2 1 0-16,0 5 0 0,-2 6-224 0,-2 0-16 0,0-5 0 15,-4-2 0-15,-2-8 240 0,1-4 0 0,-1-8 0 0,-3-5 0 0,1-11 192 16,2-6 0-16,-1-7-16 0,1-4 0 0,4-3-176 0,0-4 0 16,0-2 0-16,4-4 128 0,1-5-128 0,2-5 0 15,-1-4 0-15,5-3 0 0,1-4 0 16,4-4 0-16,7 0 0 0,8-4 0 0,6-4 0 0,8-2 0 15,11-7 0-15,4-6 0 0,0-5 0 0,7-5 240 16,7-6-64-16,4-4-16 0,5-3 32 0,1-5 0 16,1-2 0-16,4-2 0 0,2 1 0 0,3-2 0 15,0 1 0-15,3 3 0 0,4 1 256 0,4 3 48 16,-5 4 16-16,4 3 0 0,5 4-160 0,-1 3-32 16,-4 1 0-16,-3 2 0 0,-8 5-320 0,-3 3 128 15,-1-1-128-15,-5 5 0 0,-10-3 0 0,-7 2 0 16,-13 2 0-16,-9 1-128 15,-10 0-448-15,-12 4-96 0,-9-1-16 0,-12 4-13648 0,-10 2-2752 16</inkml:trace>
  <inkml:trace contextRef="#ctx0" brushRef="#br0" timeOffset="50397.83">24949 13203 12895 0,'0'0'1152'0,"0"0"-928"0,12-1-224 0,5-4 0 0,2 0 4400 0,6-2 832 15,4 1 160-15,4-4 48 0,2 3-2880 0,4-1-576 16,3 0-128-16,3 0 0 0,3 0-896 0,3 2-192 16,1-1-16-16,4 2-16 0,4 0-288 0,8 2-48 15,9 3-16-15,8 2 0 0,5-1-64 16,10 0-32-16,8 0 0 0,7-1 0 0,5 0-288 0,8-2 0 15,9-2 0-15,1-3 0 16,3-3-272-16,3-3-112 0,3-1-32 0,-4-1 0 16,-8 1-560-16,0 4-112 0,-1-2-32 0,-9 7 0 15,-9 3 416-15,-11 7 64 0,-12 9 32 0,-7 4 0 16,-11 10 608-16,-5 6 288 0,-6 4-32 0,-5 9 0 16,-7 10 1104-16,-8 7 224 0,-6 8 32 0,-5 5 16 15,-7 1-224-15,0 3-32 0,-4 2-16 0,0 1 0 16,0-1-656-16,0-2-128 0,1-3-16 0,-1 2-16 0,-1 1-384 0,-2 2-160 0,-2 3 128 15,-1 2-128-15,-5-1 128 0,-3 5-128 16,-2 9 0-16,-6 6 128 0,-3 4-128 0,-4-1 0 0,1 5 0 16,-3 2 0-16,-2-1 0 0,2-1 160 0,-1-10-160 15,-1-4 160-15,0-4-160 0,0-11 0 0,1-12 0 0,3-14 0 16,1-13-192-16,3-11-80 0,2-12-16 0,5-11-14592 16,5-10-2912-16</inkml:trace>
  <inkml:trace contextRef="#ctx0" brushRef="#br0" timeOffset="52142.68">28926 12213 27647 0,'0'0'2448'0,"0"0"-1952"0,0 0-496 0,0 0 0 16,-2 7 2944-16,1 4 512 0,0-3 80 0,-1 2 32 15,0 2-1632-15,0-3-320 0,1 1-64 0,1-2-16 16,0-8-448-16,0 0-112 0,0 0-16 0,0 0 0 0,0 0-464 0,0 0-112 15,0 0 0-15,0 0-16 0,0 0-176 0,0 0-48 16,0 0 0-16,0 0 0 0,0 0 0 0,0 0 0 16,0 0 0-16,0 0 0 0,-4-8-144 0,2-2 192 15,0-3-192-15,1 0 192 0,0 0-192 0,1 1 0 16,0 2 0-16,1 2 0 0,-1 1-144 0,0 7 144 16,0 0 0-16,0 0 0 0,0 0-176 0,0 0 176 15,0 0-160-15,0 0 160 0,0 0-192 0,7 4 48 16,-2 5 16-16,0 4 0 0,0 4 128 0,-1 3 0 15,0 2 0-15,-1 0 0 0,1 0 0 0,-2-1 0 16,1 1 0-16,-1-2 0 0,1-2 0 0,0 0 0 16,-1 2 0-16,-1 1 0 0,-1-6 0 0,3 2 0 15,-2 0 0-15,-1-4 0 0,0 0-288 0,0 2 32 16,2-2 0-16,-2 0 0 16,1-4-1952-16,-1 0-384 0,0-1-80 0</inkml:trace>
  <inkml:trace contextRef="#ctx0" brushRef="#br0" timeOffset="56304.78">29658 13192 16575 0,'0'0'1472'0,"0"0"-1168"0,0 0-304 0,8 5 0 15,-8-5 3056-15,13 5 544 0,-2-1 112 0,0 1 32 16,1-1-1408-16,0 0-288 0,1-3-48 0,0-1-16 15,0-1-448-15,1-2-80 0,-1-2-32 0,3 0 0 16,1-2-752-16,0-2-160 0,-2-2-16 0,2-2-16 16,-1-2-288-16,0 1-64 0,-5-3-128 0,0 1 192 0,-3 1-192 0,-2-1 128 15,-2 2-128-15,-3-2 0 0,-2-2 128 0,-2 1-128 16,0 1 0-16,-4 0 144 0,-1 1-144 0,-2 0 0 16,1 2-192-16,-2 3 192 0,0 2-288 0,-1 3 64 15,0 1 16-15,-1 4 0 0,-3 3 16 0,-1 3 0 16,0 6 0-16,1 2 0 0,-3 8 192 15,2 1-144-15,0 4 144 0,0 3-128 0,2 4 128 16,2 0 0-16,0 0 0 0,4 1 0 0,1 0 0 0,4-4 0 16,3 1 0-16,3-2 0 0,6-3 0 0,0-1 0 15,1-4 0-15,1-1 0 0,3-7 0 0,2-1 0 16,0-2 0-16,4-5 0 0,-1 0 0 0,1-6 0 16,0-4 0-16,0 1 0 0,2-3 0 0,-1-4 176 15,2-1-176-15,0-2 192 16,1 0-1952-16,0-3-384 0,-3-1-80 0,3-2-14736 0</inkml:trace>
  <inkml:trace contextRef="#ctx0" brushRef="#br0" timeOffset="56589.44">30206 12673 36799 0,'0'0'1632'0,"0"0"336"0,0 0-1584 15,0 0-384-15,0 0 0 0,0 0 0 0,10 0 704 0,2 1 48 0,0 0 16 0,1 1 0 16,0-1 256-16,-1 0 64 0,1 2 16 0,-2 1 0 16,1 1-576-16,-2 1-112 0,0 2-32 0,-4 1 0 0,-1 1-384 15,-1 4 0-15,-2 0 128 0,-5 4-128 16,0 5 128-16,1-2-128 0,-1-2 192 0,1-1-64 0,-1-2-128 0,2-2 0 16,-1-2 0-16,2-2-176 0,0 0 176 0,2-4 0 15,-2-6 0-15,0 0 0 0,0 0 0 0,6 4-128 16,-6-4 128-16,9 0 0 0,0-4-160 0,0-4 160 15,1-2-192-15,-1-3 192 16,-1-3-1344-16,-1 1-144 0,-1-2-48 0,-2-2-16768 0</inkml:trace>
  <inkml:trace contextRef="#ctx0" brushRef="#br0" timeOffset="56757.85">30201 12493 33279 0,'0'0'1472'16,"0"0"320"-16,0 0-1440 0,0 0-352 0,-3-5 0 0,3 5 0 0,0 0 1200 0,0 0 160 16,0 0 48-16,0 0 0 0,0 0-768 0,0 0-128 15,0 0-48-15,0 0 0 0,0 0-464 0,8 5 0 16,1 3-208-16,-3 1-17472 0</inkml:trace>
  <inkml:trace contextRef="#ctx0" brushRef="#br0" timeOffset="57321.72">30806 12415 22047 0,'-8'-2'976'0,"4"2"208"0,4 0-944 0,-5 2-240 0,-1 0 0 0,0 3 0 0,-3 2 1536 0,0 2 256 15,1 3 48-15,0 1 16 0,-1 0 32 0,2 1 16 16,3 2 0-16,0-3 0 0,1 0-1056 0,0 0-208 16,0-1-32-16,2-2-16 0,1-1-160 0,0 0-48 15,1-2 0-15,2-1 0 0,-3-6 0 0,0 0-16 16,4 7 0-16,1-1 0 0,0 0-64 0,2-1-16 15,-2 1 0-15,2 1 0 0,-1 1-80 0,2-2-16 0,1 1 0 0,0 2 0 16,-1 1-192-16,0 3 0 16,0-2 0-16,-1 3 0 0,-1 4 0 15,-1-2 128-15,0 1-128 0,-1 1 0 0,-3 2 0 16,-1-2 0-16,0 2 0 0,-1-3 0 16,-2-3-448-16,-1 0 0 0,1-1 16 0,-4-1 0 15,-1-2-112-15,-1 0-32 0,0-3 0 16,-1 0 0-16,-2-3 416 0,0 0 160 0,-1-2-128 0,1 0 128 15,3-4 0-15,-3-2 0 0,1-1 0 0,2 0 128 0,2-8 128 0,2-1 48 0,0-5 0 16,2 1 0-16,3-1-48 0,3-2 0 0,1 0 0 16,-1 3 0-16,1 2-96 0,0 3-32 0,3 2 0 15,-2 4 0-15,0 1-128 0,2 0 0 0,1 1 0 0,1 1 0 16,-1 1 0-16,1 2 0 0,0 0 0 0,0-1 0 16,-1 1 0-16,0 1 0 0,-1-1 0 0,1 1 0 0,1 0 0 15,-9 0 0-15,7 0-192 0,1-2 192 0,-1 1 0 16,-7 1 0-16,8-3 0 0,0 1 0 0,0-1-144 15,-8 3-16-15,0 0 0 0</inkml:trace>
  <inkml:trace contextRef="#ctx0" brushRef="#br0" timeOffset="58363.3">31588 14236 23951 0,'0'0'2128'0,"0"0"-1696"0,0 0-432 0,0 0 0 16,8 4 2320-16,-2 0 384 0,1 0 80 0,2 0 16 0,0 1-1200 0,0-1-224 16,1 1-48-16,6-3-16 0,6 2-352 0,0 0-80 15,-1-1-16-15,0-2 0 0,-1 1-608 0,-2-2-128 16,1-3-128-16,-2-1 176 0,-1-1-16 0,-2-2 0 16,1-1 0-16,-4 1 0 0,0-1 64 0,-2 0 16 15,0-1 0-15,-4 0 0 0,-1-2-112 0,-2 1 0 16,-4-1-128-16,0 0 192 0,-1-2-192 0,-2 0 176 15,-2-2-176-15,0 2 160 0,-3 0-160 0,0 1 0 16,0 2 0-16,-3 2 0 0,-3 4 128 16,-1 2-128-16,0 4 128 0,-1 2-128 15,-1 5-192-15,0 4-112 0,1 2-16 0,-1 3-16 16,-1 3 176-16,3 2 160 0,1 2-208 0,2 1 80 0,-1-1 128 16,2 2 0-16,3 1 0 0,2-1-128 0,1 0 128 0,4-1 0 0,1-1-144 0,4-3 144 15,-1-2 0-15,4-3 0 0,3-3 0 16,4-1 0-16,2-1 0 0,3-2 0 0,1-2 0 15,2-1 0-15,1-3 0 0,-1-3 0 0,0-2 0 16,1-3 0-16,-2-3 0 0,1-1 0 0,-2-2 0 0,2-3 0 16,-3-4-2112-1,0-1-416-15,-2 0-80 0,1-2-16 0</inkml:trace>
  <inkml:trace contextRef="#ctx0" brushRef="#br0" timeOffset="58656.26">32074 13957 19343 0,'0'0'848'0,"0"0"192"0,0 0-832 0,0 0-208 0,0 0 0 0,9-1 0 0,0 1 4272 0,0 1 800 16,-1-1 176-16,0 1 16 0,-8-1-3840 0,9 5-768 16,-1 1-144-16,0 0-48 0,-2 1-160 0,0 2-48 15,-5 0 0-15,0 1 0 0,0 2-256 0,-1 1 0 16,-2 1 0-16,-2 2 0 0,-1-2-224 0,0 1 0 15,-1-2 0-15,2 0 0 0,1-5-16 0,0-1 0 16,3-7 0-16,0 0 0 0,1 8 240 0,-1-8-192 16,0 0 192-16,0 0-192 0,0 0 192 0,0 0 0 15,0 0 0-15,8-2 0 0,1-4-400 0,0-1 16 16,0-1 0-16,-1-4-10880 16,-3 0-2160-16</inkml:trace>
  <inkml:trace contextRef="#ctx0" brushRef="#br0" timeOffset="58790.39">32073 13724 31327 0,'0'0'2784'0,"0"0"-2224"0,0 0-560 15,0 0 0-15,0 0 2304 0,0 0 368 0,0 0 64 0,0 0 16 16,0 0-1760-16,5 7-352 0,1 1-64 0,1 0 0 16,1 0-160-16,0 0-32 0,-1-1 0 0,1 3 0 15,1 1-2752 1,-1 1-576-16</inkml:trace>
  <inkml:trace contextRef="#ctx0" brushRef="#br0" timeOffset="59299.71">32474 13811 30399 0,'0'0'2704'0,"0"0"-2160"15,0 0-544-15,0 0 0 0,-5-5 1424 0,0 1 176 16,0 0 48-16,-3 3 0 0,-1 1-400 0,0 1-80 16,-2 3-16-16,-1 1 0 0,-2 5-512 0,0 5-96 15,-1-1-32-15,1 4 0 0,0 3-512 0,1 1 0 0,0 1 0 0,2-3 0 16,3 1 0-16,2-1-144 16,1-7-16-16,5 1 0 0,2-1 160 0,2-2-128 0,0-2 128 0,3-1-128 15,0-3 128-15,5-1 0 16,1 0 0-16,2 1 0 0,-1-4 0 0,2 0 0 0,-1 2 0 0,0-2 0 15,-2 3 0-15,0 0 0 0,-3 1 0 16,0 1 0-16,-2 0 0 0,-1 2 0 16,-2 0 0-16,-2 1 0 0,-2 1 0 15,-1-1 0-15,0 2 0 0,-3 1 0 0,-1-1 0 0,-1 1 0 0,-1 0 0 0,-2 1 0 16,0-4-144-16,-1 0 0 0,-2-2 0 0,1-2 0 16,0-1-416-16,-1 1-80 15,-2-4 0-15,0-1-16 0,0-1 128 0,0-2 16 16,-1-1 16-16,2-1 0 0,2-1 496 0,2-2 0 0,2-1 0 0,3 0 0 0,-1-2 128 15,5 1 128-15,2-1 32 0,2 1 0 16,1 1 0-16,2 0 0 0,0 1 0 0,1-1 0 16,0 2-160-16,2 2-128 0,-1 1 144 0,2 0-144 15,-2 0 160-15,1 2-160 0,-2 0 160 0,0 2-160 0,0-2 0 16,0 2 128-16,-1-3-128 0,1 2 0 0,0 1 0 0,-1-4 0 16,0 1 0-16,0 1 0 15,1-2-2288-15,-3 1-448 0</inkml:trace>
  <inkml:trace contextRef="#ctx0" brushRef="#br0" timeOffset="59483.23">32877 14486 38703 0,'-27'35'3440'0,"16"-19"-2752"0,1 0-560 0,2-2-128 0,3-4 2176 0,1 0 384 16,3-3 96-16,1 1 16 0,0-8-1968 0,0 0-400 16,0 0-80-16,0 0-16 15,-2 7-1680-15,2-7-352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46:50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7224 8824 8287 0,'-12'-10'368'0,"8"6"80"0,-1-1-448 15,1-1 0-15,0 1 0 0,4 5 0 0,0 0 6320 0,0 0 1168 0,0 0 256 0,-5 4 32 16,0 5-5376-16,0 0-1072 0,1 3-224 0,0 2-32 0,2 7-576 0,1-2-112 16,2-1-32-16,1-1 0 0,0-4-224 0,1-4-128 15,1-1 128-15,0 0-128 0,1-3 224 0,0 1-32 16,0 1 0-16,3-3 0 0,1-4 48 0,2 2 0 15,-1-2 0-15,2-2 0 0,0-2-48 0,2 0-16 16,-1-1 0-16,0-2 0 0,3-1-176 0,-2 2 0 16,0-6 144-16,1 2-144 0,-3-2 0 15,-1-1 0-15,1 0 0 0,-2-5 128 0,-2 3-128 0,-3-3 128 16,-3 1-128-16,-4 1 128 0,0 2 32 0,-3 1 16 16,-4 1 0-16,-2 3 0 0,1 1 32 0,-1 6 16 15,-1-1 0-15,2 6 0 0,0-1-48 0,0 7-16 16,1 6 0-16,0 3 0 0,1 4-160 0,3 2 0 15,4-1 144-15,0-1-144 0,1-1 0 0,1-3 0 16,2-2 0-16,-1-3 0 0,1-1 0 0,1-2-128 0,1-3 128 16,-1-1 0-16,-4-6 0 0,5 3 0 15,-5-3 0-15,8 3-128 0,0-2 128 0,1-2 0 16,-1-2 0-16,1 0 0 0,1-1 0 0,1-1 128 0,-1-1-128 0,0-1 0 16,0-1 0-16,-1-1 128 0,-2-1-128 15,1-1 0-15,0-2 0 0,-1-4 0 0,-2 0 0 0,0-1 0 16,-5-1 0-16,0-1 0 0,-3 0 0 0,0 2 0 15,-3 0 0-15,0 1 176 0,-2 3-48 16,-1 2 0-16,-2 3 176 0,0 2 16 0,-4 5 16 16,2 2 0-16,-1 1 176 0,1 6 16 0,0 2 16 0,0 4 0 15,0 4-240-15,0 1-48 0,1 0-16 0,2 0 0 16,1 1-240-16,1-2 176 0,1-2-176 0,2-2 160 16,0-4-160-16,1 1 0 0,0-3 0 15,1 0 0-15,3-7 0 0,0 0 0 0,0 0 0 0,0 0 128 0,0 0-128 0,0 0 0 16,0 0 0-16,0 0 0 15,0 0-1472-15,0 0-240 0,0 0-32 16,0 0-16-16</inkml:trace>
  <inkml:trace contextRef="#ctx0" brushRef="#br0" timeOffset="490.63">7344 9047 34319 0,'0'0'1520'0,"0"-9"320"0,-1-4-1472 0,-2-1-368 0,0-1 0 0,1 2 0 16,-1 3 1568-16,0-2 240 0,1 4 48 0,-1 3 16 15,3 5-320-15,0 0-64 0,0 0-16 0,-4 9 0 0,0 8-784 16,2 9-176-16,-1 9-16 0,3 12-16 0,0 7-160 0,2 11-16 16,0 8-16-16,1 4 0 0,1 4-96 15,1 5 0-15,1 5-16 0,2 0 0 16,1 1-176-16,0-10 0 0,1-5 144 0,0-8-144 0,2-8 0 0,0-8 0 16,-1-7 0-16,0-7 0 0,-2-5 0 0,0-7 0 15,0-6 0-15,0-5 0 16,-1-4-2272-16,-1-5-416 0,-1-1-96 15</inkml:trace>
  <inkml:trace contextRef="#ctx0" brushRef="#br0" timeOffset="966.07">7130 10117 23775 0,'0'0'1056'0,"0"0"224"0,0 0-1024 0,3 10-256 0,-2 3 0 0,4 6 0 0,2 7 1984 0,0 9 336 15,1 7 80-15,1 5 16 0,2 4-432 0,1 1-96 16,1 0-16-16,0-2 0 0,-2-6-784 0,1 0-144 16,-1-2-48-16,-1-3 0 0,0-1-160 0,0-3-32 15,-3-2-16-15,1-2 0 0,-1 0-240 0,-2 1-64 16,-1-2 0-16,0-2 0 0,1 0-384 0,-2-3 0 16,-1-5 0-16,1-1 0 15,-1-4-1616-15,1-3-416 0,0-3-80 0</inkml:trace>
  <inkml:trace contextRef="#ctx0" brushRef="#br0" timeOffset="1549.3">7238 10372 17503 0,'0'0'1552'0,"-6"2"-1232"0,-1 2-320 16,7-4 0-16,0 0 3664 0,0 0 688 0,0 0 128 0,0 0 16 15,0 0-1824-15,0 0-368 0,0 0-80 0,7-8-16 0,3-2-1024 0,3-2-208 16,5-5-32-16,3 0-16 0,5-2-288 0,6-1-48 15,5-2-16-15,3 2 0 0,1 4-384 16,4 2-192-16,-2 7 160 0,-2 0-160 0,0 5 224 0,1 2-48 16,2 2-16-16,0 2 0 0,2 5 160 15,3 6 16-15,6 4 16 0,-3 1 0 0,-2 0 32 0,-3 3 0 16,-3-2 0-16,-6 1 0 0,-6 0-256 0,-3 1-128 16,-3 2 128-16,-4 1-128 0,-5 0 128 0,-4-1-128 15,-4 1 160-15,-3 3-160 0,-6 1 208 0,-2 0-48 16,-3 2-16-16,-3 2 0 0,-1 3-144 0,-3-2 0 15,-1 0 144-15,-2 0-144 0,-1 2 0 0,-2-5 0 16,-2 1 0-16,1-3 0 0,1-3 0 0,-2-2 0 16,2-5 0-16,1-3 0 0,-3-4 0 0,2-2 0 15,1 0 0-15,0-3 0 0,0-2-256 0,1-1-32 0,1-1 0 16,-2 0 0 0,0-1-288-16,1 1-64 0,1-2-16 0,-1 2 0 15,2 0-224-15,-2 3-32 0,-1-1-16 0,-1 2 0 16,-3-1 128-16,3 0 32 0,-2 2 0 0,2 2 0 15,0 2 96-15,-3-1 32 0,-3-1 0 0,1 0 0 0,-1 1 384 0,1-1 64 16,1 1 32-16,0 0 0 0,-1-2 448 0,5-1 96 16,0 0 0-16,2-2 16 0,3-2 384 0,2-1 80 0,1-1 16 15,4-2 0-15,6-1 32 0,0 0 16 0,0 0 0 0,0 0 0 16,0 0-480-16,5-5-112 0,6-3-16 0,4-2 0 16,2-3 304-16,3-1 48 0,2 1 16 0,3-1 0 15,-2 0-16-15,2 2 0 0,-2 2 0 0,1 3 0 0,-1 2-288 16,3 2-48-16,0 3-16 0,2 3 0 0,-1 1-320 0,2 2 128 15,2 0-128-15,2-1 0 16,1 0 0-16,1-2 0 0,-1-2 0 16,-2-1 0-16,-3-1-1024 15,-2-2-192-15,-2-1-16 0,-3-2-16 0,-3-2-1760 0,-4-3-368 16,-3-2-64-16</inkml:trace>
  <inkml:trace contextRef="#ctx0" brushRef="#br0" timeOffset="2222.34">7474 10537 26719 0,'0'0'2368'0,"0"0"-1888"0,0 0-480 0,-2-6 0 16,-2 0 2384-16,1 1 384 0,-1 0 80 0,0 0 16 0,4 5-976 0,-4-5-192 15,4 5-32-15,0 0-16 16,0 0-240-16,0 0-64 0,-6 9 0 0,2 4 0 16,3 5-816-16,2 6-160 0,3 4-48 0,2 2 0 0,2 4-320 15,3-3 0-15,2-1 0 0,1-2 128 0,-1-2-128 16,1-5 0-16,1-2 0 0,-1-3 0 0,0-3 192 0,1-3-16 16,3-1-16-16,-1-1 0 0,0-2 32 0,-1-3 0 15,-5 1 0-15,2-1 0 0,-1-3-192 16,-2 0 160-16,1-1-160 0,1-3 160 15,1-1-160-15,-2-3 0 0,2 0 0 0,-1-5 0 0,0-2 0 16,0 0 128-16,-2-7-128 0,-1 1 0 0,0-1 0 0,-1-2 0 16,-1-2 128-16,-2 1-128 0,-1 1 0 0,0 0 0 15,-2 1 0-15,1-2 0 0,-2 0-144 0,1 2-16 0,-2 2 0 16,0 1 0-16,-2 6-32 0,1 1 0 16,0 4 0-16,-1 0 0 0,1 2 192 0,1 7 0 15,0 0 0-15,0 0 0 0,0 0 0 0,0 0 176 0,0 0-176 0,-5 7 192 16,0 2-192-16,2 4 0 15,0 0 0-15,2 4 0 0,1 1 0 0,0 2 0 0,0 0 0 16,1 4 0-16,1 1 208 0,0-1-32 0,1 4-16 16,-1-3 0-16,1 1 32 0,1-2 16 0,0 1 0 15,0-3 0-15,-2-1-208 0,2 1 0 0,0-5 128 16,1-1-128-16,-1-3 0 0,0-3 0 0,0-2 0 0,1-1 0 16,-5-7-256-16,7 4 0 0,-7-4 0 15,9 0 0-15,0-2-2176 16,0-4-416-16,10-15-96 0,-8 1 0 0</inkml:trace>
  <inkml:trace contextRef="#ctx0" brushRef="#br0" timeOffset="3688.03">8937 9694 21183 0,'0'0'1888'0,"0"0"-1504"0,-7-2-384 0,2 0 0 0,1-2 3936 0,4 4 720 16,-5-1 144-16,3-2 16 0,2 3-2608 0,0 0-528 15,0 0-96-15,5-3-32 0,3 1-576 0,2 0-112 16,3-3-32-16,8 4 0 0,4-2-128 0,1 2-16 15,1-2-16-15,3 1 0 0,-3-1-416 0,2 2-96 16,0-2-16-16,0 3 0 0,-5-1-144 0,1 0 0 16,-1-1 0-16,-4 2 0 0,-1 0 0 0,-2-1-320 15,-2 0 48-15,1-1 16 16,-4 2-2272-16,-3-2-448 0,-3-1-96 0,-6 3 0 0</inkml:trace>
  <inkml:trace contextRef="#ctx0" brushRef="#br0" timeOffset="3904.44">8981 9892 43247 0,'0'0'1920'0,"0"0"384"0,0 0-1840 0,0 0-464 0,0 0 0 16,11 2 1008-16,-1-2 96 0,2 0 32 0,2 0 0 0,3-1-32 0,5-1 0 16,1-4 0-16,0 2 0 0,0 1-640 0,4-1-128 15,0-2-16-15,-1 3-16 0,0-4-304 0,-1 2 0 16,-2 1 0-16,2 0 0 15,0 0-1568 1,0 1-368-16,19 1-80 0,-9 1-16 0</inkml:trace>
  <inkml:trace contextRef="#ctx0" brushRef="#br0" timeOffset="6198.02">11793 7934 30927 0,'0'0'1360'0,"-5"-4"304"16,5 4-1344-16,0 0-320 0,0 0 0 0,0 0 0 0,0 0 1616 0,9 8 256 0,0-1 48 0,3 4 16 0,1 2-272 0,2 3-48 15,-1 2-16-15,2 4 0 16,-1-1-896-16,1 1-192 0,-2-1-48 0,-1-2 0 15,-1-2-336-15,0-1-128 0,-2-2 0 0,-1-3 144 0,-1-5-144 0,0-3 160 16,0-3-160-16,2-4 160 0,1-4 224 0,2-5 64 16,0-5 0-16,4-3 0 0,2-6-16 0,1-1 0 15,2 0 0-15,5-2 0 0,7 0-432 16,4-3 0-16,5-1 0 0,1-1-14448 16,1-4-2928-16</inkml:trace>
  <inkml:trace contextRef="#ctx0" brushRef="#br0" timeOffset="9161.12">15569 8184 21183 0,'0'0'944'16,"0"0"192"-16,-7-3-912 0,7 3-224 0,-5-1 0 0,5 1 0 0,0 0 2144 0,0 0 384 16,0 0 80-16,-2 11 16 0,0 3-1744 0,2 5-352 15,2 5-64-15,0 5-16 0,5 3-224 0,-1 2-48 16,3 0-16-16,1 1 0 0,0-4-320 0,0-2-64 0,2-4-16 0,-1-4 0 31,-1-3-912-31,-1-2-176 0,0-2-32 0,0-4-16 0,1-2 928 0,-1-1 192 0,1-5 48 16,0-3 0-16,2-3 560 0,0-6 112 0,2-3 32 0,2-4 0 15,2-3 528-15,2-2 96 16,1-5 32-16,1-2 0 0,0-1-768 0,0 3-160 0,-1-2-32 16,-1 8-9840-16,-4 2-1968 15</inkml:trace>
  <inkml:trace contextRef="#ctx0" brushRef="#br0" timeOffset="9706.54">18335 8204 31791 0,'0'0'1408'0,"0"0"288"0,0 0-1360 0,0 0-336 0,0 0 0 0,6 6 0 15,-4 7 848-15,1 7 112 0,-2 7 0 0,1 3 16 16,-1 3-48-16,0-2-16 0,2-1 0 0,1 5 0 0,1-9-400 0,1-1-96 15,2-3-16-15,1-5 0 0,0-3-112 0,1-1-32 16,-3-3 0-16,3-3 0 0,0-4 192 0,2-4 16 16,1-6 16-16,4-5 0 0,4-4 256 0,2-8 48 15,3-7 16-15,0-6 0 0,0-3-512 0,2-1-96 16,0 1-32-16,1 3 0 16,-2 5-1632-16,-2 6-336 0</inkml:trace>
  <inkml:trace contextRef="#ctx0" brushRef="#br0" timeOffset="11116.46">23026 7099 10127 0,'0'0'448'0,"0"0"96"0,0 0-544 16,0 0 0-16,0 0 0 0,0 0 0 0,0 0 5440 0,0 0 992 15,0 0 192-15,0 0 32 0,0 0-3712 0,3 9-736 16,-2 2-160-16,0 5-16 0,1 3-464 0,-2 6-96 16,1 2 0-16,-2 6-16 0,-2 5-864 0,2-2-160 0,-3 1-48 0,0 0 0 15,0 3-384-15,2-5 0 0,-1-3 128 0,2-2-128 16,1-5 0-16,2 0 0 0,2-8 0 0,1-2 0 15,3-1 0-15,3-4 0 0,3-2 0 0,3-4 0 16,4-3 0-16,4-4 0 0,2-3 0 0,2-5 192 16,2-2 64-16,0 0 0 0,-1-2 16 15,0 0 0-15,0-2-144 0,0 3-128 0,0 2 192 0,0-1-192 16,-1 3 0-16,-2 3 0 0,-2 1 0 0,-2-1 0 16,0 2 0-16,-3 4-192 0,-4-3 16 0,-2 3 16 15,-1 1-320 1,-1-2-64-16,0 0-16 0,-3 0 0 0,-1 1-1296 0,-8 1-256 15,0 0-48-15,0 0-16528 0</inkml:trace>
  <inkml:trace contextRef="#ctx0" brushRef="#br0" timeOffset="11391.5">23348 7151 34095 0,'0'0'1504'0,"-1"-5"320"0,1 5-1456 0,0 0-368 0,0 0 0 0,0 0 0 0,0 0 1344 0,0 0 192 16,0 0 32-16,0 0 16 0,0 0-96 0,1 20-16 16,-2 14 0-16,1 1 0 0,-1 5-528 0,1 2-112 15,0 1-32-15,0 3 0 0,0 2-544 0,1 0-96 16,2-1-32-16,-3-1 0 0,-2 1-128 0,2-6 0 16,0-3 0-16,3-3 0 0,-2-7 0 0,2-2 0 0,-1-4 0 0,1-1 0 15,2-4-160-15,-1-4 160 16,0-4 0-16,1-2-144 0,0-2-16 0,1 0 0 15,-6-5 0-15,6 3 0 16,-6-3-1216-16,8 0-240 0,-1-3-48 0,0-4-17792 16</inkml:trace>
  <inkml:trace contextRef="#ctx0" brushRef="#br0" timeOffset="12054.39">24463 7325 39791 0,'0'0'1760'0,"-8"-1"368"0,8 1-1696 0,0 0-432 16,-8-2 0-16,2 2 0 0,-1 0 1008 0,-1 7 112 0,-2 1 32 16,-2 3 0-16,-1 4-320 0,2 2-48 0,-4 2-16 0,1-1 0 15,-1-1-416-15,4 0-96 0,2-1 0 0,1-2-16 0,3-1-240 0,1-5 0 16,4 1 0-16,0-2 0 15,0-7 0-15,4 8 0 0,1-1 0 0,4 0 0 0,1-2 0 0,2 0 144 16,1 1-144-16,1 1 128 0,2 4-128 0,0-3 160 16,-2 1-160-16,0 0 160 0,1 1-160 0,-1 1-192 15,-1-1 32-15,0 1 16 16,-1-2-368-16,-2-1-80 0,-2-1-16 0,-3 1 0 16,-1 1 192-16,-2-2 32 0,-5 1 16 0,-1 0 0 15,-4 1 496-15,-2 0 80 0,-3 0 32 0,-2 1 0 0,0 1 80 16,-2-2 32-16,-5 0 0 0,0 0 0 0,1-1-48 0,-1 0-16 15,-1 1 0-15,5-4 0 0,0 2-288 0,1-3 0 16,3-1 128-16,3 1-128 0,2-2-224 0,9-2-96 16,-7 1-32-16,7-1 0 15,0 0-3552-15,0 0-704 0,0 0-128 0</inkml:trace>
  <inkml:trace contextRef="#ctx0" brushRef="#br0" timeOffset="12192.94">24613 7544 39567 0,'0'0'1744'0,"1"10"368"0,-1 3-1680 0,1 0-432 0,1-1 0 0,-2 0 0 15,0-3 368-15,0 1-16 0,-2 2 0 0,1 0 0 16,0 1-1120 0,0 0-240-16,-3-1-32 0</inkml:trace>
  <inkml:trace contextRef="#ctx0" brushRef="#br0" timeOffset="12344.43">24566 7131 35007 0,'0'0'1552'0,"0"0"320"0,0 0-1488 0,0 0-384 0,0 0 0 0,0 0 0 0,0 0 1904 16,0 0 304-16,0 0 64 0,3 9 16 0,0 5-1840 0,-1 8-448 15,-2 4 0-15</inkml:trace>
  <inkml:trace contextRef="#ctx0" brushRef="#br0" timeOffset="12621.78">24696 7653 35935 0,'0'0'1600'0,"0"0"320"0,0 0-1536 0,7 3-384 16,1 1 0-16,-2-1 0 0,-6-3 0 0,0 0-160 15,0 0 16-15,5 3 0 0,-5-3 784 0,0 0 144 16,0 0 48-16,0 0 0 0,0 0-416 0,0 0-80 0,0 0-16 0,0 0 0 16,0 0-144-16,0 0-48 15,0 0 0-15,0 0 0 0,7-5 80 0,1-4 16 0,1-3 0 0,0-3 0 16,0-4 352-16,4-1 80 0,-1-4 16 0,1 2 0 16,0 4-32-16,-1 3 0 0,-2 6 0 0,-1 3 0 15,0 2-512-15,-1 5-128 0,-1 4 0 0,-2 4 0 16,0 3 0-16,0 4 0 0,-2 3 0 0,0 2 0 15,-1 0-2816-15,2 0-608 0</inkml:trace>
  <inkml:trace contextRef="#ctx0" brushRef="#br0" timeOffset="13029.59">25060 7518 31039 0,'0'0'1376'0,"0"0"288"0,0 0-1344 0,0 0-320 0,0 0 0 0,0 0 0 0,-6 8 1744 0,-1 5 288 16,-1 2 48-16,0 2 16 0,1-1-1104 0,-3 1-224 15,1-4-32-15,1 1-16 0,1 2-512 0,0-6-208 16,1-1 176-16,2-2-176 0,4-7 0 0,0 0 128 16,0 0-128-16,0 0 0 0,0 0 0 0,0 0 0 15,0 0 0-15,2-8 0 0,4-1 0 0,0 0-160 0,3-3 32 0,0 2 0 16,0 1 320-16,2 1 80 16,-1 1 16-16,1 5 0 0,-1 4 224 0,-1 7 32 15,-2 1 16-15,-1 4 0 0,-2 4-240 0,-1 7-64 0,-2 1 0 0,-2 4 0 16,-3 3-256-16,-1 0 0 15,-2-3-208-15,1 3 80 16,-2-2-2816-16,1-1-576 0,-2-6-96 0,0-3-32 16,-3-3 1392-16,3-3 272 0,0 0 48 0,0-5 16 0,-1-1 2544 15,2-3 512-15,-1-4 96 0,9-2 32 0,-8-4 1040 0,3-2 224 0,3-2 32 16,2-5 16-16,4-3-816 0,1-2-160 0,1-2-48 0,1 0 0 16,4-1-320-16,-1 3-64 0,2 1-16 0,0 2 0 15,-1 2-336-15,1 1-80 0,-1 2-16 0,0 1 0 16,0 2-496-16,-2 2-96 0,-1 1-128 0,0 3 176 15,-8 1-176-15,0 0-224 0,0 0 48 0,7 3 16 32,1-1-2336-32,-8-2-480 0,8 4-96 0</inkml:trace>
  <inkml:trace contextRef="#ctx0" brushRef="#br0" timeOffset="13204.51">25308 7137 35999 0,'-12'-13'1600'0,"7"9"320"0,5 4-1536 0,0 0-384 0,0 0 0 0,0 0 0 0,-5 4 1856 0,-1 5 320 16,2 6 48-16,1 8 16 0,0 8-976 0,0 5-192 15,3 1-48-15,0 2 0 0,2-1-560 0,-1 1-112 16,0 0-32-16,2 2 0 16,-2 2-1840-16,0-3-368 0,2-3-80 0</inkml:trace>
  <inkml:trace contextRef="#ctx0" brushRef="#br0" timeOffset="13545.42">25463 7663 24879 0,'0'0'2208'0,"0"0"-1760"0,10 0-448 0,1 1 0 16,-2 0 2256-16,3 0 368 0,2-2 80 0,-1-1 16 16,1 0-992-16,1 0-192 0,-1-1-32 0,0-1-16 15,1 0-976-15,-2 0-208 0,-3 0-48 0,-1-1 0 0,0 0-96 0,-1 0-32 16,-1-2 0-16,-1 1 0 0,1-2-128 0,-2-1 0 15,-2-2 0-15,1 2 0 0,-2-1 128 0,-1 1 0 16,1-2 0-16,-1 1 0 0,-1-1-128 0,0 0 192 16,-4 1-192-16,2 3 192 15,2 7-64-15,-4-4 0 0,-3 1 0 0,-1 6 0 0,-1 5-128 0,-1 6 0 16,-3 4 0-16,1 4 0 0,0 0 0 0,0 6 0 16,2-3 0-16,1 1 0 0,0-2 0 15,1 1-176-15,1-3 48 0,2-1 0 16,3-4 128-16,0-1 0 0,2-2 0 0,3-2 0 15,1 0 240-15,1-5 16 0,0 0 16 0,3-2 0 0,0 0 80 16,2-2 16-16,3-2 0 0,2 1 0 0,0-4-368 16,2 0 144-16,-1-2-144 0,1 0 0 15,0-3-1392-15,0 1-384 0,-2-2-80 0</inkml:trace>
  <inkml:trace contextRef="#ctx0" brushRef="#br0" timeOffset="14446.35">23166 9450 23039 0,'10'-7'2048'0,"7"-4"-1648"0,7-5-400 0,4-4 0 0,4-2 3504 0,3 0 608 15,3 0 128-15,1 2 32 0,-2 5-2640 0,4 4-528 16,-1 6-96-16,-1 6-32 0,1 6-720 0,-5 6-128 15,-3 4-128-15,-4 4 144 0,-5 5-144 0,-2 0 0 16,-4 4 0-16,-5 1 128 0,-6 1-128 0,-2 1-272 16,-5 1 64-16,-6 3 16 0,-3 3-112 0,-4 2-16 15,-7-3 0-15,-3 1 0 16,-2-4-592-16,0-1-128 0,0-3-32 0,1-3 0 0,0-4 800 0,3-3 272 16,1-2-192-16,1-3 192 0,4-3 288 0,3-2 160 15,2-5 16-15,5 0 16 0,1-3 752 0,5-4 160 16,0 0 16-16,0 0 16 0,0 0-560 0,4-5-112 15,2-2-32-15,5 1 0 0,0-1 96 0,4 1 16 16,0-1 0-16,5 1 0 0,3-4-192 0,2 4-16 0,2-1-16 0,1 1 0 16,1-1-176-16,1 1-48 0,-2-1 0 0,2 2 0 15,3 3-176-15,-2-1-32 0,-1 0-16 0,1 2 0 32,1 1-1040-32,-1 1-208 0,3 2-32 0,0 0-13872 0,0-3-2784 0</inkml:trace>
  <inkml:trace contextRef="#ctx0" brushRef="#br0" timeOffset="15273.5">24872 9393 34095 0,'2'-6'3024'0,"-1"0"-2416"16,2-2-480-16,-1-1-128 0,-2 2 1472 0,3 3 256 15,1 2 64-15,0 1 16 0,-4 1-544 0,0 0-112 16,0 0-32-16,-10 7 0 0,1 2-672 0,-4 7-144 16,0 2-32-16,-6 11 0 0,0 4-272 0,4-1 0 0,-1 1 0 0,3 1 0 15,3 2 0-15,4-1 208 0,3-1-64 16,1 0-16-16,5-2 32 0,3-2 0 16,1-3 0-16,2-4 0 0,3 0 64 0,2-7 16 0,2-1 0 15,5-3 0-15,1-3-112 0,3-2-128 16,1-4 176-16,0-4-176 0,-2-3 0 0,3-4-352 0,0 2 48 15,2-7 16-15,-1-2-544 16,0 0-128-16,-1-2 0 0,-1 0-16 0,-1-3-1936 16,-2 2-384-16</inkml:trace>
  <inkml:trace contextRef="#ctx0" brushRef="#br0" timeOffset="15529.69">25309 9301 13823 0,'4'-21'608'0,"-3"14"128"0,1-1-592 0,-2 3-144 0,0 5 0 0,0 0 0 0,0 0 5584 16,0 0 1088-16,0 0 224 0,-4 11 32 0,-2 9-4096 0,0 6-816 15,-2 7-160-15,0 2-48 0,-1 0-976 0,1 1-208 16,1 1-48-16,0 3 0 0,0-1-384 0,2 2-64 15,0-2-128-15,4-1 176 16,-2-3-832-16,3-5-176 0,1-5-16 0,1-3-16 16,0-4-1952-16,0-1-400 0,0-5-80 0</inkml:trace>
  <inkml:trace contextRef="#ctx0" brushRef="#br0" timeOffset="15730.32">25258 9352 35935 0,'0'0'3200'0,"0"0"-2560"0,0 0-512 0,0 0-128 16,8 7 1856-16,0 2 336 0,1 1 80 0,0 2 16 16,4 5-816-16,0-1-144 0,0 2-48 0,2 3 0 15,0 1-512-15,1 0-128 0,1 1 0 0,-2-2-16 16,0 3-448-16,-1-2-176 0,0-1 128 0,0 1-128 16,-3-2-240-16,1-4-128 0,1-2-16 0,1-3-16 15,-2-2-1456-15,0-2-272 16,-2-3-64-16,-1-3-17744 0</inkml:trace>
  <inkml:trace contextRef="#ctx0" brushRef="#br0" timeOffset="15913.97">25682 9091 41871 0,'0'0'1856'0,"-7"6"384"0,1-1-1792 0,-1 7-448 15,1 7 0-15,-2 7 0 0,0 7 928 0,-1 3 96 16,0 7 32-16,1 2 0 0,2-2-272 0,0 0-48 15,1-2-16-15,1 2 0 0,2-2-592 0,2 2-128 0,-2-1 0 0,4-5 0 32,0-3-2880-32,2-4-560 0,1-2-112 0,1-5-14288 0</inkml:trace>
  <inkml:trace contextRef="#ctx0" brushRef="#br0" timeOffset="16211.61">25858 9484 35007 0,'-7'9'3120'0,"4"-5"-2496"0,-1 2-496 0,1 5-128 16,-1 2 1344-16,-1 4 240 0,-3 1 48 0,2 3 16 15,-1 1-608-15,2 2-112 0,-2-1-32 0,3 0 0 16,4-3-304-16,0 0-64 0,2-3-16 0,3-3 0 31,3-2-736-31,3-5-160 0,5-1-16 0,0-5-16 0,1-2 48 0,1-5 16 0,0-3 0 0,0-4 0 16,-1-4 352-16,-1-2 0 0,0-2 0 0,-1-1 0 0,-2 1 0 0,-1-1 0 15,-1-2 128-15,-4 1-128 0,-4 2 352 0,-2 0-16 16,1-1 0-16,-4 0 0 0,-2 0 48 0,-3 1 16 16,-3 0 0-16,0 1 0 0,0 5-176 0,-2 3-32 15,-1 5-16-15,0 1 0 0,1 3 16 0,-1 6 16 16,4 1 0-16,-2 5 0 16,2 3-944-16,1 1-192 15,1 1-32-15,-1 0-19216 0</inkml:trace>
  <inkml:trace contextRef="#ctx0" brushRef="#br0" timeOffset="16447.32">25988 9380 39327 0,'0'0'1744'16,"3"-6"368"-16,1 0-1696 0,5-1-416 0,4-1 0 0,4-1 0 0,-1 0 1216 0,2 1 176 0,-1-1 16 15,2 1 16-15,1 1-272 0,2 1-48 0,0 1-16 0,2 0 0 16,-1 0-512-16,-1 1-128 0,2 0 0 0,-2-1-16 16,-1 2-432-16,-2 0 128 0,-2 1-128 0,-1 1 0 15,0-1-816-15,-2 1-240 0,0 0-48 16,-3-1-13056-16,-3 2-2608 0</inkml:trace>
  <inkml:trace contextRef="#ctx0" brushRef="#br0" timeOffset="16611.58">26254 9287 41183 0,'0'0'1824'0,"-2"10"368"0,-1 5-1744 15,2 3-448-15,-1 4 0 0,0 3 0 0,-3-2 912 0,-1 2 112 16,1 0 0-16,0 0 16 0,1-1-336 0,0 3-64 16,0 0 0-16,-1-1-16 0,-1 0-624 0,2 1-288 15,0-4 32-15,1-1 0 16,0-1-3264-16,2-1-640 0</inkml:trace>
  <inkml:trace contextRef="#ctx0" brushRef="#br0" timeOffset="16793.11">26902 9875 54431 0,'-6'12'2416'0,"6"-12"480"0,0 0-2320 0,0 0-448 0,0 0-128 0,0 0 0 16,8 2 0-16,-8-2 176 16,0 0-176-16,7-2 192 0,1-1-2048 0,1-3-416 15,10-4-80-15,-19 10-16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47:3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13406 14499 2751 0,'0'0'128'0,"-6"-1"16"0,0-2-144 0,6 3 0 0,0 0 0 0,0 0 0 0,0 0 6960 0,0 0 1360 16,0 0 256-16,0 0 64 0,0 0-6640 0,0 0-1328 16,7 6-272-16,1-1-48 0,1 1 208 0,1-1 32 15,3-1 16-15,0 0 0 0,2 0-96 0,-1-1 0 16,2-1-16-16,-1-2 0 0,1 0-192 0,0-3-48 16,-1 0 0-16,2 0 0 0,-2-1-96 0,-4 0-32 15,-2-2 0-15,1 1 0 0,0 0 80 0,0-1 16 16,1 2 0-16,-1-2 0 0,-2 2-224 0,3 0 144 15,-1 1-144-15,2 1 128 0,1-1-128 0,0 2 0 16,0-3 0-16,1 3 0 0,0 1 0 0,1 1 0 16,-2 0-128-16,2 2 128 0,2 0 0 0,0 0 0 15,0 0 0-15,3 0 0 0,-2-2 0 0,2 0 0 16,-1-1 0-16,1-1 0 0,2-2 0 0,-1 1 0 0,-2 0 0 16,2 1 0-16,0 0 0 0,0 0 0 0,-1-1 0 0,0 1 0 15,3 2 0-15,0 2 0 0,0-1 0 0,1 2 0 16,1 2 0-16,-1-1-144 0,-1 1 144 15,1 1-208-15,2-1 208 0,2 0 0 0,2 0 0 16,0-2 0-16,0-3 0 0,1-2 0 0,2-2 0 0,-3-2 0 16,-2 0 0-16,1-4 0 0,-2 0 0 0,-2 1 160 15,-3-1 16-15,1 1 0 0,-3-2 0 0,1 2 0 0,0 0-176 16,0 3 192-16,0 1-192 0,0 2 192 0,-3 4-192 0,2 2 0 16,0 1 0-16,1 1 0 0,0 2 0 15,3 1 0-15,2 0 0 0,0 1 0 0,0-3 0 16,0-3 0-16,-1 0 0 0,-1-2 0 0,1-4 0 0,-1 1 0 15,-1-6 0-15,-2 2 128 0,-1-1 112 0,-1-2 16 16,-1-1 0-16,1 1 0 0,-1 1-112 16,0 2-16-16,-1 1 0 0,1 3 0 0,1 2-128 0,-3 3 0 15,0 3 0-15,1 1 0 0,3 2 0 0,0 2 160 16,3 2-160-16,3 0 160 0,2-1-160 0,2 0 160 16,2-5-160-16,-1 1 160 0,2-3-160 0,-2-5 0 15,-1-2 144-15,-1-3-144 0,-1-2 128 0,2 0-128 16,0-3 128-16,-1-2-128 0,-2 1 144 0,1-2-144 15,-1 4 192-15,0 2-192 0,-3 2 128 0,1 1-128 16,-2 5 0-16,1 3 0 0,-1 3 0 0,0 3 0 0,2 5 0 0,-1 5 0 16,-2 1 160-16,0 3-160 15,-1 1 128-15,0-3-128 0,-2-3 128 0,0-4-128 16,-4-2 0-16,1-8 128 0,1-2 0 0,0-1 0 0,0-6 0 16,0-1 0-16,1-5 192 0,1-2 16 15,2-4 16-15,0 0 0 0,-1 0-112 0,1 1-32 0,-3-2 0 0,-1 3 0 16,-3 3-208-16,-1 2 176 0,-1 3-176 0,-2 1 160 31,-2 1-2368-31,-1 7-480 0</inkml:trace>
  <inkml:trace contextRef="#ctx0" brushRef="#br0" timeOffset="6767.98">15526 13550 8287 0,'0'0'736'0,"0"0"-592"0,0 0-144 0,0 0 0 16,0 0 3984-16,0 0 768 0,0 0 160 0,0 0 16 15,0 0-2480-15,8-2-496 0,-8 2-96 0,6-4-32 16,0 0-48-16,-3-4-16 0,0-4 0 0,-2-2 0 16,-2-2-736-16,-4-3-160 0,-2-5-32 0,-2 1 0 15,-3-3-320-15,-2-2-80 0,-3 0-16 0,-1-4 0 16,-3-2-160-16,-2 0-16 0,-3 1-16 0,-3-4 0 0,-2 1-224 0,-2 2 176 15,-1 4-176-15,-2 5 160 16,-4 4-160-16,-3 5 128 0,-4 5-128 0,1 3 128 16,0 4-128-16,3 5 0 0,2 7 0 0,2 4-176 15,4 2-96-15,1 3-32 0,3 0 0 0,4 1 0 16,3 1 304-16,3-3-160 0,2 4 160 0,0-2-128 0,3-2 128 0,0 2 0 16,2 3 0-16,0-4 0 15,1 0 0-15,3-1 0 0,1-1 0 0,1 0 0 0,2-2-144 0,0-2 0 16,1-2 0-16,1 1 0 0,4-10-112 0,0 0-32 15,0 0 0-15,0 0 0 16,0 0-992-16,0 0-208 0,0 0-48 0,0 0 0 16,3 6-2080-16,-3-6-416 0,0 0-96 0,15 11-16 0</inkml:trace>
  <inkml:trace contextRef="#ctx0" brushRef="#br0" timeOffset="7076.66">14561 13179 19343 0,'0'0'1728'0,"0"0"-1392"15,0 0-336-15,0 0 0 0,0 0 2304 0,0 0 384 0,0 0 64 0,0 0 32 16,0 0-1088-16,0 0-224 0,0 0-32 0,0 0-16 16,0 0-416-16,0 0-96 0,3 9-16 0,1 5 0 15,-2 2 0-15,1 5 0 16,1-3 0-16,0 4 0 0,-2 1-448 0,2 1-80 0,0-2-32 0,0-2 0 15,1-6-336-15,1-1 128 0,-3-3-128 0,1-2 0 16,2-3 192-16,-6-5-16 0,0 0-16 0,0 0 0 16,0 0 160-16,6 6 48 0,1-4 0 0,0 1 0 0,1-1-32 15,3 1 0-15,0-3 0 0,1 0 0 0,0-3-144 16,1 1-16-16,3-3-16 0,1-2 0 16,2-2-160-16,2-1 0 0,2-2-160 0,1 0-13424 15,-1 0-2688-15</inkml:trace>
  <inkml:trace contextRef="#ctx0" brushRef="#br0" timeOffset="16115.55">10950 7463 25791 0,'0'0'1152'0,"0"0"224"0,0 0-1104 0,0 0-272 0,0 0 0 0,0 0 0 0,0 0 2432 0,-3 9 448 16,1 4 64-16,-1 4 32 0,2 1-1440 0,-1 5-272 15,1 1-64-15,0 1-16 0,1 1-624 0,2 3-128 16,0 1-32-16,-1-3 0 0,0 2-400 0,2-3 0 0,1-4 0 0,1-1 0 16,-1-1 0-16,0-3 0 0,0-2 0 0,0-2 0 15,0-1 0-15,0-3-176 0,0-2 176 0,-1 0-192 31,-3-7-1408-31,6 7-304 0,-6-7-48 0</inkml:trace>
  <inkml:trace contextRef="#ctx0" brushRef="#br0" timeOffset="16632.48">10993 8973 31791 0,'3'-18'1408'0,"-2"12"288"0,-1 6-1360 0,0 0-336 16,0 0 0-16,0 0 0 0,0 0 1280 0,0 0 176 0,0 0 32 0,0 0 16 16,0 0 416-16,5 13 64 0,-1 4 32 0,0 3 0 0,-3-1-1088 15,2 5-224-15,-1 1-32 0,1-1-16 16,0 2-528-16,1-1-128 0,-1-1 0 0,1-2 0 15,0-3-528 1,0 1-144-16,0 1-32 0,1-3-12736 0,1 0-2560 0</inkml:trace>
  <inkml:trace contextRef="#ctx0" brushRef="#br0" timeOffset="17578.87">12520 9630 18431 0,'0'0'1632'0,"0"0"-1312"0,0 0-320 0,0 0 0 0,5-3 1760 0,3 1 288 16,3-1 48-16,1 2 16 0,1 1-384 0,1 1-80 15,2 2-16-15,1 2 0 0,1 4-400 0,1 1-80 16,-2 6 0-16,1 2-16 0,1 3-368 0,0 1-80 15,-1 4-16-15,-1 0 0 0,-3 2-384 0,-2 1-80 16,-2 2-16-16,-3 0 0 0,-3 0-192 0,-3 2 176 16,-2-3-176-16,-2 0 160 0,-1 0-160 0,0-1 0 15,-2 1 0-15,-2-4 0 16,-1 0-608-16,1-1-96 0,-1-3-32 16,1 1 0-16,0-6-2144 0,2-1-448 15,0-5-64-15</inkml:trace>
  <inkml:trace contextRef="#ctx0" brushRef="#br0" timeOffset="17806.38">12685 10153 20271 0,'0'0'1792'0,"-2"-7"-1424"0,-1 1-368 0,3 6 0 15,0 0 3456-15,0 0 608 0,0 0 128 0,0 0 32 16,0 0-2144-16,0 0-416 0,0 0-96 0,4 7-16 16,1 6-688-16,0 3-144 0,1 4-16 0,-1-2-16 15,1 3-240-15,1 0-32 0,-1-1-16 0,2 0 0 16,0 0-400-16,-2-1 0 0,1-5 0 0,-2 1 0 0,0-1 0 0,-1-6 0 15,-1-1 0-15,-3-7 0 0,4 6 0 0,-4-6 0 16,0 0 0-16,0 0 0 0,0 0 0 0,9-3 0 16,1-2 128-16,3-5-128 0,3-5 160 0,2-2 0 15,4-1 0-15,-1 0 0 0,1 0-160 16,1-2-176-16,0-2 48 0,-1 1-20032 16</inkml:trace>
  <inkml:trace contextRef="#ctx0" brushRef="#br0" timeOffset="18485.68">13207 10164 35007 0,'0'0'1552'0,"0"0"320"0,0 0-1488 0,0 0-384 0,0 0 0 0,0 0 0 0,0 0 1408 0,0 0 224 16,0 0 32-16,0 0 16 0,0 0-448 0,0 16-80 16,-2 7-32-16,2 6 0 0,0 5-512 0,2 0-96 15,0 1-32-15,2-1 0 0,1-3-480 0,2-2 0 16,2-3 0-16,-1-2 0 0,1-2 0 0,1-7 0 15,3-3 0-15,2-3-160 0,2-2 160 0,2-3-208 16,3-2 80-16,2-4 128 0,-1-5-176 0,2-3 176 16,-1-3-128-16,-1-3 128 0,-3-2 0 15,-1-4 0-15,-1-4 0 0,-2 1 0 16,-2-1 0-16,-1-2 0 0,-1 2 160 0,0 0-160 16,-3 0 0-16,0 0 128 0,-5 0-128 0,0 2 0 0,-1 4 0 0,1 0 0 15,-2 4 0-15,1 2 0 0,-1 1 128 0,1 3-128 0,-2 3 0 16,-1 7 0-16,0 0 0 0,0 0 0 15,0 0 0-15,0 0-160 0,0 0 160 0,2 7 0 16,-1 4-144-16,-1 5 144 0,-1 4 0 0,-2 2 240 16,0 2-48-16,2 1 0 0,0 1-16 0,-1 0-16 15,0 0 0-15,-1 3 0 0,1-3 16 0,0 0 0 0,1-2 0 0,0-3 0 16,1-3-176-16,1-2 0 0,0-1 0 0,2 0 0 16,-2-4 0-16,1 0 0 0,-4-2 0 0,2-1 0 15,0-8-1216 1,0 0-128-16,0 0-32 0,5 6 0 0,-5-6-2224 15,7 4-448-15</inkml:trace>
  <inkml:trace contextRef="#ctx0" brushRef="#br0" timeOffset="18642.16">13890 10546 48143 0,'0'0'1056'0,"0"0"224"0,0 0 32 0,0 0 48 0,0 0-1088 0,0 0-272 0,0 0 0 0,0 0 0 15,0 0 800-15,0 0 96 0,0 0 32 0,0 0 0 16,0 0-1376-16,0 0-256 0,0 0-64 0,0 0-16 0</inkml:trace>
  <inkml:trace contextRef="#ctx0" brushRef="#br0" timeOffset="23152.75">16712 9437 4607 0,'0'0'192'0,"0"0"64"0,0 0-256 0,0 0 0 16,0 0 0-16,0 0 0 0,0 0 2624 0,0 0 496 15,0 0 80-15,0 0 32 0,0 0-480 0,0 0-80 0,0 0-32 0,0 0 0 16,0 0-400-16,0 0-64 16,0 0-32-16,0 0 0 0,-6 3-576 0,-1 0-112 15,1 0-32-15,-1 2 0 0,1 3-928 0,-1 1-192 16,1 0-48-16,2 0 0 0,3-2-80 0,-1-2-32 0,1 2 0 0,1-1 0 15,1 1-144-15,1-2-176 0,-2-5 48 0,3 6 0 16,3-2 128-16,0-1 0 0,2-3 0 16,0 0 0-16,1 0 0 0,1-4 0 0,2-1 0 0,2-3 0 15,1 0 0-15,-3-1 176 0,-2 0-48 0,-2-1 0 16,-2 0 0-16,1 0 0 0,-2 1 0 16,-1 1 0-16,0 0-128 0,-2 2 192 0,-2-2-192 15,0 0 192-15,0 0-64 16,-1 2 0-16,1 6 0 0,-2-6 0 0,-2 1 32 0,4 5 0 0,-6-4 0 15,6 4 0-15,-7 2-160 0,-1 3 0 0,-1 3 0 16,0 3 128-16,-2 0-128 0,2 2 0 0,0 3-160 0,1-2 160 0,0 0 0 16,2 1 0-16,-1-1 0 0,2-1 0 0,1-1 0 15,3-3 0-15,1 0 0 0,0-1 0 0,1 0 0 16,2-2 0-16,-3-6 0 0,5 7 0 0,0-1 0 16,-5-6-144-16,0 0 16 0,7 5 0 0,-7-5 128 0,7 3 0 15,-7-3 0-15,8-3 0 0,0-1 0 0,-1-2 176 16,-1-3-48-16,2-3 0 0,0-4 0 0,0 3 0 15,-2-4 0-15,-2 0 0 0,-1 1 0 0,-2 0 0 16,-1 2 0-16,-1 1 0 0,-1 1 192 0,0 1 48 16,-2 1 0-16,0 3 0 0,1 1-48 0,3 6 0 15,0 0 0-15,0 0 0 0,-5 1-128 0,0 6-16 16,0 4-16-16,-1 1 0 0,1 3-160 0,1-2-144 0,2-2 144 0,0 2-208 16,2 3 208-16,0-4-192 15,0-1 192-15,2 0-192 0,-1-2 192 0,-1-9 0 0,0 0 0 16,5 5 0-16,-5-5-256 0,8 3 0 15,0-3 0-15,0-3 0 0,1-2 256 0,0-4 160 0,0 1-32 16,-1-1 0-16,0-3-128 0,-1 2 0 0,1-1 0 16,-1 2 0-16,-2 1 0 0,0 2 0 0,-5 6 0 15,0 0 0-15,0 0 0 0,3-7 128 0,-3 1-128 0,0 6 192 16,-3-8 48-16,-1 0 16 0,-2 0 0 0,-1 2 0 16,-1 2-256-16,1-1 176 0,-2 1-176 15,-1 2 160-15,3 0 48 0,-3-1 16 0,1 2 0 0,2 1 0 16,-1 0-32-16,1 0-16 0,1-1 0 0,6 1 0 15,-6 1-176-15,1 3 0 0,0 2 144 0,1 1-144 16,1 2 0-16,1 1-192 0,1 2 32 0,-1 0 0 16,1 1-736-16,1 1-160 15,3 2-32-15,-2 0-12224 0,0-2-2464 0</inkml:trace>
  <inkml:trace contextRef="#ctx0" brushRef="#br0" timeOffset="23608.77">16788 9486 2751 0,'0'0'256'0,"0"0"-256"0,0 0 0 0,0 0 0 15,0 0 6080-15,0 0 1184 0,0 0 224 0,0 0 64 16,-8 0-4240-16,2 4-848 0,-2 5-160 0,0 8-48 16,0 2-1232-16,2 5-240 0,-1 8-48 0,2 7-16 0,0 6-208 0,1 5-64 15,2 6 0-15,1 1 0 16,1 1-320-16,3-3-128 0,1-6 0 0,2-2 144 0,2 1-144 0,0-3-224 16,1-9 48-16,3-2 16 15,-1-4-384 1,1 1-80-16,0-1-16 0,0-2 0 0,-2-5 64 0,1-2 16 0,-5-3 0 15,-1-5-10832-15,-1-2-2160 0</inkml:trace>
  <inkml:trace contextRef="#ctx0" brushRef="#br0" timeOffset="25214.98">18053 8128 12895 0,'0'0'1152'0,"0"0"-928"0,0 0-224 0,0 0 0 0,0 0 3520 0,0 0 640 16,0 0 144-16,0 0 32 0,0 0-2352 0,0 0-448 15,0 0-112-15,0 0-16 0,0 0-944 0,0 8-192 16,-2 4-32-16,1-5-16 0,0 1-224 0,1 0 0 0,0 0 0 0,0 0-160 16,0 2 32-16,2-3 0 0,-2-7 0 0,0 0 0 15,0 0 128-15,0 0-208 0,0 0 80 0,0 0 128 16,0 0-128-16,0 0 128 0,0 0 0 0,3-10 0 15,-2 1 208-15,-1-1 112 0,-1-2 32 0,-2 3 0 0,-1-1 80 0,0 2 16 16,-1 0 0-16,1 1 0 16,0 1-48-16,4 6 0 0,-5-4 0 0,5 4 0 0,-6 0-176 15,-1 3-32-15,1 2-16 0,0 3 0 0,3-1-176 0,0 3-192 16,3-3 32-16,0 3 16 0,0-3 0 0,1 3 0 16,2-1 0-16,1-2 0 0,0 0 16 0,1-2 0 15,1-2 0-15,2-3 0 0,1-2 128 0,0-1 0 16,2-3 0-16,2-4 0 0,0-2 0 0,-1 0 128 15,-3 2-128-15,-1-2 176 0,-3 3-176 0,-1 1 160 16,-2 2-160-16,0 1 160 0,-2 5 368 0,-2-7 80 16,0 2 16-16,2 5 0 0,-5-4-256 0,-2 3-48 15,-1 2-16-15,0 2 0 0,-2 2-304 0,0 3-176 16,-1 1 32-16,2 2 0 0,-1 3-48 0,0-1-16 16,3-2 0-16,0 4 0 15,1-1-336-15,2 2-64 0,1-3-16 0,2 0-10672 16,-1 1-2144-16</inkml:trace>
  <inkml:trace contextRef="#ctx0" brushRef="#br0" timeOffset="25582.96">18030 8224 20271 0,'-7'-11'896'0,"4"5"192"0,-1 0-880 0,1 2-208 0,1-2 0 0,2 6 0 16,-3-7 2176-16,3 7 384 0,0 0 64 0,0 0 32 15,0 0-848-15,-1 10-160 0,1 11-48 0,1 11 0 0,2 7-960 0,1 6-208 16,1 6-48-16,0 8 0 0,0 9-112 0,1 5-16 16,-1 2-16-16,-1 2 0 0,1-6-240 0,-2-6-240 15,-1-8 48-15,-1-5 16 16,1-3-352-16,-1-5-80 16,-1-4-16-16,-1-5 0 0,-1-3-16 0,0-4 0 15,-1-1 0-15,2-7 0 0,-2-3-1728 0,2-4-368 0,0 0-64 16,1-6-16-16</inkml:trace>
  <inkml:trace contextRef="#ctx0" brushRef="#br0" timeOffset="26880.56">19337 9544 3679 0,'0'0'320'0,"0"0"-320"0,0 0 0 0,0 0 0 0,0 0 4896 0,0 0 912 16,-8 0 176-16,0 0 32 0,2-2-3824 0,0 2-768 15,0 0-144-15,-1 2-48 0,1-1-320 0,-1 0-64 16,1 2-16-16,6-3 0 0,-5 1-128 0,5-1-48 16,0 0 0-16,0 0 0 0,0 0 48 0,0 0 0 15,0 0 0-15,0 0 0 0,0 0-704 0,0 0 0 16,0 0-208-16,6-6 48 0,3-3 160 0,3-3-128 16,1 2 128-16,1-2-128 0,1 0 128 0,0 0 0 15,0 1 0-15,0 0 0 0,-2 1 0 0,-4 3 0 16,-2 1 0-16,-2 2 0 0,-5 4 0 0,0 0 0 15,0 0 0-15,0 0 128 0,0 0 256 0,0 0 64 0,-9-2 16 16,-1 2 0-16,-3 0-160 0,-2 2-48 0,-2-1 0 16,-1 2 0-16,2 2-16 0,1 1-16 15,-1-2 0-15,2 2 0 0,1-1 32 0,2 0 16 16,1-1 0-16,2 0 0 0,3-2 0 0,5-2 0 16,0 0 0-16,0 0 0 0,0 0-272 0,0 0 0 0,0 0-128 15,-3 7 128 1,3-7-448-16,2 10 16 0,-1 2 0 0,0 0 0 15,3 0-1264-15,1-2-256 0,0-1-48 0,2 2-8832 16,-2-1-1776-16</inkml:trace>
  <inkml:trace contextRef="#ctx0" brushRef="#br0" timeOffset="27084.34">19354 9536 31215 0,'0'0'1376'0,"0"0"288"0,0 0-1328 0,0 0-336 0,0 0 0 0,0 0 0 0,-4 9 896 0,0 5 128 15,-1 2 0-15,1 5 16 0,0 5-48 0,0 4-16 16,0 3 0-16,3 3 0 0,2 7-288 0,0 3-64 16,2 1-16-16,1-2 0 0,2-2-400 0,1-1-80 15,1-2 0-15,-2 0-128 0,2-3 0 0,-1-1 0 16,-1-4 0-16,1-3 0 0,-1-3-208 0,-2-3-48 16,0-4-16-16,-1-2 0 0,-3-2-80 15,1-2-16-15,-1-2 0 0,0-3 0 16,0-8-1472-16,0 0-288 0,0 0-64 0</inkml:trace>
  <inkml:trace contextRef="#ctx0" brushRef="#br0" timeOffset="28133">20704 8093 16575 0,'0'0'1472'0,"-6"1"-1168"0,-2 2-304 0,0-1 0 0,-1 1 1888 0,1-1 320 15,2-2 64-15,-1 3 16 0,-1 1-672 0,2 0-128 16,-1-1-16-16,1 0-16 0,1 3-384 0,1-1-80 16,4-5-16-16,-3 6 0 0,2 1-624 0,3 2-128 15,1-1-32-15,2 0 0 0,2 0-48 0,-1-2-16 16,1 1 0-16,1-1 0 0,2-1-128 0,2-1 0 16,-2-4 0-16,2-1 0 0,1-3 0 0,0-3 0 0,0 0 176 0,-1-4-176 15,-2-1 176-15,-2 2-176 16,-1-2 192-16,-4 3-192 0,0 1 336 0,-2 1-32 0,-2-4-16 0,0 3 0 15,-2 2 176-15,3 6 48 0,-5-7 0 0,0 2 0 16,-2 1 0-16,1 2 0 0,-1-2 0 16,1 1 0-16,-1 3-208 0,7 0-48 0,0 0 0 0,-6 0 0 15,0 0 0-15,6 0 0 0,-6 3 0 0,1 3 0 16,-1 3-128-16,3 0-128 0,0 0 192 16,2 1-192-16,-1 0 0 0,1 0 0 0,1 1-192 15,0-1 48-15,0-1 144 0,1 2 0 0,1-1 0 16,0 2-128-16,1-2 0 0,-1 1 0 0,0-1 0 15,-1 2 0-15,2-4-560 0,-2 1-96 16,0 0-32-16,1-1 0 0,-2 0-2832 0,1 0-576 0</inkml:trace>
  <inkml:trace contextRef="#ctx0" brushRef="#br0" timeOffset="28435.74">20635 8363 5519 0,'3'-17'240'0,"-2"9"64"0,0-1-304 0,2 0 0 0,0-2 0 0,1 3 0 15,-3 2 5984-15,-1 6 1136 0,0 0 240 0,0 0 32 0,0 0-5424 0,5 6-1088 16,0 7-224-16,-1 10-32 0,0 3 544 0,-1 5 112 16,-2 4 32-16,0 3 0 0,-1 6-736 0,0 2-160 15,0 1-32-15,0 6 0 0,2 7-384 0,-1 4 0 16,0 1 0-16,1-5 0 0,-1-6 0 0,3-5 240 15,-2-6-64-15,2-6-16 0,2-7-32 0,-1-3 0 0,0-2 0 0,1-4 0 16,1-4-128-16,-2-3-176 0,-1-2 48 0,0-3 0 16,-1-3 128-16,-3-6 0 0,0 0 0 0,0 0 0 15,0 0 0-15,0 0 0 0,0 0 0 0,0 0 0 16,0 0-336-16,0 0-48 0,0 0 0 16,0 0-17424-16</inkml:trace>
  <inkml:trace contextRef="#ctx0" brushRef="#br0" timeOffset="29377.27">22011 8119 21183 0,'-8'-15'1888'0,"5"10"-1504"15,-1-1-384-15,4-2 0 0,3 0 960 0,-4 0 128 0,-3 3 32 0,-2 2 0 16,3 0 352-16,-1 1 64 0,-2 2 0 0,1 0 16 15,-1 2-400-15,-2 1-64 16,1 5-32-16,1 4 0 0,-1-2-800 0,2 3-256 16,1 2 160-16,2-1-160 0,0 1 320 0,2-2 0 0,0-3-16 0,3 0 0 15,1 0-128-15,1-4-32 16,3-1 0-16,0-1 0 0,1-1-144 0,1-3 0 0,2-3 144 0,1-1-144 16,1-5 192-16,1-3-16 0,-1-1-16 0,-1-1 0 15,-1 1-32-15,-3-1 0 16,-4 1 0-16,-2 3 0 0,-5 0 128 0,-1 2 0 0,-3 0 16 0,-1 5 0 15,-4-4 96-15,-1 3 16 0,-1 1 0 16,-1 6 0-16,-3 5-384 0,-1 4 0 0,0 3 0 16,1 4 0-16,1-3 0 0,2 4 0 0,-1 1-192 0,2-2 64 15,3 0 128-15,2-4 0 0,1 0 0 0,4-4 128 16,1-1-128-16,4-1 0 0,-1-2-176 0,3 0 176 16,-4-7 0-16,8 5 0 0,-1-2 0 0,3-3 0 0,0-4 0 0,2-3 0 15,-2 0-160-15,3-6 160 0,-1 1 0 0,0 0 0 16,-2-1 0-16,-1 0 128 0,-2 1-128 0,-2 4-256 15,0 5 64-15,-5 3-11440 16,0 0-2288-16</inkml:trace>
  <inkml:trace contextRef="#ctx0" brushRef="#br0" timeOffset="29874.64">22120 8161 13823 0,'0'0'1216'0,"0"0"-960"0,-4-7-256 0,0 2 0 15,0 1 2784-15,4 4 512 0,0 0 96 0,-6-1 32 16,-1-1-1056-16,1 5-192 0,-2 1-64 0,-1 8 0 0,0 7-1040 16,0 10-224-16,0 9-32 0,-1 9-16 0,1 6-416 0,1 8-64 15,2 7-32-15,1 10 0 0,1 8-160 0,1 6-128 16,2 3 192-16,0 3-192 0,1 7 0 15,1 1 0-15,-1-5 0 0,1-4 0 0,1-8 0 16,3-2-176-16,4-1 176 0,-1-3-160 0,0 3 544 0,1-3 96 16,1-4 32-16,2-6 0 0,-3-5 272 0,0-7 64 15,-1-6 16-15,1-7 0 0,-1-9-576 0,-2-4-112 16,1-3-32-16,1-7 0 0,-3-7-144 0,0-3 0 16,-1-2 0-16,0-3 0 0,-1-4-272 0,-3-6 16 15,0 0 0-15,0 0 0 0,0 0 128 0,0 0 128 16,0 0-192-16,0 0 192 0,0 0-144 0,0 0 144 15,2 7 0-15,-2-7-144 16,0 0-1280-16,5 5-256 0,1 0-48 0</inkml:trace>
  <inkml:trace contextRef="#ctx0" brushRef="#br0" timeOffset="-71572.95">25012 7432 14799 0,'8'-22'640'0,"-3"11"160"0,3-1-640 0,-2-1-160 0,-1 0 0 15,1-6 0-15,-2 6 1488 0,-4 0 272 0,-3 5 48 0,-2 1 16 16,5 7 304-16,-12-1 64 0,-1 2 16 0,-1 5 0 15,-3 3-720-15,-2 4-144 0,0 4-16 0,5-3-16 16,-3 2-240-16,-3-1-48 0,0 0-16 0,2 0 0 16,0 2-80-16,4-4-16 0,1 2 0 0,3 0 0 15,4-2-320-15,3 0-64 0,3 2-16 16,4-1 0-16,3 2-512 0,4-1 0 0,3 1 0 0,1 0-144 0,3-1 144 16,3 1 0-16,3 1 0 0,2-4 0 0,4 0 0 15,2-3 0-15,4 0 0 0,3-3 128 0,0 1-128 16,1 0 128-16,1 0-128 0,-5 2 128 0,-2 1-128 0,-7 2 176 15,-6 2-176-15,-4 5 192 0,-6 5-192 0,-5 1-144 16,-2 2 144-16,-7 1-208 0,-2 2 208 0,-3 2 128 16,-1 1 0-16,-2-2-128 0,-4 0 0 0,-7 11 0 15,-1-5 0-15,0-7 0 0,3-4 0 16,1-2-224-16,1-8 16 0,1-3 0 0,0-2 208 16,0-4 0-16,-2-3 0 0,-1-4 0 0,1-3 176 0,0-3-32 15,1-7 0-15,8 0 0 0,-1-5 0 0,2-5 0 16,1-5 0-16,2-5 0 0,-1-3 32 0,3-3 0 15,2-1 0-15,-1-1 0 0,0-2-48 0,2-1 0 16,4-1 0-16,1-1 0 0,0 0 0 0,2 3-128 0,-1 4 192 16,2 4-64-16,-1 2 128 0,1 2 0 15,2 2 16-15,0 4 0 0,0 0-272 0,-2 3 0 16,-1 4 0-16,1 0 0 0,-2 4 0 0,-1 3 0 0,-3 1 0 16,-1-4 0-16,-1 2 0 0,-3 2 192 0,0 0-64 15,4 9-128-15,-9-5 384 0,0 2-48 0,0-1 0 16,2 2 0-16,1 0 208 0,1 2 32 0,-2 0 16 15,7 0 0-15,-7 0-592 0,7 0 0 16,0 0 0-16,0 0 0 0,0 0 0 0,0 0-240 0,0 0 48 0,0 0 0 16,0 0 192-16,0 0-144 0,-5 0 144 0,5 0-128 15,0 0-992 1,0 0-192-16,-8 6-32 0,2 3-19008 0</inkml:trace>
  <inkml:trace contextRef="#ctx0" brushRef="#br0" timeOffset="-69188.7">24872 8689 13823 0,'12'-20'1216'0,"-8"12"-960"0,1-2-256 0,0 2 0 0,-2 1 1824 0,1 2 320 0,-1 0 64 0,-3 5 16 15,0 0-512-15,0 0-112 0,0 0 0 0,5 9-16 16,-3 5-176-16,-2 9-16 0,-1 9-16 0,-3 7 0 16,0 7-288-16,-1 1-64 0,-3 0-16 0,2 0 0 0,-1-4-608 15,1 1-112-15,-1-1-32 0,1-1 0 0,0-2-256 0,1-2 0 16,-1 0 0-16,0-4 0 15,-1 0-400-15,-1-3-96 16,-4-2-16-16,-1-2 0 0,1-4-832 16,-2-3-160-16,0-3-32 0,2-3-16 0,0-2-48 0,0-4 0 0,2-2 0 0</inkml:trace>
  <inkml:trace contextRef="#ctx0" brushRef="#br0" timeOffset="-68983.04">24591 9198 21183 0,'0'0'1888'15,"0"0"-1504"-15,0 0-384 0,0 0 0 0,0 0 2112 0,0 0 336 16,0 0 80-16,5 9 16 0,1 2-1264 0,1 2-240 16,-1 4-48-16,1 0-16 0,1 4 160 0,0 2 16 15,1 2 16-15,-1 1 0 0,-2 0-640 0,1 1-128 16,-2-3-16-16,0-3-16 0,2 1-176 0,-4-5-16 16,0-3-16-16,1-1 0 0,0-1-160 0,0-4 0 15,2 1 0-15,0-5 0 0,-1 0 0 0,3-3 0 16,1-1 0-16,4-3 0 0,0-6 0 0,2-2 0 15,5-9 0-15,0-5 0 0,-1-6 0 0,3-4 0 16,2-3-192-16,-2 3-11616 0,-1 2-2336 16</inkml:trace>
  <inkml:trace contextRef="#ctx0" brushRef="#br0" timeOffset="-67385.51">24583 10056 12895 0,'6'-25'1152'0,"-2"14"-928"0,0-5-224 0,1-1 0 0,1-2 2288 0,-2-2 400 0,-2 2 96 0,1 2 16 16,-2 3-528-16,-1 2-96 0,-3 2-32 0,1 1 0 15,-2 4-16-15,-1 1 0 0,-3 2 0 16,-1 4 0-16,-3 3-1056 0,-1 5-224 0,-1 5-32 16,-2 3-16-16,-2 7-592 0,1 2-208 0,1 4 144 0,3 5-144 0,-1-1 320 15,-1 6-32-15,1 6 0 0,2 6 0 0,2 4 96 16,2 3 32-16,2 2 0 0,2 2 0 0,1 0-288 16,4 0-128-16,3 1 0 0,2-3 128 0,1-6-128 15,1-4 0-15,3-3 0 0,0-6 0 0,2-9 0 0,4-4-176 16,0-5 176-16,3-4-128 0,1-7 128 0,0-5 0 15,1-3-144-15,0-5 144 0,1-2 0 0,0-2 0 16,0-5 0-16,-2-2 0 0,1-3 0 0,-2 0 0 16,-2-3 0-16,-1-2 0 0,-4-2 0 0,-1-2 160 15,-2 0-160-15,-4-4 160 0,0 0 0 0,-4 0 0 16,0-3 0-16,-2 0 0 0,-3 2-160 0,-1 1 0 16,-4 2 0-16,-2 2 0 0,-3 1 128 0,-3 4-128 15,2 4 192-15,-3 3-64 0,-1 2 128 0,-2 3 0 16,1 2 16-16,-2 5 0 0,0 3-144 0,-1 0-128 0,-1 2 192 15,3 0-192-15,-4 1 192 0,3 3-192 16,2 0 192-16,0 2-192 0,3 0 208 0,-1 2-64 0,0-2-16 0,2 0 0 16,4-4-128-16,1-1 128 0,3-2-128 15,1 1 128-15,6-7-128 0,0 0 0 16,0 0 144-16,0 0-144 0,0 0 0 0,0 0 0 16,0 0 0-16,0 0 0 0,0 0-192 0,0 0 64 0,6 4 0 0,1 1 0 15,1-1 0-15,1 0 0 0,1 0 0 16,-1 0-13712-16,2-1-2736 15</inkml:trace>
  <inkml:trace contextRef="#ctx0" brushRef="#br0" timeOffset="-65694.38">24222 11300 32367 0,'0'0'1424'16,"0"0"304"-16,0 0-1376 0,0 0-352 0,10 0 0 0,1 1 0 0,0 2 480 0,2 1 32 15,2 1 0-15,-1 1 0 0,0-2-32 0,1 3 0 16,0-1 0-16,1 1 0 0,0-1-320 0,-2 1-160 16,-2-1 160-16,0-3-160 0,-2-2 192 0,-1-1-64 15,1-1-128-15,2-2 192 0,1-6 512 0,0 0 80 16,0-3 32-16,2-1 0 0,-1-2-144 0,0 0-32 16,1 2 0-16,-1 0 0 0,-1 4-400 0,0 3-96 0,0 1-16 15,1 3 0-15,2 4-128 0,0 4 0 0,2 1 0 16,0 2 0-16,1 0 0 0,0 0 0 0,-1 0 0 0,2-1 0 15,-3 0 0-15,-2-2 0 0,1-1 0 0,1-1 0 16,-3-1 0-16,1-2 0 0,-2-1 0 0,2-1 0 16,0-2 0-16,-2 1 128 0,0-2 0 0,-1 0 0 0,-3 0 128 15,0 0 32-15,0 0 0 0,0 2 0 16,0 0-48-16,0 2-16 0,-1 2 0 0,3 0 0 16,0 1-224-16,1 1 0 0,1 0 128 0,1 0-128 15,2-1 0-15,0 0 0 0,-1 1 0 0,0-4 0 0,3 0 0 0,-1 0 0 16,0-4 0-16,0 1 0 15,0 0 144-15,0-1-16 0,0-2 0 0,-3 1 0 0,-1 0 64 16,0-2 0-16,-1 1 0 0,0-1 0 0,-1 1-192 0,-2 1 128 16,1 1-128-16,-3 0 128 15,0 0-1328-15,-2-1-272 0,0 1-48 16</inkml:trace>
  <inkml:trace contextRef="#ctx0" brushRef="#br0" timeOffset="-63107.74">26188 10442 35007 0,'0'0'3120'0,"0"0"-2496"0,0 0-496 0,0 0-128 0,0 0 928 0,0 0 160 0,0 0 48 0,8 7 0 16,3 2-304-16,4-3-48 0,3 1-16 0,4-3 0 16,3-2-64-16,4-2 0 0,1-1-16 0,0 1 0 15,-2-3-400-15,1 1-80 0,0-5-16 0,-5 2 0 16,-2-2-192-16,-1 1 0 0,-1-1 0 0,-4 2 0 0,-3-1 0 0,-3 1 0 15,-1-1 0-15,-2 4 0 16,-7 2-1616-16,0 0-320 0,0 0-64 0</inkml:trace>
  <inkml:trace contextRef="#ctx0" brushRef="#br0" timeOffset="-62873.04">26420 10213 13823 0,'2'-17'1216'0,"1"10"-960"0,-2 1-256 0,5 0 0 0,-6 6 4976 0,9 0 944 16,0 6 192-16,0 1 32 0,-1 5-3808 0,0 8-768 15,-2 6-160-15,1 6-16 0,-3 6-272 0,-2 4-48 16,-2 4-16-16,-1-1 0 0,-2-2-720 0,2-4-144 0,-3-1-16 0,-1-1-16 16,0-3-160-16,-1-1 128 0,1-3-128 0,-1-1 128 15,-1 0-288-15,-1-2-64 16,0 2-16-16,1-10 0 15,0-4-1072-15,3-4-224 0,4-1-32 0,-1-3-16720 0</inkml:trace>
  <inkml:trace contextRef="#ctx0" brushRef="#br0" timeOffset="-61673.01">27396 10980 2751 0,'0'0'256'0,"0"0"-256"0,0 0 0 0,0 0 0 16,0 0 6528-16,0 0 1280 0,0 0 240 0,12-1 48 0,-3 1-5712 0,-9 0-1136 0,0 0-224 0,11 0-64 15,-1 0 80-15,0 0 16 16,0 0 0-16,-1-1 0 0,0 1-544 0,1-3-128 16,1 2 0-16,-1 0-16 0,-1-1-208 0,3-2-32 0,0 2-128 0,-1-3 192 15,1 1-192-15,1 0 144 0,2 0-144 0,-1 0 128 16,2 1-128-16,-1 1 0 0,-2 0 0 0,2 4 0 16,-1 0 0-16,3 2 0 15,1 2 0-15,0 0 0 0,3 2 0 0,0-2 0 0,1 1-144 16,2-2 144-16,2 0 0 0,-1 1-192 0,-2-1 192 0,0-1-160 15,1-2 160-15,-1 1 0 0,0-3 0 0,-4 0 0 16,-1-3 0-16,-1-1 0 0,0-1 0 0,0-1 0 16,-1-2 208-16,1-1-16 0,0-3-16 0,0-1 0 0,0 0 272 15,0-3 64-15,0 2 16 0,-2-2 0 0,2 5-400 0,0 1-128 16,0 4 0-16,1-1 0 0,1 3 0 16,-1 2 0-16,0 2 128 0,0 0-128 0,2 0 0 0,1 4-144 15,-2 0 16-15,1 2 0 0,1 2 128 0,0 1 0 16,-1 0 0-16,3 0 0 0,-1 0 160 0,3 2-32 15,-2-3-128-15,2-2 192 0,0-1 80 0,-1-1 16 16,1-2 0-16,0-1 0 0,-2-1 0 0,3 0 0 16,2 0 0-16,-1 1 0 0,-1 2-160 0,2 2-128 15,0 2 192-15,1 0-192 0,0 4 144 0,-1 1-144 0,2-1 0 16,2 2 144-16,-1 0 0 0,-1-1 0 16,1 0 0-16,0-2 0 0,1-2 176 0,-2 0 16 15,-2-3 16-15,2 0 0 0,4-5 16 0,3 0 0 16,3-2 0-16,3-2 0 0,5-4 64 0,2-1 16 15,1-1 0-15,1 0 0 0,-5-3-448 0,-1 4 0 16,-3 1-192-16,-3 3 192 0,-1 1 0 0,-4 4 0 0,-3 3 0 0,-4-1 0 16,1 4 0-16,-3 0 0 15,-2 1 0-15,-2-2 0 0,-3 0 0 0,-1 0 0 0,-4-2 0 16,-3 1 0-16,-2-3 0 0,-2 1-144 0,-7-2 144 16,0 0 0-1,6 3-1024-15,-6-3-80 0,0 0-32 0,0 0-13088 0,0 0-2624 0</inkml:trace>
  <inkml:trace contextRef="#ctx0" brushRef="#br0" timeOffset="-59638.87">28179 9984 3679 0,'0'0'320'0,"0"0"-320"15,0 0 0-15,0 0 0 0,0 0 7296 0,0 0 1408 16,0 0 256-16,0 0 64 0,0 0-6464 0,3-6-1312 16,-1-2-256-16,-1 2-48 0,0-1-496 0,1 1-80 15,-1-5-32-15,0 2 0 0,1-1-336 0,-1-1 0 16,-1-3 0-16,-1 2 128 0,1-5-128 0,1 1 176 15,0 0-176-15,-1 0 192 0,0 2-192 0,0 1 128 0,-2-3-128 0,0 4 128 16,1 3 80-16,1 2 16 0,0 7 0 0,0 0 0 16,0 0 160-16,0 0 16 0,0 0 16 0,0 0 0 15,0 0-288-15,0 0-128 0,-1 15 128 0,-1 8-128 16,0 10 0-16,-1 5 0 0,1 3 0 0,2 1 0 16,-2-1 0-16,1-1 0 0,1 2 128 0,1-2-128 15,2-3 0-15,1-1 0 0,1-2 0 0,0-3 0 16,0-1-1408-16,2-2-384 15,1-4-64-15,-2-3-10064 0,1-2-2032 0</inkml:trace>
  <inkml:trace contextRef="#ctx0" brushRef="#br0" timeOffset="-59206.79">28425 9954 29487 0,'0'0'2624'0,"0"0"-2112"0,0 0-512 0,0 0 0 0,6-2 1632 0,5-5 224 16,1-2 32-16,5-1 16 0,5-2-608 0,1-2-112 15,2-2-32-15,1 3 0 0,-1-3-304 0,1 5-64 16,-1 2-16-16,-3 3 0 0,-4 5-544 0,-1 4-224 16,-3 2 176-16,-2 7-176 0,-3 5 160 0,-2 5-160 0,-3 5 160 0,-3 3-160 15,-4 0 240-15,-1 3-48 0,-1-1-16 16,-3 2 0-16,-3 0-176 0,-1 0 0 15,-2-2 0-15,-2 1 0 0,0 0-176 0,-1-3-64 0,-1-4-16 0,0 0 0 16,1-3 80-16,-1-1 16 0,1-3 0 0,2-4 0 16,4-3 160-16,2-3 0 15,1-2 0-15,2-1 0 0,6-6 0 0,0 0 144 0,0 0-144 0,0 0 160 16,0 0 32-16,0 0 0 0,0 0 0 0,7-6 0 0,-2-1-16 16,2 2 0-16,2 1 0 0,3 1 0 15,-1 1-176-15,4 2 160 0,0-1-160 0,2 1 160 16,0 1-160-16,4 1 0 0,1 1 144 0,0 1-144 15,1 1 0-15,0 2 0 0,2-1 0 0,2 1 0 16,4 3 0-16,3-1 0 0,2 2 0 0,1-2 0 16,5-1-1664-16,-2 0-240 15,1-2-48-15</inkml:trace>
  <inkml:trace contextRef="#ctx0" brushRef="#br0" timeOffset="-58366.1">29262 9065 22111 0,'0'0'1968'16,"-3"-6"-1584"-16,-2-1-384 0,0 1 0 0,5 6 1616 0,-7-8 240 15,1 1 64-15,-3 1 0 0,-6 3-80 0,1 1-16 0,0 0 0 0,-2 6 0 16,-1-1-720-16,0 5-144 0,-1 1-16 0,4 3-16 16,3 2-496-16,2 0-112 0,1 1 0 0,3 0-16 15,0 6-176-15,3-1-128 0,4-1 192 0,0-1-192 16,4-1 0-16,0 0 0 0,3-2 0 0,0-2 0 15,2-2 128-15,-1 1-128 0,2 0 0 0,2-2 0 16,2-3 176-16,1 1-32 0,-1-2 0 0,-1 3 0 16,2-1-144-16,-1 3 0 0,-6 0 0 15,-1 2 128-15,2 2-128 0,-5 0 0 0,-2-2 0 16,-1 3 0-16,-1 2 0 0,-4 1 128 0,-3 1-128 0,-3-3 128 16,-3-1 0-16,0 1 0 0,-1-3 0 0,-1 2 0 0,-3 0-128 15,2-2 0-15,-1-5 0 0,1 2 0 0,-1-2 0 0,1-2 0 16,0-3-192-16,-2-1 192 15,5-2-672-15,-1-1-16 0,0-1 0 16,3-2 0-16,-1-1-2992 0,2-1-608 0,-5-9-112 0,5 1-16 16</inkml:trace>
  <inkml:trace contextRef="#ctx0" brushRef="#br0" timeOffset="-58200.19">29267 9364 32255 0,'0'0'2864'0,"0"0"-2288"0,0 0-576 0,0 0 0 15,5 6 928-15,-1 1 80 0,-2-1 16 0,0 2 0 16,1 1-368-16,-1 1-64 16,1 0-16-16,1 2 0 0,-1 1-576 0,-2 0 0 0,-1-2-192 0,0 0-16576 15</inkml:trace>
  <inkml:trace contextRef="#ctx0" brushRef="#br0" timeOffset="-58055.83">29281 9055 5519 0,'-3'-13'240'0,"3"13"64"0,0 0-304 0,-3-5 0 0,3 5 0 15,0 0 0-15,0 0 7408 0,0 0 1424 0,0 0 272 0,5 6 64 32,2 3-8464-32,-1 2-1712 0,1 3-336 0,-2 4-64 0</inkml:trace>
  <inkml:trace contextRef="#ctx0" brushRef="#br0" timeOffset="-57766.02">29407 9460 35007 0,'0'0'3120'0,"0"0"-2496"16,0 0-496-16,0 0-128 16,0 0-656-16,4 11-160 0,-4-11-16 0,0 0-16 0,0 0 848 0,0 0 0 0,0 0 176 0,0 0-32 15,0 0 224-15,0 0 32 16,0 0 16-16,0 0 0 0,0 0-16 0,0 0 0 15,0 0 0-15,0 0 0 0,0 0 400 0,0 0 80 16,0 0 16-16,3-7 0 0,4-3-624 0,-3-1-112 16,0-3-32-16,1 4 0 0,-2 1-128 0,1-1 0 15,-2 4 0-15,2 2 0 0,-4 4 0 0,0 0 0 16,0 0 0-16,0 0 0 0,7 12-256 0,-1 3 32 16,-1 2 0-16,2 0 0 0,-2 3 80 0,2-2 16 0,-1-2 0 0,3-3 0 31,2 1-3840-31,0-5-768 0,2 0-160 0,0-3-32 0</inkml:trace>
  <inkml:trace contextRef="#ctx0" brushRef="#br0" timeOffset="-57369.93">29813 9288 27647 0,'0'0'1216'0,"0"0"256"0,0 0-1168 0,0 0-304 0,-5 9 0 0,-5 6 0 16,-3 4 1728-16,-2 5 272 0,0 1 64 0,0-1 16 0,-2 0-992 0,3-1-208 15,4-3-48-15,2-3 0 0,0-3-448 0,2 0-80 16,0-4-32-16,2 0 0 0,3-4-272 0,2 0 0 15,-1-6 0-15,0 0 0 0,7 2 160 0,2-3-32 16,3-3 0-16,1-1 0 0,4-8 0 0,0-3 0 16,1-2 0-16,-4 0 0 0,-2-1 0 0,-2 1-128 15,0 1 192-15,-4 4-64 0,-1 5 320 0,1 4 64 16,-6 4 16-16,0 0 0 0,2 12-208 0,-2 6-64 16,-2 6 0-16,-1 1 0 0,0 3 0 0,-1 4 0 15,-1-4 0-15,-1 5 0 0,-2 1-256 0,0 0 0 16,-1-2 0-16,0 0 0 15,1-1-544-15,1-1-16 0,0-5 0 0,-1-3 0 16,1-3 112-16,-1-2 0 0,2-5 16 0,-1-2 0 0,2 1 432 0,-1-5 0 16,-1-2 144-16,-1-2-144 0,1-2 272 0,-1-3-48 0,2-3-16 0,0-2 0 15,-1-3 224-15,4-3 32 0,1-4 16 0,4-2 0 16,-1-1 0-16,4 0 0 0,2 1 0 0,2 0 0 16,1 3 48-16,2 4 16 0,0 0 0 0,2 1 0 0,2 4-288 15,-1 5-64-15,-2-3-16 0,4 5 0 0,1 1-176 16,1 3 0-16,-2 1 0 0,0 1 0 15,2 1-928-15,1 2-224 0,-1 2-32 16,6 2-12192-16,-1 3-2432 0</inkml:trace>
  <inkml:trace contextRef="#ctx0" brushRef="#br0" timeOffset="-56310.39">28597 11949 21183 0,'0'0'1888'0,"0"0"-1504"0,-6 4-384 0,-1-1 0 0,7-3 3776 0,0 0 704 16,-7 2 128-16,7-2 16 0,0 0-3088 0,0 0-608 16,0 0-128-16,0 0-32 0,0 0-176 0,0 0-32 15,0 0-16-15,0 0 0 0,0 0-160 0,0 0-48 16,0 0 0-16,0 0 0 0,-2-8 96 0,2-3 16 16,1-5 0-16,2-1 0 0,-1-4-320 0,1 2-128 15,-2 0 128-15,1 5-128 0,-2 1 128 0,0 4-128 0,-2 2 128 0,2 7-128 16,0 0 256-16,0 0-16 15,0 0-16-15,-1 12 0 0,-2 8-224 0,-1 7 0 16,1 8 0-16,0 6-160 0,2 2 160 0,2 0 0 16,3 0 0-16,0-1 0 0,0-1 0 0,1 0 0 15,1-2-160-15,2-3 160 16,-1-6-2352-16,-1-4-352 0,1-2-80 0,-1-6-9248 0,2-4-1840 16</inkml:trace>
  <inkml:trace contextRef="#ctx0" brushRef="#br0" timeOffset="-55983.13">28881 11922 33919 0,'0'0'1504'0,"0"0"304"0,0 0-1440 0,0 0-368 0,3 9 0 0,1-3 0 0,0 1 1056 0,-4-7 144 16,0 0 16-16,0 0 16 0,0 0 208 0,0 0 32 15,0 0 16-15,0 0 0 0,5 5-880 0,-5-5-176 16,0 0-48-16,6-6 0 0,1-3-48 0,-1-5-16 15,1-2 0-15,1-5 0 0,0-7-96 0,-1 1-32 16,1-3 0-16,0 0 0 0,-4 3-192 0,0 3 128 16,-1 3-128-16,-1 6 0 0,-1 3 0 0,1 3 128 15,-2 9-128-15,0 0 0 0,0 0 0 0,0 0 0 16,0 0 0-16,0 14 0 0,-2 7 0 0,1 8 128 16,0 2-128-16,1 4 0 0,1 2 0 0,0 2 176 15,1-3-176-15,2-1 160 0,0-1-160 0,3-2 0 16,0-4 0-16,1-3 0 0,0-1 0 0,-1-5 0 0,4-2 0 15,-2-3 0-15,-1-2-336 0,0-1 0 16,-1-4 0-16,1-1-13536 16,0-3-2704-16</inkml:trace>
  <inkml:trace contextRef="#ctx0" brushRef="#br0" timeOffset="-54949.98">29332 12215 20671 0,'0'0'912'0,"0"0"192"0,-1 9-880 0,0-1-224 16,-2 1 0-16,-1 3 0 0,-2 2 960 0,-2-2 160 16,-3 2 32-16,0 3 0 0,-1-2-256 0,-4 3-64 0,-3 3 0 0,-2-2 0 15,-1 1-512-15,-6-1-96 0,-4 0-32 0,-2-1 0 16,-4-1-192-16,-2 0 0 0,-2-3 128 0,2 0-128 16,-2 1 128-16,1-6-128 0,2-1 176 0,-1-4-176 15,-3-3 240-15,0-2-64 0,-3-3-16 0,1-4 0 16,-1-5 48-16,3-3 16 0,2-3 0 0,6-5 0 15,3-3 560-15,3-6 112 0,7-6 32 0,5-4 0 16,6-2 32-16,5-6 0 0,7-7 0 16,6-3 0-16,3-3-512 0,6 0-80 0,7 0-32 0,7 2 0 15,4 3-144-15,5-2-16 0,6 1-16 0,0 0 0 16,2 4 144-16,3 5 16 0,-1 3 16 0,5 9 0 0,2 7-16 16,1 9-16-16,2 6 0 0,-2 10 0 0,-2 10-304 15,-4 11 160-15,-3 12-160 0,-5 11 128 0,-6 9-128 16,-6 4 0-16,-5 5 0 0,-4 3 0 15,-5-2 0-15,-3-2 0 0,-3-4-128 0,-2-2 128 0,-3-2 0 0,0-2 0 16,-4-1 0-16,1-4 0 0,-2-5-192 0,0-4 192 16,1-2-192-16,-2-5 192 15,0-3-656-15,0-5-16 0,-2-2 0 16,1 0-11024-16,0-5-2192 0</inkml:trace>
  <inkml:trace contextRef="#ctx0" brushRef="#br0" timeOffset="-54138.41">30096 8922 24351 0,'0'0'1088'16,"-1"-9"208"-16,1 2-1040 0,1-2-256 0,-3 3 0 0,2 6 0 0,0-4 2064 0,0 4 368 16,0 0 64-16,0 0 0 0,0 0-704 0,-2 8-160 15,0 8-32-15,-1 7 0 0,1 4-672 0,-2 6-144 16,-2 3-16-16,0 5-16 0,-1 3-240 0,2 3-32 16,1 6-16-16,2 1 0 0,-2-2-464 0,0-3-192 15,0-3 16-15,1-4-12624 16,2-3-2512-16</inkml:trace>
  <inkml:trace contextRef="#ctx0" brushRef="#br0" timeOffset="-53741.52">30218 9458 24351 0,'0'0'1088'0,"0"0"208"0,0 0-1040 0,0 0-256 0,0 0 0 0,0 0 0 16,0 0 144-16,0 0-16 0,0 0-128 0,0 0 192 16,7 4 528-16,1-2 112 0,0 1 0 0,0-2 16 15,1 0 144-15,1-1 32 0,2 0 0 0,1-2 0 16,0-3-128-16,0-2-32 0,0-2 0 0,2 0 0 16,-1-7-320-16,0 2-64 0,-2-3-16 0,1 1 0 0,-1 1-160 0,-2-1-48 15,-2-2 0-15,0 3 0 0,-3 2-256 0,-2 2 0 16,1 0 0-16,-2 2 0 15,0-1 0-15,-5-1 0 0,-2 3 160 0,-1 2-160 16,0 1 128-16,-3 1-128 0,0 1 0 0,0 3 128 16,-2 1-128-16,-1 6 0 0,-1 2 0 15,-1 5 0-15,-2 5 0 0,1 3 0 16,0 0 0-16,0 5 0 0,-1 3 0 0,2-2 240 0,1-1-64 0,4-1-16 0,0-2-16 0,2-2 0 16,2-3 0-16,2 1 0 0,2 0 0 0,3-2 0 15,2-4 0-15,2 0 0 0,0-3-16 0,3-1 0 16,3-1 0-16,2-2 0 0,2-3 0 0,1-2 0 15,0-2 0-15,2-2 0 0,2-2-128 0,1-1 0 16,2-2-160-16,-1-1-17568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48:16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6230 13056 6447 0,'0'0'272'0,"0"0"80"0,0 0-352 0,0 0 0 0,0 0 0 0,0 0 0 15,0 0 3904-15,0 0 720 0,0 0 144 0,0 0 32 16,4 9-3680-16,2 2-736 0,3 0-128 0,0 2-48 0,0 2 432 15,3-1 96-15,1-1 16 0,0-3 0 0,0-2-208 0,0 0-32 16,0-4-16-16,3-1 0 0,-2-2-112 0,0-2-32 16,-1-2 0-16,0-2 0 0,0-2 256 0,-1 1 48 15,-2-3 16-15,2 0 0 0,0-3-224 0,-2-1-64 16,1-2 0-16,1 0 0 0,1-1-176 0,0 2-32 16,1 2-16-16,0 2 0 15,1 1-160-15,-1 3 128 0,0 5-128 16,1 1 128-16,0 1-128 0,1 5 0 15,1 0 0-15,0 2 0 0,-2 1 0 0,1-1 0 16,-3 0 0-16,9 2 0 0,-1-5 0 0,0-2 0 0,-1-4 0 0,-1-2 0 0,1-2 0 16,-1-3 0-16,1-1 144 0,-1-3-144 0,-2-1 128 0,-2 3-128 15,-2 2 160-15,-3 1-160 0,-10 7 128 0,8-5-128 16,-8 5 0-16,9-3 144 0,-9 3-144 0,12 3 0 16,-3 1 0-16,1 2 0 0,5 4 0 0,-2 0 0 15,0 2 0-15,-3-4 128 0,2-1-128 0,1 1 0 16,0-1 144-16,1-1-144 0,2-3 0 0,-2-1 0 0,-2-2 0 15,-1-2 128-15,-1-2-128 0,-1-1 144 0,0 0-144 16,0-1 160-16,-1 2-160 0,-8 4 128 0,0 0-128 0,0 0 128 16,7-2-128-16,-7 2 160 0,0 0-160 15,9 0 160-15,0 1 96 0,0 3 32 0,0-3 0 0,-9-1 0 16,8 2-288-16,-8-2 0 0,0 0-128 0,0 0-16560 16</inkml:trace>
  <inkml:trace contextRef="#ctx0" brushRef="#br0" timeOffset="6008.17">23012 5578 10127 0,'-4'-12'448'0,"4"12"96"0,-3-6-544 0,1-1 0 16,2 7 0-16,-3-6 0 0,1-1 2128 0,2 7 320 15,0 0 64-15,0 0 16 0,0 0-1392 0,0 0-288 0,-6 7-48 0,2 3-16 16,2 4-624-16,1 2-160 0,-1 0 0 0,2-1 0 16,2-2 0-16,-1 0 0 0,1-2 0 0,1-2 0 15,1-1 0-15,0-2 0 0,-4-6 0 0,8 3 0 16,1 1 0-16,-1-2 0 0,-1 0 0 0,1-4 0 16,1 0 0-16,1-3 0 0,-3-2 0 0,1 1 128 15,1-4 0-15,-1 1-128 0,-1-1 192 0,-3-1-64 16,-2 1 0-16,1 1 0 0,-2 0 0 0,-1 2 0 0,-3 1 96 0,3 6 16 15,-2-6 0-15,2 6 0 0,0 0-96 0,-5 7-16 16,-1 1 0-16,3 2 0 0,-1-2-128 0,0 3 0 16,1-2-192-16,2 0 192 0,-1 0-144 0,2-9 144 15,0 0 0-15,0 0 0 0,0 8 0 0,0-8 0 16,0 0 0-16,0 0 0 0,0 0 0 0,0 0-128 16,0 0 128-16,0 0 0 0,0 0 0 0,0 0 128 15,0 0-128-15,0 0 192 0,0 0-64 0,0 0 0 16,0 0-128-16,0 0 192 0,0 0-48 0,0 0-16 15,0 0 0-15,0 0 0 0,0 0-128 0,0 0 0 16,0 0 0-16,-2 10 0 0,-2 3-192 0,1 0 48 16,2-1 0-16,0 2 0 0,1-3 144 0,0-1-128 15,0-1 128-15,1-1-128 0,-1-8 128 0,0 0-192 16,0 0 192-16,0 0-192 0,0 0 192 0,0 0 0 16,0 0 0-16,5-4 0 0,0-2 0 0,1-2 0 15,-1-1 128-15,0-2-128 0,-2 0 224 0,-1-1-32 16,0 0 0-16,-2 2 0 0,0 1-64 0,-2 1 0 0,-2 0-128 0,3 1 192 15,1 7-64-15,0 0-128 16,0 0 176-16,0 0-176 0,0 0 144 0,0 0-144 16,0 0 0-16,0 0 144 0,0 0-336 0,0 0-64 0,0 0 0 0,0 0-16 15,0 0 272-15,0 0-192 0,0 0 192 0,0 0-160 16,0 0 160-16,0 0 0 0,0 0 0 0,0 0-128 16,4 7 128-16,1-1 0 0,-2 1 0 0,-1 1 0 15,0 0 0-15,-1-1 0 0,-1 1 0 16,0 0 0-16,0-8 0 0,-1 8 0 0,1-8 0 15,0 0 0-15,0 0 0 0,0 0 0 0,0 0 0 0,0 0 0 16,0 0 192-16,0 0-48 0,0 0 0 0,0 0 0 16,0 0 32-16,0 0 0 0,0 0 0 0,0 0 0 0,-5 0-16 15,5 0 0-15,-7-3 0 0,7 3 0 16,-4-2-32-16,4 2 0 0,-5-3 0 0,5 3 0 0,0 0-128 0,0 0 0 16,-5 4 0-16,-1 1 0 0,1 2 0 0,1-1 0 15,0 2 0-15,2-1 0 0,2-7-160 0,-1 6 160 16,1-6-208-16,0 0 80 0,0 0 128 0,0 0 0 15,0 0 0-15,0 0 0 0,0 0 0 0,0 0 176 16,0 0-48-16,0 0 0 0,0 0 80 16,0 0 16-16,0 0 0 0,-3-5 0 0,3 5-224 0,0-7 0 15,0 1 128-15,0-3-128 0,0 9-144 0,0 0-80 16,6-4-16-16,1 0 0 0</inkml:trace>
  <inkml:trace contextRef="#ctx0" brushRef="#br0" timeOffset="6828.24">24308 4285 10127 0,'0'0'896'0,"0"0"-704"0,0 0-192 0,0-6 0 16,0 6 1888-16,-1-6 352 0,1-1 64 0,0 7 0 15,0 0-832-15,0 0-192 0,0 0-16 16,0 0-16-16,0 0-896 0,1 9-176 0,0 2-48 0,2 1 0 16,-2 1 224-16,0 0 32 0,3 0 16 0,-1 0 0 15,1 0-400-15,1-1 128 0,-1-3-128 0,0-1 0 16,1-2 0-16,3-1 128 0,-2-2-128 0,2-1 0 15,1 0 192-15,3-4-32 0,1-1-16 0,0-4 0 0,1-1-16 16,1-2-128-16,-1-3 192 0,0 1-64 16,1 0 0-16,-3-1 0 0,-3 0 0 0,-3 1 0 0,-2 1 160 15,-3 0 32-15,-2 1 0 0,-2 1 0 0,0 2 352 0,-3 3 80 16,0 2 16-16,-2 2 0 0,-2 2-224 16,-1 5-32-16,-1 3-16 0,-1 3 0 0,-1 3-304 0,1 1-48 15,1 0-16-15,2 2 0 0,2-2-128 0,3 0 0 16,2-2 0-16,3-2-176 0,2-2 48 15,1-3 0-15,3 1 0 0,-1-2 0 0,3-3-64 0,-8-4-16 16,8 0 0-16,1-2 0 0,0-1 208 0,1-4 0 16,-1-2 0-16,2-2 0 0,-2-2 192 0,1 0-64 15,1 0 0-15,-2 0-128 0,-1 0 176 0,-2-1-176 16,-1 2 160-16,-2-1-160 0,-2 1 240 0,-2-1-48 16,-3 3-16-16,-1 1 0 0,-2 2 16 0,1 1 16 15,-2 2 0-15,-1 3 0 0,0 2-208 0,0 0 0 16,-2 3 0-16,1 1 0 0,-2 2 0 0,0 1 0 15,-1 1-192-15,2 0 192 0,0-1 0 0,3 1 0 0,2-3 0 16,2 2 0 0,1 1-1200-16,2 0-128 0</inkml:trace>
  <inkml:trace contextRef="#ctx0" brushRef="#br0" timeOffset="10189.61">7353 13587 23951 0,'-14'-12'2128'0,"7"7"-1696"0,7 5-432 0,0 0 0 0,0 0 768 0,0 0 64 16,0 0 0-16,9 7 16 0,4 3-848 0,4 3 0 15,3-3 0-15,5 3-128 0,3 1 128 0,5 1 0 16,1-3 0-16,0-1 0 0,0 0 0 0,-1-2 0 16,1 0 0-16,-1 0 0 0,-1 2 160 0,2-1-32 15,3 2-128-15,2-2 192 0,1 3 128 0,6 1 32 16,6 2 0-16,4 0 0 0,-1 1 32 0,-3-3 0 16,-4-1 0-16,1-1 0 0,-2-2-256 0,0-1-128 15,-1-3 160-15,7-4-160 0,3-4 128 0,4-2-128 0,2-3 0 16,-3 1 0-16,-6-1 192 0,-1 1-64 0,-1-5-128 15,0 2 192-15,0 1 64 0,5 2 16 0,7-6 0 0,2 3 0 16,1 0 16-16,-3-2 0 0,-7 2 0 16,0-1 0-16,-3-3-160 0,1 0-128 0,1 0 192 15,1-2-192-15,0 1 128 0,-1-2-128 16,-2 1 0-16,-6 0 0 0,-7 4 0 0,-2-2 0 0,-3 0 0 16,-1-1 0-16,0 0 0 0,-3 1 0 0,-2 0 0 0,-2 0 0 15,2 3 0-15,0-3 0 0,-2 0 0 0,-1-1 0 16,-1 3 160-16,-1 2-160 0,-2-3 128 15,-3 3-128-15,-3 0 0 0,-3 0 0 0,-1-1 0 0,-3 4 0 16,-9 6 0-16,8-5 0 0,-8 5 0 0,6-7 128 0,-6 7 0 16,0 0-128-16,7-5 192 0,-7 5-64 15,0 0-128-15,0 0 0 0,0 0 0 0,0 0 128 0,0 0-128 0,0 0 160 16,0 0-160-16,0 0 160 0,0 0 32 0,0 0 16 16,0 0 0-16,0 0 0 0,0 0-208 0,-7-4 144 15,7 4-144-15,-9-4 128 0,-1 0-128 16,0 2 0-16,10 2 0 0,-11-3-176 0,-1-1 176 0,0 0 0 15,2 0 0-15,1 2 0 0,9 2 0 0,0 0 144 16,0 0-144-16,0 0 160 0,0 0-160 0,0 0 0 16,0 0 0-16,0 0 128 15,0 0-432-15,13 1-80 0,1 7-32 16,4 0 0-16,5 1 416 0,-3 1-128 16,1 1 128-16,0-1 0 0,-1 0 0 0,-1-2 0 15,1-1 0-15,-2-2 0 0,-1-1 0 0,-1-3 0 16,-2-1-144-16,-1-1 144 0,-3-3 0 0,0 0 0 15,-10 4 0-15,7-5 0 0,-7 5 0 0,0 0 0 0,6-8 0 0,-6 8 128 0,2-9 32 0,1 1 0 16,-2-1 0-16,2 1-15392 0</inkml:trace>
  <inkml:trace contextRef="#ctx0" brushRef="#br0" timeOffset="11129.52">11135 13451 28559 0,'4'12'2544'0,"4"11"-2032"0,2 12-512 0,8 8 0 0,7 4 192 0,8-1-48 15,5-4-16-15,5-7 0 0,4-9-128 0,0-3-272 16,-1-4 64-16,3-5 16 16,0-3-224-16,6-5-32 0,4-3-16 0,6-3 0 0,5-3 272 15,-2-2 192-15,-4-3-208 0,0 0 80 0,0 0 128 0,-2-1 0 16,2 0 0-16,1 3-128 0,4-2 128 0,-2-1 128 16,-7-2-128-16,-4 1 176 0,-3 1 32 0,-2-2 16 0,-1-1 0 0,-2 1 0 15,2-2-96-15,0-3 0 16,3-1-128-16,-4-2 192 0,-2-5-64 0,-4-3-128 0,-6-3 176 15,-4 1-176-15,-1 0 144 0,-4 5-144 16,0-2 0-16,-5 2 144 0,-3 1-144 0,-3 0 128 0,-5 5-128 0,-2 5 128 16,-4 3 256-16,-6 10 64 0,0 0 0 0,0 0 0 15,0 0 352-15,0 0 80 0,0 0 16 0,0 0 0 16,0 0-336-16,0 0-64 0,0 0-16 0,0 0 0 16,7-7-480-16,-7 7 0 0,8-5 0 0,-8 5 0 15,10-4-128-15,1 0 128 16,-1 0 0-16,1 0 0 0,-1 2 0 0,-10 2 0 0,10-3 0 15,0 1 0-15,-1-1 0 0,-9 3 0 0,0 0 0 0,7 0 0 16,-7 0-144-16,0 0 144 0,0 0 0 0,10 4-144 16,-10-4 144-16,7 5 0 0,-7-5 0 0,11 8-128 0,-3 0 128 15,-1-1 0-15,0 1 128 0,1 3-128 0,0-1 0 16,2 3 0-16,4 2 0 0</inkml:trace>
  <inkml:trace contextRef="#ctx0" brushRef="#br0" timeOffset="11840.31">14699 13295 29487 0,'13'11'2624'0,"4"11"-2112"0,6 11-512 0,7 7 0 0,6 9 272 0,10 5-48 16,7 5-16-16,11 1 0 0,6-4-208 0,2-9 0 15,0-8 128-15,5-14-128 0,5-9 0 16,8-14 0-16,8-8 0 0,-5-11 0 0,-5-1 0 15,-1-3 0-15,1-3-128 0,3 1 128 0,1 1 0 0,-6-1 0 16,-10 1 0-16,-4-1 0 0,-4-1 256 0,-2 2 16 0,-5 1 0 0,-3 2 0 16,-4 2-64-16,-7 4-16 0,-6 4 0 15,-6 0 0-15,-5 1 80 0,-5 5 16 0,-6 0 0 16,-2 1 0-16,-4 1 96 0,-2-2 0 0,-11 3 16 0,11-8 0 16,2-1-112-16,2-7-32 15,-1-5 0-15,2-3 0 0,2-5 288 0,4-1 48 16,3 0 16-16,-2 1 0 0,0 3-320 0,0 3-64 15,1 2-16-15,-1 4 0 0,-3 0-208 0,-1 5 0 16,-1 5 0-16,1 1 0 0,-5 1 0 0,-1 3 0 0,0 2 0 0,-3 3-160 16,-2 4-2592-1,-1 5-528-15</inkml:trace>
  <inkml:trace contextRef="#ctx0" brushRef="#br0" timeOffset="12402.36">18000 13356 35935 0,'0'0'3200'0,"-11"8"-2560"16,-2 2-512-16,2 4-128 0,5 10 720 0,6 7 128 0,5 7 32 0,7 4 0 16,2 5-880-16,6-4-240 0,4-2-16 0,6-1 0 31,7-4-256-31,6-5-48 0,9-1-16 0,5-8 0 0,7-3 208 0,-1-10 48 0,-1-3 0 0,6-3 0 16,4-4 320-16,10-7 208 0,11-5-16 0,0-3-16 15,-4-1 496-15,2-4 96 0,3-1 32 16,8 0 0-16,2 1-176 0,-3 2-48 15,-6 2 0-15,1 4 0 0,3 2-352 0,-1 5-80 0,-4-1-16 16,-8 1 0-16,-12 2-128 0,-2 1 0 0,-4-1 144 0,-2 0-144 0,1-1 0 0,-7-1 0 16,-5-2 0-16,-7-1 128 0,-5-2-128 0,-7-2 0 15,-4-4 0-15,-5-1 0 0,-2-4 0 0,-3 0 0 16,-1-6 128-16,0 0-128 0,-1-2 0 0,1 0 0 16,0 0 0-16,1 4 128 0,2 5-128 0,-2 6 0 15,0 6 0-15,3 8-12272 16,-2 7-2464-16</inkml:trace>
  <inkml:trace contextRef="#ctx0" brushRef="#br0" timeOffset="13007.53">21089 13460 13823 0,'-13'21'1216'0,"5"-3"-960"0,-1 3-256 0,5 1 0 0,5 2 5552 0,11 3 1056 16,9 1 224-16,9 0 32 15,6-3-5904-15,9-2-1200 0,4 0-224 0,11-4-48 0,8 1 512 0,5-1 0 16,4 5 0-16,0 3 0 0,-1 6-320 0,3 3-48 16,4 5-16-16,5-2 0 0,3-1 384 0,-2-7 240 15,-3-6-48-15,4-7 0 0,4-8 512 0,3-6 112 16,5-5 16-16,-4-4 0 0,-4-6-288 0,4 1-48 0,5-3-16 16,-7-5 0-16,-5-1-240 0,-9-5-48 0,-9-3-16 0,-1-1 0 15,0-5-48-15,-2 2-128 16,-1-3 192-16,-5 3-64 0,-8 3-128 0,-6 0 0 0,-2 0-192 0,-8 2 192 15,-3-1 0-15,-4 1 0 0,-3 0 0 0,-2-2 192 16,0-2-64-16,-2-1 0 0,-3 0 0 0,1-1 0 16,-1 1-128-16,1-1 0 0,-2 0 0 0,1 4 0 15,2-2 0-15,0 1 0 0,1 0 0 0,-3 2 0 16,-1 2-2464 0,1 2-368-16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48:37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8621 11149 4607 0,'0'0'400'0,"0"0"-400"0,0 0 0 0</inkml:trace>
  <inkml:trace contextRef="#ctx0" brushRef="#br0" timeOffset="581.75">8444 11128 1839 0,'-6'-4'160'16,"-1"0"-160"-16,1-1 0 0,-1 0 0 0,1 1 4144 0,-1-2 784 0,2 4 176 16,5 2 16-16,0 0-2752 0,0 0-544 0,0 0-112 0,0 0-32 15,0 0-992-15,2 8-208 0,1 1-32 0,2 3-16 0,2 1-432 16,1 1 128-16,1 2-128 0,1-1 0 0,2 3 0 15,0-3 0-15,-2-2 128 0,2-3-128 0,-2-1 0 0,1-2 0 16,-2-3 0-16,0-2 0 0,0-3 0 0,-1-2 0 16,0-2 176-16,-2-3-176 0,-1-1 272 0,-1-1-32 15,0-1-16-15,-1-2 0 0,-2 2 32 0,-1-1 0 16,0-1 0-16,-1 0 0 0,-2 1-80 0,-1 2-16 16,0 2 0-16,1-1 0 0,-3 1 160 0,1 3 16 15,-1 1 16-15,0 3 0 0,6 1-112 0,-6 1-32 16,-1 1 0-16,-1 1 0 0,-1 1-208 15,2 1-160-15,-3 0 32 0,3 2 0 0,-1-1 128 0,1 1-128 16,-1-6 128-16,8-1-128 0,0 0 128 0,0 0 0 16,0 0 128-16,0 0-128 0,0 0 0 0,0 0 144 15,0 0-144-15,0 0 0 0,6 7 0 0,0-1 0 16,1 1-160-16,2 2 160 0,0-1 0 0,1 3 0 0,2 3 0 16,-1-1 0-16,-1 1 0 0,0-1 0 15,0 0 0-15,-3-3 0 0,0 1 0 0,-2-2 0 16,0-1 0-16,-1-3 0 0,-4-5 0 0,0 0 0 15,0 0 0-15,0 0 128 0,-2-5 240 0,-2-3 32 0,-2-5 16 16,1 0 0-16,0-4-272 0,-1-1-144 0,-2-1 160 0,1-1-160 16,1 1 128-16,0 2-128 0,3 2 0 15,-1 2 0-15,0 2 176 0,0 5-176 0,4 6 192 16,0 0-192-16,0 0 256 0,0 0-64 0,-4 9-16 0,0 4 0 16,0 5-176-16,0 3 0 0,-1 4 0 0,0 1 0 15,0 1 0-15,-1-1 0 0,1-1 0 0,1-4 0 0,0-5 0 16,0-5 0-16,3-2 0 0,1-9 0 0,0 0 0 0,0 0 0 15,0 0 128-15,0 0-128 0,0 0 256 0,0 0-16 16,1-9-16-16,2-2 0 0,1-4-224 0,1 0 128 16,2-1-128-16,-1 0 0 0,1 2 0 15,-1-2 0-15,1 5 0 0,-2 1 0 0,-1 1 0 16,-2 3 0-16,-2 6 0 0,0 0 0 16,0 0-1936-16,0 0-336 0,0 0-64 0,0 0-11360 15</inkml:trace>
  <inkml:trace contextRef="#ctx0" brushRef="#br0" timeOffset="1050.17">8524 11200 15663 0,'0'0'1392'0,"1"-7"-1120"0,-1 7-272 0,0 0 0 0,0 0 1888 0,0 0 320 15,0 0 64-15,0 0 16 0,0 0-816 0,3 10-176 16,-2 7-16-16,0 9-16 0,-1 4 80 0,0 11 32 16,0 4 0-16,0 5 0 0,2-2-752 0,0 0-160 15,2 2-16-15,1-7-16 0,-1-3-432 0,1 0 0 16,-1-7 128-16,0 1-128 0,-2-5 0 0,-1-2 0 15,-1 2 144-15,0-4-144 0,-3 2 0 0,1-3 0 16,-4-5 0-16,1 0-128 0,-1-4-48 16,-1 1 0-16,1-4 0 0,0-2 0 15,0-1-1984-15,1-2-400 0</inkml:trace>
  <inkml:trace contextRef="#ctx0" brushRef="#br0" timeOffset="11224.38">9735 13141 7359 0,'0'0'656'0,"0"0"-528"0,0 0-128 0,8 8 0 0,-2-2 2064 16,5 2 384-16,2 1 80 0,1 0 16 0,2 2-736 0,-1-1-144 16,0-3-16-16,0-1-16 0,1-2-784 0,1 0-144 0,0 0-48 0,0-2 0 15,1-2-160-15,-1 0-48 16,0-2 0-16,-1-1 0 0,-2-1 80 0,0 0 16 16,1-1 0-16,-1-1 0 0,0-1-96 0,1 1-32 0,-1 0 0 0,2 1 0 15,1 0-208-15,2 1-32 16,5 1-16-16,-2 3 0 0,1 0-16 0,3 3 0 0,2 0 0 15,-1 1 0-15,0-3 16 16,1 1 0-16,-2 0 0 0,3-1 0 0,1-2-32 0,0-1 0 16,-1-1 0-16,3-4 0 0,2-2 96 0,2-3 16 0,2-2 0 0,1 0 0 15,-1-6 16-15,-2 3 0 0,0-4 0 16,-4 2 0-16,-1-4-48 0,-3 4 0 0,-5 1 0 0,-3 2 0 16,-1 3-208-16,0 1 176 0,-1 2-176 0,0 3 160 15,-1 3-160-15,-1 3 0 0,1 1 144 0,0 4-144 0,0-1 0 16,0 4 0-16,1 4 0 0,1-1 0 0,4 2 0 0,0-3 0 15,4 3 0-15,1-3 128 0,-1-1-128 0,1-2 0 16,-2 0 128-16,0-5-128 0,0 0 128 0,0-2-128 16,-3 0 160-16,-1-5-160 0,-1 0 176 0,-1-1-176 15,-1 1 192-15,1-1-192 0,0 2 144 0,-2-2-144 16,-1 5 0-16,0 2 144 0,-2 2-144 0,1 2 0 16,-3 2 0-16,3 1 0 0,-1 4 0 0,1-1 0 15,1 2 0-15,0-2 0 0,0 1 0 0,1-2 0 16,2 1 0-16,2-2 0 0,0-3 0 0,3-1 0 0,1-1 0 15,0-3 0-15,3-5 0 0,-2-2 192 0,0-2-192 16,1 0 192-16,-2 0-192 0,1-2 160 0,1 1-160 0,-2 1 160 16,-2 1-160-16,1 2 0 15,0 2 0-15,0 1 0 0,-2 2 0 0,2 1 0 16,2 0 0-16,1 2 0 0,-2 4 0 0,1 0 0 0,-1-1 0 16,3 1 0-16,-2-3 0 0,-1 1 128 0,-1-1-128 15,-1-3 0-15,-2-1 128 0,1-2-128 0,2-2 128 16,1-2-128-16,0-3 304 0,1-2-32 0,1-1 0 0,2 0 0 15,2-1-16-15,4-2 0 0,0 0 0 0,1 2 0 16,-3 2-48-16,-1 2-16 0,1-1 0 0,-2 4 0 16,-4 1-64-16,-2 3-128 0,-2 3 176 0,-1 1-176 15,1 1 192-15,-1 4-192 0,-1 1 192 0,1 4-192 0,-3 2 208 16,1-3-64-16,0 1-16 0,0 1 0 0,0-1-128 0,0 0 128 16,0-3-128-16,-1-2 128 0,3-1-128 0,0-2 0 15,1-1 144-15,0-2-144 0,0-5 272 0,1 0-16 16,1-1 0-16,-2 0 0 0,0 0 32 0,-2 1 0 15,-1 2 0-15,0-1 0 0,-2 3-160 0,2-1-128 16,0 2 192-16,0 2-192 0,0 0 160 0,-2 2-160 16,0 3 128-16,0 1-128 0,1 1 0 0,-1 2 0 15,1 3 0-15,2-1 0 0,-1-2 0 0,-2 1 0 16,0-2 0-16,-2-2 0 0,1-3 0 0,-1-1 0 16,-2 0 128-16,0-2-128 0,-1-2 0 0,0 0 0 15,1-2 144-15,-1 1-144 0,3 1 0 0,-1-3 144 16,-1 2-144-16,1-2 0 0,-2 3 128 0,1 0-128 15,-4-2 0-15,2 2 0 0,0 2 0 0,2-2 0 16,-1 2 0-16,2-1 0 0,-2 3 0 0,2-3 0 16,-1 2 0-16,1-2 0 0,-2 1 0 0,2-2 0 0,0-3 128 0,1-1-128 15,1 0 128-15,1-1-128 16,1-2 192-16,0 1-192 0,-1-2 176 0,-1 2-176 0,-1-1 160 0,-2 0-160 16,-1 1 0-16,-2 2 128 0,-2 1-128 0,-1 1 0 15,-2-1 0-15,-7 3 0 0,8 0 0 0,-8 0 0 16,7 2 0-16,0-1 0 0,-7-1 0 15,9 4 0-15,0 1 0 0,0 1-128 0,-1-3 128 16,1 1 0-16,0 0 0 0,-1 0 0 0,0-3 0 0,0 0 0 16,1-1 0-16,-1-1 0 0,0 0 128 0,-8 1-128 15,0 0 192-15,0 0-64 0,0 0-128 0,0 0 192 0,0 0-192 16,0 0 0-16,0 0 128 0,0 0-128 16,0 0 0-16,0 0 0 0,6-1 0 0,-6 1-160 15,0 0-64-15,0 0-16 0,0 0 0 0,0 0-13040 16,0 0-2608-16</inkml:trace>
  <inkml:trace contextRef="#ctx0" brushRef="#br0" timeOffset="12455.2">11920 10183 2751 0,'0'0'128'0,"0"0"16"0,0 0-144 0,6 6 0 15,5 1 0-15,-1 0 0 0,3 3 3040 0,0-1 576 0,2 1 112 0,-1 2 32 16,0 1-1616-16,2 1-320 0,1 3-64 0,1 1-16 15,2 1-608-15,-1-1-128 0,1-1-32 0,2 1 0 0,0-2-576 0,0-1-112 16,2 1-32-16,-2-2 0 0,1 2-256 16,-2 0 160-16,-1-1-160 0,-2 0 128 15,-2-1-128-15,-3-2 0 0,-3 0 0 0,2 1 0 16,-6-4-2544 0,-6-9-432-16</inkml:trace>
  <inkml:trace contextRef="#ctx0" brushRef="#br0" timeOffset="12717.93">12299 10154 19455 0,'0'0'864'0,"-8"5"176"0,-1-1-832 0,-1 4-208 16,-1 1 0-16,0 4 0 0,-2 4 736 0,0 5 96 15,0 0 32-15,0 7 0 0,-2 2-80 0,1 3-16 16,1 3 0-16,0 1 0 0,0-2-400 0,0-1-96 15,0-5-16-15,0 1 0 0,0 2-256 0,0-3 160 0,-2 0-160 0,2-3 128 16,1-3-128-16,1-6 0 16,0-2 144-16,2-6-144 0,1-2 256 0,2-1 0 0,-1-4-16 0,7-3 0 15,-6 3 96-15,6-3 32 0,0 0 0 0,0 0 0 16,-7 0-368-16,7 0 144 0,0 0-144 0,0 0-8512 16,0 0-1792-1</inkml:trace>
  <inkml:trace contextRef="#ctx0" brushRef="#br0" timeOffset="14420.88">13724 10905 6447 0,'0'0'576'0,"0"0"-576"0,0 0 0 0,5 5 0 15,-5-5 1088-15,6 8 128 0,-6-8 0 0,0 0 16 16,0 0 32-16,0 0 0 0,4 6 0 0,-4-6 0 16,0 0 224-16,0 0 48 0,0 0 16 0,0 0 0 15,0 0 16-15,0 0 0 0,0 0 0 0,6-5 0 16,1-3-736-16,-1 2-160 0,1-7-32 0,-1 2 0 16,-1 1-464-16,2 1-176 0,-1-2 0 0,1 2 144 0,-2 0-144 0,2 3 160 15,0 4-160-15,1 0 160 0,-2-2-160 0,-6 4-176 16,0 0 48-16,0 0 0 0,0 0 128 0,0 0-192 15,0 0 192-15,0 0-192 0,0 0 192 0,0 0 0 16,0 0-144-16,1 8 144 0,-1-1 144 0,-1 4 112 16,-1 2 0-16,1 0 16 0,0 1-144 0,-1 1-128 15,0-1 144-15,0 2-144 0,1-1 128 0,1 2-128 16,0-1 0-16,0 1 0 0,0 2 128 0,0-2-128 16,0-1 0-16,1 0 0 0,1-2 0 15,-2 0 0-15,0-1 0 0,0 0 0 0,-2 0 128 0,1-2-128 16,-2-1 0-16,2 1 0 0,0 0 128 0,0-1-128 15,-2 0 0-15,0 2 144 0,1 1-144 0,-1 0 0 16,1 0 0-16,0 1 0 0,1-1 0 0,0 0 0 16,1-1 0-16,0 0 0 0,0-1 0 0,0 2 0 15,0-1 0-15,0 3 0 0,0 2 0 0,0-3 0 16,0 2 0-16,0-3 0 0,0 0-304 0,0 0 64 0,1-2 16 0,-1-2 0 16,-1-2-32-16,1-7 0 0,0 0 0 0,0 0 0 15,0 0 256-15,0 0 192 0,0 0-48 0,0 0 0 16,-7 0-144-16,1-3 160 0,-1-1-160 0,2-1 160 15,1 0-160-15,0-1 0 0,0-1 0 16,4 7 0-16,-2-7 0 0,2 7 0 0,0 0 144 0,0 0-144 16,0 0 272-16,0 0-16 0,0 0 0 0,0 0 0 15,0 0 0-15,0 0-16 0,0 0 0 0,0 0 0 16,0 0-16-16,0 0 0 0,0 0 0 0,0 0 0 16,0 0 48-16,0 0 16 0,0 0 0 0,0 0 0 15,0 0-112-15,0 0-32 0,0 0 0 0,7-5 0 0,2 1 272 16,1 0 48-16,-1 1 16 0,2 0 0 0,2-1-176 15,2 1-48-15,-1 1 0 0,1 1 0 0,-1 1-256 16,2 0 0-16,3 0 128 0,-1 0-128 0,2 0 0 16,-1 0 0-16,0 0 0 0,-1 0-10736 15,-1-4-2128-15</inkml:trace>
  <inkml:trace contextRef="#ctx0" brushRef="#br0" timeOffset="15526.54">15643 11061 15775 0,'0'0'704'0,"-6"-2"128"0,-2-2-656 0,1 0-176 0,0-1 0 0,-1-1 0 0,0 1 1248 0,0 0 224 15,0 1 32-15,1 0 16 0,0-1-224 0,0 2-32 16,2-2-16-16,5 5 0 0,0 0-384 0,0 0-80 15,0 0-16-15,0 0 0 0,0 0-624 0,0 0-144 16,5 12 0-16,2-2 0 0,1 3 0 0,0-3 0 16,-1 0-160-16,3-1 160 0,0-1 0 0,-1 0 0 15,-1-3 0-15,0 1 0 0,0-3 0 0,-8-3 0 0,7 1 0 0,1-1 128 16,-1-1 48-16,-1-2 16 16,1-3 0-16,-1-3 0 0,0 0 32 0,-1-2 16 0,-1 1 0 0,-2 1 0 15,0 1-240-15,-1 0 0 0,-1 2 128 0,0 6-128 16,-3-7 224-16,-1 4 0 15,-1-2 0-15,5 5 0 0,-8 0 0 0,1 5 0 0,-3 3 0 16,1 4 0-16,-1 2-224 0,-1 1 0 0,0-2 0 0,0 0-160 16,2-2 160-16,1 0 0 0,2-2 0 0,1-1 128 15,5-8-128-15,0 0 0 0,0 0 0 0,0 0 128 16,0 0 16-16,0 0 16 0,0 0 0 0,0 0 0 16,0 0 112-16,0 0 32 0,0 0 0 0,-2-7 0 15,2-1-304-15,2 1 0 0,-1-1 0 0,0 1 0 16,-1 7-384-16,0 0-128 0,0 0-16 0,0 0-16 15,0 0-1392-15,4 7-288 0</inkml:trace>
  <inkml:trace contextRef="#ctx0" brushRef="#br0" timeOffset="15802.24">15544 11189 8287 0,'0'0'736'0,"0"0"-592"15,0 0-144-15,0 0 0 0,5-4 3232 0,3 4 608 16,0 3 128-16,1 5 32 0,-1 3-2144 0,1 6-448 0,2 5-64 0,-2 8-32 16,-1 4-160-16,-1 5-48 15,1 4 0-15,-3 0 0 0,-2 1-720 0,0-1-160 0,-2-6-32 16,0 1 0-16,-1 0-192 0,0-3 128 0,-1-1-128 0,0-1 0 15,-1-3 128-15,1-3-128 0,1-4 0 0,0 0 0 16,0-2 0-16,0-3 0 16,1-4-176-16,1-3-9360 0,0-2-1856 15</inkml:trace>
  <inkml:trace contextRef="#ctx0" brushRef="#br0" timeOffset="17310.36">12526 12018 19119 0,'0'0'832'0,"0"-9"192"0,0 9-816 0,0 0-208 0,0 0 0 0,0 0 0 0,5 13 1088 0,2 3 160 16,-1 6 32-16,2 4 16 0,0 3-176 0,0 3-32 15,-3 6-16-15,4 3 0 0,2 3-560 0,-1 3-96 16,0 1-32-16,2 0 0 0,0-3-384 0,0-4 128 16,-2-4-128-16,1-8 0 0,0-5 0 0,0-4 0 15,-2-6 0-15,0-3 0 0,-1-5 208 0,1-6-32 16,1-8-16-16,2-7 0 0,2-8 736 0,3-8 128 15,2-8 48-15,1-5 0 0,4-7-336 0,1-1-64 0,-1-3-16 16,0 2 0-16,-3-2-448 0,-2 4-80 16,0 3-128-16,1-12 176 0,-5 15-176 15,-5 14 0-15,-1 8 0 0,-2 10 0 16,-2 4-1216-16,-5 9-160 0,0 0-32 0</inkml:trace>
  <inkml:trace contextRef="#ctx0" brushRef="#br0" timeOffset="17591.18">12868 11780 17503 0,'0'0'1552'16,"0"0"-1232"-16,8 2-320 0,2 2 0 0,4 1 1456 0,1 1 224 16,0 0 48-16,2-1 16 0,1 2-496 0,1-1-96 15,4 1-32-15,-1-1 0 0,-1 0-752 0,-3-2-160 16,1-2-16-16,-2-1-16 0,-2-2-304 0,-2 1-64 16,-1 0-16-16,-1 0 0 15,-4 0-2464-15,-7 0-480 0</inkml:trace>
  <inkml:trace contextRef="#ctx0" brushRef="#br0" timeOffset="17792.54">13038 11579 20671 0,'-5'13'912'0,"3"-1"192"0,-1 3-880 0,2 10-224 0,-1 2 0 0,1-3 0 16,0 5 1152-16,0 3 176 0,2 2 32 0,3 18 16 15,1-2-160-15,0-5-16 0,0-3-16 0,1-3 0 0,0-4-608 16,-2-12-128-16,0-1-32 0,0-1 0 15,0-2-288-15,0-3-128 0,-2 1 128 0,1 0-128 0,-2-4 0 16,1-1 0-16,-1-1 0 0,0-3 0 16,0 0-1728-16,-1-8-320 0,0 0-64 15,0 0 0-15</inkml:trace>
  <inkml:trace contextRef="#ctx0" brushRef="#br0" timeOffset="19075.72">12576 12746 2751 0,'0'0'256'0,"0"0"-256"0,0 0 0 0,5 9 0 0,0 0 3328 0,2 1 640 16,-1-2 112-16,2 1 16 0,0 0-2672 0,0-1-528 15,-2-2-128-15,2-3 0 0,0 1 0 0,0-1 0 0,-1-3 0 16,1-4 0-16,0-1 304 0,1-2 64 15,-1-1 16-15,1-1 0 0,2-1-448 0,2-3-96 0,1-4-16 0,2 4 0 16,-1 1-176-16,3 2-32 0,2-1-16 0,2 2 0 16,0 1-192-16,1 4-48 15,-3 3 0-15,3 2 0 0,-1 5-128 0,0-1 0 16,-1 1 0-16,0 2 128 0,-1 1-128 0,-1 2 128 16,-4-2-128-16,0 0 128 0,-2-1-128 0,-3-3 0 0,-1-1 0 15,-1 0 0-15,0-4 0 0,1 0 0 0,0-3 0 0,0-1 0 16,0-2 0-16,1-2 192 0,0-1-32 0,0-2 0 0,0 2-160 15,0 2 192-15,0-1-192 0,0 1 192 0,-1 2-192 16,0 2 160-16,0-2-160 0,1 3 160 16,1 2-160-16,0 0 0 0,3 0 0 0,-1 1 0 0,1 1 0 15,-1 2 0-15,0-2 0 0,1 0 0 0,1 1 0 16,0-1 0-16,1 0 0 0,0 0 0 0,-2-2 0 16,0 0 0-16,1 0 0 0,-2-2 0 0,0-1 0 0,-2 2 0 15,1-3 128-15,0 1-128 0,-3 1 176 0,0 0-48 16,-1 1-128-16,0 0 192 0,0 1-192 0,-1 0 0 15,1-1 0-15,0-1 0 0,-1 1 0 0,-7 1 0 16,6-3 0-16,-6 3 0 0,8-4 0 0,-2 1 0 16,1-3 0-16,-2 0 0 0,0-3 0 15,-1-2 0-15,0-1 128 0,-1-1-128 16,-1 0-368-16,0 0-112 0,-2-2-32 16,0 0-13744-16</inkml:trace>
  <inkml:trace contextRef="#ctx0" brushRef="#br0" timeOffset="19932.48">12516 12933 15663 0,'0'0'688'0,"0"0"144"0,5-3-656 0,3-4-176 0,1-2 0 0,1-5 0 0,3-5 2736 0,6-2 512 16,4-6 96-16,4-2 32 0,6-6-1216 0,10-8-240 16,9-9-64-16,3-4 0 0,4-8-896 0,2-6-176 15,0-5-32-15,4-4-16 0,4-5-464 0,6-2-80 16,4-2-32-16,6-7 0 0,-7 8-160 0,-7 9 0 15,-9 5 144-15,-10 9-144 0,-3 3 192 16,-5 6-16-16,-4 8-16 0,-3 10 0 0,-7 8 416 0,-5 8 96 16,-6 8 16-16,-3 4 0 0,-3 6-384 0,-1 6-80 15,-6 2-16-15,-3 6 0 0,-3 3 128 0,-2 3 32 16,-3 2 0-16,-1 1 0 0,-2-3-112 0,0 0-32 16,2-2 0-16,-2-1 0 0,1-4-80 0,1-1-16 0,-1-2 0 15,1-2 0-15,6-5 0 0,-7 2 0 16,7-2 0-16,-5 0 0 0,5 0 32 0,-5-1 0 15,5 1 0-15,-6-4 0 0,3 0-160 0,3 4 160 16,0 0-160-16,0 0 160 0,0 0-160 0,-6-2 0 16,6 2 0-16,0 0 0 0,0 0 0 0,0 0 0 15,0 0 0-15,0 0 0 16,0 0-1424-16,0 0-224 0,-5 8-32 0,1-1-16848 0</inkml:trace>
  <inkml:trace contextRef="#ctx0" brushRef="#br0" timeOffset="21284.43">17973 12605 4607 0,'-1'23'192'0,"-1"-11"64"0,0 4-256 0,-1-1 0 0,-1 2 0 0,0 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49:09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10739 10008 14111 0,'11'-3'624'0,"-11"3"128"0,7 3-608 0,2 2-144 0,-1 2 0 0,0 4 0 16,0 5 1440-16,-2 10 256 0,-1 4 48 0,1 9 16 15,0 6-256-15,-3 7-48 0,-2 4-16 0,-1 0 0 16,0 1-928-16,-1-1-176 0,-3-1-32 0,-1 2-16 16,-5 3-288-16,-1 3 0 0,-6 3 128 0,-4 1-128 15,-4 1 0-15,-2-2 0 0,-3-1 128 0,0 2-128 0,1-1 0 16,-1 1 0-16,-3-2 128 0,1-5-128 0,1-4 0 16,-2-6 0-16,-2-9 128 0,1-8-128 0,-1-8 144 15,-2-8-16-15,-2-6-128 0,1-8 192 0,2-7 192 16,1-8 16-16,2-9 16 0,2-9 0 0,5-9 128 15,2-8 32-15,3-6 0 0,3-4 0 0,1-5-224 0,0-5-32 16,3-8-16-16,2-4 0 0,3-5-48 0,2 1 0 16,4-1 0-16,1-2 0 0,5-9 112 0,2 3 16 15,2 2 0-15,2 2 0 0,1 9-128 0,2-1-32 16,2 7 0-16,-1 7 0 0,0 7-224 0,0 7 0 16,-1 9 128-16,-2 8-128 0,2 9 0 0,0 3 0 15,-2 7 0-15,3 1 0 0,3 2 0 0,2 4-128 16,6-3 128-16,1 4 0 0,1 2-144 0,4 2 144 15,2-1 0-15,2 3-144 0,0 2 144 0,2 4 0 16,4 2 0-16,1 0 0 0,1 3 0 0,6 0 0 0,6 1 0 0,-3 1-128 16,-2 2 128-16,-2 6 0 0,-3 1 0 0,-6 8 0 15,-5 4 0-15,-6 6 0 0,-6 3 0 16,-4 6 0-16,-3 6 128 0,-2 7-128 0,-4 5 128 16,-2 4-128-16,0 3 240 0,-3 1-32 0,1-1 0 15,-1-1 0-15,0 1-208 0,-1 0 0 0,1-6 0 0,1-3 0 16,0-11 0-16,0-6 0 0,-2-10 0 0,1-6 0 15,-1-5-192-15,1-4 0 0,2-6 16 16,-1-2 0-16,-1-5-144 0,-3-8-16 0,0 0-16 0,0 0-9872 16,8-5-1968-16</inkml:trace>
  <inkml:trace contextRef="#ctx0" brushRef="#br0" timeOffset="2398.87">10035 11651 3679 0,'0'0'160'0,"-4"-7"32"0,1 2-192 0,3 5 0 0,-4-4 0 0,4 4 0 15,0 0 2832-15,0 0 528 0,0 0 96 0,0 0 32 16,0 0-1968-16,0 0-400 0,0 0-80 0,0 0-16 15,0 0-496-15,0 0-96 0,5 6-32 0,2 0 0 16,1-1 720-16,2 0 144 0,2 0 16 0,0 1 16 16,-1-3-144-16,3 1-16 0,0 2-16 0,0-4 0 15,2 2-320-15,-1-3-64 0,2 2-16 0,-1-2 0 16,1-1-240-16,0 0-48 0,1 0-16 0,3 0 0 16,0 0-208-16,0 0-32 0,0-1-16 15,1 0 0-15,1 1-160 16,2 0 128-16,1 0-128 0,2 0 128 0,0-2 48 15,2 2 0-15,0-1 0 0,3 1 0 0,2-2-176 0,1-1 192 0,2 2-192 0,-1-5 192 0,-2 2-192 16,-1 1 192-16,0 0-192 0,-2 0 192 0,-2-1-192 0,2 1 0 16,-1 0 0-16,2-1 0 0,0-3 0 15,4 1 128-15,1 2-128 0,3-2 0 0,4-1 0 0,-1 2 0 16,-1 1 128-16,-2 0-128 0,-1 1 0 16,-4 2 0-16,-2-2 0 0,-2 2 0 0,-1 0 0 0,-1 1 0 15,0-1 0-15,-1 1 0 0,-3-4 0 0,1 1 0 16,0-1 0-16,2-1 128 0,0 1-128 0,2 0 0 15,0-2 0-15,-1-1 0 0,-1 1 0 0,1-4 0 16,0 3 144-16,0 0-144 0,-3-3 0 0,-1 3 144 16,-3 2-144-16,0 4 0 0,1 1 0 0,-1 3 0 15,0 4 0-15,1 1 0 0,-3 1 0 0,0 3 0 16,0 2 0-16,1-1 0 0,0 0 0 0,0 1 0 16,-1-2 0-16,0-1 0 0,1-1 128 0,-1-1-128 0,0-1 0 15,-2-1 0-15,1-1 0 0,-2 1 0 0,0-5 0 16,0-1 0-16,2-1 128 0,-2 0-128 0,-2 0 192 15,0 0-192-15,-1 0 208 0,1 3-64 0,-3-3-16 0,0 4 0 16,-1 1-128-16,-2 2 0 0,-1 1 0 16,2-1 0-16,-1 2 0 0,2 2 0 0,0-1 0 0,1 2 0 15,0-1 128-15,0-2-128 0,0-2 128 0,1 0-128 16,2-3 0-16,1-2 0 0,1 1 0 0,1-3 0 0,4-3 0 16,0 1 0-16,2-1 0 0,1-1 128 15,-3 0-128-15,0 1 0 0,-1 0 0 0,0 2 0 16,0-2 0-16,-1 3 0 0,-2 3 0 0,0-1 0 15,-1 3 0-15,-1 1 0 0,-3-1 0 0,2 1 0 16,1 1 0-16,0-1 0 0,-2 0 0 0,2-2 0 0,0-2 0 0,0-1 0 16,0-1 0-16,1-1 0 0,3-1 0 0,1-2 128 15,2-2-128-15,1 0 0 0,1-2 128 0,1-4-128 16,1 1 128-16,-1 0-128 0,-2 2 160 0,-3 1-160 16,-1 0 192-16,0 2-192 0,-1-1 0 0,-1 3 0 15,-5 2 0-15,0 1 0 0,-1 1 0 0,-1 0 0 16,-3 0 0-16,0 2 0 0,-9-2 0 0,10 4 0 15,-3-1 0-15,1 1 0 0,0 1 0 0,-1-1 0 16,-7-4 0-16,9 4-144 0,0 0 144 0,-1-2 0 16,1 2 0-16,0-4 0 0,0 0 0 0,1 0 0 15,1-4 0-15,-1 0 0 0,1 0 0 0,-2 0 144 16,-1 1-144-16,-1 0 0 0,1 2 0 0,0-2 0 0,-8 3 0 0,0 0 0 16,8 3 0-16,-8-3 0 15,6 4 0-15,1 1 0 0,-1 1 0 0,1 2 0 16,0 0 0-16,-1 0 0 0,1-2 0 0,0 1 0 0,1-2 0 0,3-1 0 15,2-2 0-15,0 1 0 16,0-2 0-16,1-1 0 0,2-1 0 0,-1-3 0 0,0-2 0 16,-1-1 0-16,2 1 144 0,-2-1-144 0,2 2 0 15,-2 0 144-15,-1-2-144 0,0 2 0 0,3 0 0 0,-3 1 0 16,-3 1 0-16,-1 2 0 0,-9 1 0 0,0 0 0 16,8 0 0-16,0 1-144 0,-8-1 144 0,0 0 0 15,0 0 0-15,6 2-128 0,-6-2 128 0,8 2 0 0,-8-2 0 16,0 0 0-16,0 0 0 0,8 0 0 0,-8 0 0 0,11-2 0 15,-2-2 0-15,1-3 0 0,1-2 0 16,-1 0 0-16,0-2 176 0,2 1-176 0,-1 0 0 16,-1-1 0-16,0 1 0 0,0 1 0 0,-4-1 0 0,-1 4-352 15,-5 6 48-15,0 0-11104 16,0 0-2224-16</inkml:trace>
  <inkml:trace contextRef="#ctx0" brushRef="#br0" timeOffset="5760.94">14153 10082 2751 0,'0'0'256'0,"0"0"-256"15,-2-9 0-15,2 9 0 0,-4-13 3680 0,2 3 688 16,1 1 144-16,1 9 32 0,-1-11-2416 0,1 11-464 15,0 0-112-15,0 0-16 0,0 0-160 0,0 0-32 16,0 0-16-16,6 0 0 0,3 1-688 0,0 5-144 16,2 0-32-16,2 6 0 0,1 3 160 0,1 5 16 15,-1 2 16-15,2 6 0 0,-2-1-352 0,0 4-80 16,-1 3-16-16,-2 0 0 0,-3 5-208 0,-3 2 128 16,-3 0-128-16,-2 0 0 0,-2-3 144 0,-2-2-144 0,-3-1 128 0,-2-1-128 15,-1 0 0-15,-2-1 0 0,-2-2-192 16,-1-1 192-1,2-1-784-15,0-3-48 0,-1-2 0 0,-4 6 0 0,2-5 192 0,3-7 16 16,0-3 16-16,1-6 0 16,3-3-80-16,9-6-16 0,0 0 0 0,0 0 0 0,0 0-176 15,0 0-32-15,0 0-16 0,7 11-6368 0,-1-3-1264 0</inkml:trace>
  <inkml:trace contextRef="#ctx0" brushRef="#br0" timeOffset="6028.26">14167 10918 7359 0,'0'0'320'0,"0"0"80"0,0-11-400 0,-1 0 0 0,-1-4 0 0,-2-4 0 15,0-1 2944-15,0-1 496 0,1 1 96 0,2-1 32 0,0 1-2032 0,1 3-416 16,0 4-80-16,1 3-16 0,-1 10 112 0,0 0 16 16,0 0 0-16,0 0 0 0,0 0-704 0,0 0-144 15,0 0-32-15,5 13 0 0,0 4 240 0,-1 6 32 16,-1 3 16-16,-2 2 0 0,0 2-240 0,1-2-64 16,-2 0 0-16,0-2 0 0,-2-3 624 0,1-3 112 15,0-1 32-15,0-6 0 16,1-2-1344-16,1-3-272 0,-1-8-48 15,0 0-16-15,0 0 1040 0,0 0 192 0,0 0 64 0,0 0 0 0,0 0 112 0,0 0 16 16,0 0 16-16,0 0 0 0,6 4-528 0,4-2-128 16,0-1 0-16,2 1-128 0,1-4 144 0,2 0-144 0,2-3 0 0,3-3 144 15,1-3-144-15,2-6 0 0,5-2 0 0,2-3 0 32,2-3-1552-32,1 0-192 0</inkml:trace>
  <inkml:trace contextRef="#ctx0" brushRef="#br0" timeOffset="10059.99">15583 11116 7359 0,'0'0'656'0,"0"0"-528"0,0-5-128 0,-1-3 0 0,1 0 864 0,1 0 144 16,1-3 16-16,-1 2 16 0,0-1-896 0,1 4-144 16,-2-1 0-16,0 7-160 0,0 0 160 0,0-7 0 15,0 0 0-15,0 7 0 0,-2-6 0 0,2 6 144 16,-1-8-144-16,1 8 0 0,-1-7 208 0,1 7-64 15,-3-5-16-15,3 5 0 0,0 0 832 0,-5-3 176 16,0-2 16-16,-1 3 16 0,0-1-80 0,-1 2-32 16,1-2 0-16,-1 0 0 0,1 1 160 0,-1 0 48 15,1 1 0-15,1 0 0 0,-1-3-48 0,1 1-16 16,0 1 0-16,5 2 0 0,0 0-288 0,0 0-48 16,0 0-16-16,0 0 0 0,0 0-544 0,0 0-112 0,0 0-32 0,4 9 0 15,0 3-160-15,2-1-224 0,1 2 48 0,1-1 16 16,-1 1 160-16,3-1 0 15,-1 0 0-15,0-2 0 0,1-1 0 0,1-1 0 16,-2-1 0-16,0-1 128 0,0-2-128 0,-1 0 0 16,-2-2 0-16,-6-2 128 0,8 2-128 0,0-2 0 15,1-2 0-15,0 0 128 0,0-3 0 0,1-3 0 0,-1-3 0 0,1 0 0 16,-1-2 48-16,0 1 16 0,0 1 0 16,-2 2 0-16,-3 2-192 0,-2 0 160 15,-2 7-160-15,0 0 160 0,-3-7 224 16,-3 5 64-16,-1-2 0 0,-3 4 0 0,0 4-176 15,-2-2-16-15,-1 5-16 0,0 2 0 0,-1 2-80 0,-2-1-16 0,-1 2 0 0,3-2 0 16,1 2-144-16,1-4 0 0,2 0-160 0,-1-2 160 16,3-2 0-16,3 0-144 0,5-4 144 0,0 0 0 0,0 0 0 15,0 0-160-15,0 0 160 0,0 0 0 0,0 0-288 0,0 0 48 16,0 0 16-16,0 0 0 0,0 0 224 0,8 0-176 16,0 0 176-16,0 0-160 15,1-1-1040-15,-1-1-208 0,-2 1-32 16,-6 1-16-16,7-1-2240 0,-7 1-448 0</inkml:trace>
  <inkml:trace contextRef="#ctx0" brushRef="#br0" timeOffset="10314.86">15549 11151 6447 0,'0'0'576'0,"0"0"-576"15,0 0 0-15,0 0 0 0,0 0 2352 0,0 0 352 0,0 0 80 0,0 9 16 16,2 4-1776-16,-1 4-368 16,2 4-64-16,-1 4-16 0,2 2 288 0,0 3 48 15,0 4 16-15,0 1 0 0,0 2-480 0,0-1-80 16,-2 1-32-16,1-1 0 0,1-3-336 0,-2-3 0 0,0-3 0 0,0 2 0 16,1 0 0-16,1-2-128 0,-3-2 128 0,0-2-128 15,1 0-224-15,-1-4-32 0,0-2-16 0,1-3-6128 31,-1-2-1216-31</inkml:trace>
  <inkml:trace contextRef="#ctx0" brushRef="#br0" timeOffset="12019.42">16484 12811 15663 0,'0'0'1392'0,"0"0"-1120"0,0 0-272 0,8 4 0 0,-3 2 1696 0,4 2 288 15,2 0 48-15,1 2 16 0,1 0-624 0,1-3-112 16,-2-3-32-16,1 1 0 0,1 2-288 0,2 0-64 15,1-1-16-15,0-1 0 0,0 0-384 0,2-2-80 16,-1 1 0-16,2 0-16 0,3 0 0 0,0-2 0 16,-3 1 0-16,1 1 0 0,-5-3-176 0,0 2-16 15,-1-1-16-15,1 1 0 0,-2-2-224 0,0 2 128 16,1-3-128-16,-1 1 0 0,1 1 0 0,0-1 0 16,1-2 0-16,2-1 0 0,-2 1 0 15,2-3 0-15,0 1 0 0,2-2 0 0,2 0 128 0,-1 1-128 16,0 0 0-16,1 0 0 0,-1 0 128 0,0 0-128 15,-2 2 0-15,2-2 144 0,-2-1 32 0,2 0 0 0,2-1 0 16,-3 0 0-16,0-1 48 0,-1-1 16 16,-2-1 0-16,0 0 0 0,0 1 80 0,2 1 32 15,0-1 0-15,1 1 0 0,-1 1-128 0,2 0-32 16,-1 3 0-16,1 1 0 0,-1 1-192 0,3 1 128 0,-1 3-128 0,2 0 0 16,1 3 144-16,1 0-144 0,-1 2 128 15,0 1-128-15,1 3 176 0,-1-2-48 0,-2-1-128 16,1-1 192-16,-1-1 0 0,-3-1-16 0,-3 0 0 15,0-3 0-15,0 0 96 0,-1 1 32 0,0-4 0 0,-2 1 0 16,-1 1-96-16,2-2-16 0,-2-2 0 0,2 2 0 16,0 2-64-16,-1-1-128 0,-2 1 176 0,0 2-176 15,-2 0 208-15,-1 2-64 0,-1-1-16 16,1 1 0-16,0 1-128 0,0-1 0 0,1 2 0 16,0-1 0-16,0-3 0 0,0 1 0 15,-3-3 0-15,2 1 0 0,2-2 128 0,1 1 0 16,1-4 0-16,0 1 0 0,0-2 208 0,2 1 48 0,2-2 0 0,-1 0 0 0,1 0-112 0,-3 0-16 15,-1 1 0-15,-1 2 0 0,-2 0-256 0,1 1 128 16,-1 1-128-16,-1 2 0 0,1 1 128 0,-1 0-128 16,0 1 0-16,-1 0 0 0,-2-1 0 0,1 0 0 15,-7-4 0-15,0 0 0 16,0 0-1856-16,0 0-448 0,0 0-64 0,0 0-32 0</inkml:trace>
  <inkml:trace contextRef="#ctx0" brushRef="#br0" timeOffset="14837.16">19205 9846 16863 0,'0'0'752'0,"0"0"144"0,0 0-704 0,0 0-192 0,0 0 0 0,0 0 0 16,0 0 1136-16,0 0 192 0,0 0 32 0,0 0 16 15,-5 4-96-15,0 0-32 16,1 3 0-16,-1-2 0 0,1 1-432 0,1 1-96 15,0-1-16-15,2 1 0 0,1-7-320 0,0 0-64 16,-1 6 0-16,1-6-16 0,0 0-304 0,0 0 128 0,0 0-128 0,2 10 0 16,-2-10 128-16,4 6-128 0,-4-6 0 0,6 4 0 15,-6-4 288-15,7 3-48 0,2-2-16 0,1 0 0 16,-1 0-48-16,0 1-16 0,0-1 0 0,-1 0 0 16,0 1-160-16,-1-1 0 0,-7-1 0 0,0 0 0 15,0 0 0-15,0 0 0 0,0 0 0 0,0 0 128 16,0 0 80-16,0 0 16 0,0 0 0 0,-1-5 0 15,-3 0-48-15,-2-1-16 0,-1 1 0 0,1 0 0 16,-1 1-32-16,1 1 0 0,-1 1 0 0,1 0 0 0,6 2 192 16,0 0 16-16,-7 0 16 0,7 0 0 15,0 0-160-15,-5 8-16 0,1 4-16 0,3 0 0 0,-1 3-160 0,2 2-144 16,2-1 144-16,0-2-208 0,2-2 208 0,0-4 0 16,1 0-160-16,-1 0 160 0,-4-8 0 0,0 0-176 15,7 3 176-15,-7-3-128 16,0 0 128-16,0 0 0 0,0 0 0 0,0 0 0 0,0 0 0 0,8-3 144 15,-2-4-16-15,1-2-128 0,-1-2 256 0,-2-2-64 16,0-1-16-16,-1-2 0 0,-1 1-176 0,1 0 160 16,-2 1-160-16,0 0 160 0,1-1-160 0,-2 5 192 15,-2-2-192-15,1 2 192 0,-2-1 80 0,2 4 32 16,-3 0 0-16,2 2 0 0,-2 1 64 0,0 1 16 16,-1 1 0-16,-2 2 0 0,1 2-64 0,-2 5 0 15,0 3 0-15,0 5 0 0,0 2-320 0,2 3 0 16,-2 4 0-16,1 1 0 0,2-1-128 0,1 0 0 15,2-2 0-15,0-1 0 16,1-1-1824-16,1 0-352 0,0 1-80 0</inkml:trace>
  <inkml:trace contextRef="#ctx0" brushRef="#br0" timeOffset="15322.47">19238 9982 3679 0,'2'-7'320'0,"1"1"-320"16,-3 6 0-16,2-5 0 0,-2 5 4400 0,0 0 800 16,0 0 176-16,0 0 16 0,0 0-3424 0,0 0-688 15,0 0-144-15,-1 11-32 0,-1 8-32 0,-2 0-16 16,0 5 0-16,1-1 0 0,-1 4-320 0,2 5-64 15,-1 2-16-15,0 2 0 0,1 1-320 0,0 3-64 0,1 2-16 0,0 1 0 16,0-1-128-16,-1-1-128 0,2-4 144 16,0-1-144-16,0-4 128 0,0-1-128 15,2-1 0-15,-1 0 0 0,-1-3 0 0,1 1 0 0,0-4 0 16,1-3 0-16,-1 0 0 0,0-3 0 0,1-5 0 0,-1-1 0 16,2 0 0-16,-1-4 0 0,1-1 0 0,-3-7 0 15,0 0-256-15,0 0 48 0,0 0 16 16,0 0 0-1,0 0-960-15,8-1-176 0,-2-3-32 0,-1 0-12240 0</inkml:trace>
  <inkml:trace contextRef="#ctx0" brushRef="#br0" timeOffset="17735.7">21620 10621 7359 0,'2'14'320'0,"1"-5"80"0,-1 4-400 0,1 4 0 0,1 5 0 0,-4 2 0 0,0-1 880 15,-3 5 80-15,-3 3 32 0,-3 4 0 0,-3 3-752 0,-5 1-240 16,-4 1 128-16,-2 2-128 0</inkml:trace>
  <inkml:trace contextRef="#ctx0" brushRef="#br0" timeOffset="18083.29">21002 11542 11055 0,'-24'2'976'0,"-5"-2"-784"0,-2-6-192 0,2-4 0 0,-1-7 1984 0,0-6 368 15,-1-7 64-15,3-7 16 0,0-5-1104 0,2-5-224 16,1-2-32-16,1-11-16 0,-1-3 0 0,3-10 0 15,2-5 0-15,4-1 0 0,5-2 160 0,3-1 16 16,3-2 16-16,3 2 0 0,2-1-400 0,4 4-80 16,3 5 0-16,2 8-16 0,1 3-432 0,-1 7-64 15,3 4-32-15,1 5 0 0,2 3-224 0,0 1 128 0,3 0-128 0,3 6 0 16,3 1 0-16,4 3 0 16,6 2 0-16,8 3 0 0,8 5 0 0,3 6 0 0,4 4 0 0,1 5 0 15,-3 4-160-15,-2 3 32 0,2 1 0 16,1 0 0-16,1 0-112 0,1 0-16 0,-2 0 0 0,-4 2 0 15,-5 4 112-15,-6 1 16 0,-4 6 0 16,-7 8 0-16,-4 8 128 0,-4 8 0 0,-5 2 0 0,-4 4 0 16,-2 1 176-16,-4 4 64 0,-1 4 16 0,-3 6 0 15,0 2 64-15,1 2 32 0,-1 3 0 0,1-3 0 16,1-5-352-16,1-7 128 0,1-9-128 0,1-4 0 16,1-6 0-16,-1-5 0 0,-2-4 0 0,1-1 0 15,-2-5 0-15,-1-2 0 0,0-1 0 0,0-4 0 16,-2 2 0-16,2-3-128 0,-3 1 0 0,1-3 0 15,-1 1-992-15,-1 1-192 0,0 1-32 0,0 1-13056 16</inkml:trace>
  <inkml:trace contextRef="#ctx0" brushRef="#br0" timeOffset="20504.18">21929 9987 22047 0,'0'0'976'0,"0"0"208"0,0 0-944 15,0 0-240-15,0 0 0 0,0 0 0 0,0 0 1344 0,0 0 240 16,0 0 32-16,0 0 16 0,0 0-160 0,0 0-16 16,7-3-16-16,1 1 0 0,0 1-768 0,-1-1-160 15,-1 1-16-15,-6 1-16 0,0 0-224 0,8-1-32 16,-2-1-16-16,2 1 0 0,-8 1-208 0,7-3 144 16,-7 3-144-16,6-2 128 0,-6 2-128 0,7-1 160 15,-1-2-160-15,-6 3 160 0,5-5 32 0,1-1 0 16,-1 3 0-16,-5 3 0 0,6-7 0 0,-6 7 0 15,4-5 0-15,-4 5 0 0,0 0-192 0,0 0 0 0,0 0 0 16,8 0 0-16,0 0 0 0,0 1 0 16,0 3-192-16,-2 3 192 0,1-5-160 0,-1 2 160 15,1-1 0-15,-1 1-144 0,-6-4 144 0,5 4 0 0,-5-4 0 0,0 0 0 16,7 3 0-16,-7-3 0 0,0 0 0 0,0 0-128 16,0 0 128-16,0 0 0 0,0 0 0 0,8 3 0 15,-8-3 0-15,8 1 0 0,-8-1 0 0,7 2 0 16,1-2 0-16,0 0 0 0,0-2 0 0,0 2 128 0,1 0-128 15,0-1 0-15,1-2 0 0,0 1 0 0,-3-1 0 16,1 1 0-16,0-1 0 0,-1 0 0 16,-7 3 0-16,0 0 0 0,0 0 0 0,0 0 0 0,6-4 0 0,-6 4 0 15,0 0 0-15,0 0 0 0,0 0 0 0,0 0 0 16,0 0 0-16,0 0 128 0,0 0-128 0,0 0 128 16,0 0-128-16,0 0 128 0,0 0-128 15,0 0-160-15,8 0 160 0,-8 0-208 0,8 4 208 0,-2 2-176 16,1-5 176-16,-7-1-160 0,8 1 160 0,-1 1-128 15,-7-2 128-15,9-2-128 0,1 0-96 0,-1-1-16 16,-3-1 0-16,2-1 0 16,-1 0-272-16,-1-2-64 0,-1 2-16 0,1 0 0 15,-3-2 288-15,1 1 64 0,0-1 16 0,-4 7-14432 16</inkml:trace>
  <inkml:trace contextRef="#ctx0" brushRef="#br0" timeOffset="21756.12">22794 9921 3679 0,'0'0'320'0,"0"-7"-320"0,-2-3 0 0,-1 2 0 0,0 0 3328 0,2 1 608 16,-2 4 112-16,3 3 32 0,0 0-1424 0,0 0-288 16,0 0-48-16,0 0-16 0,0 0-1488 0,0 0-304 15,-2 9-64-15,-1 4-16 0,1 2-288 0,0 2-144 16,1 2 160-16,0-5-160 0,-1 2 192 0,2-3-48 15,0-4-16-15,0-1 0 0,0-8 0 0,2 7 0 16,-2-7 0-16,0 0 0 0,0 0-128 0,0 0 0 0,0 0 0 16,0 0 0-16,0 0 768 0,0 0 112 15,6-7 16-15,1-3 16 0,-1 0-288 0,1-2-64 0,-1 1-16 16,1 0 0-16,-2-2-368 0,-1 1-176 0,-1 1 160 0,-1 1-160 16,-1 3 0-16,1 0 0 0,-2 1 0 0,0 6 0 15,0 0 288-15,-4-4-32 16,-3-2-16-16,1 5 0 0,-1 1 16 0,-1 4 16 15,-1-3 0-15,-2 3 0 0,-2 3 304 0,0 1 64 0,0 2 16 16,2-1 0-16,-1 3-128 0,2 0-16 16,1-1-16-16,2 1 0 0,2-1-336 0,2-1-160 15,3 0 160-15,2-2-160 0,-2-8 0 0,5 7 0 0,2-2 0 0,2-2-160 0,1-3 160 16,2 0-160-16,1-4 160 0,0-2-160 0,0 0 160 0,-1-2 0 16,-3 2 0-16,-1-5 128 0,-1 1-128 0,-1-2 128 15,-1 2-128-15,-1-3 128 0,-2 1 64 0,0 1 32 16,-2 4 0-16,-2-4 0 0,1 2 96 0,-2 1 32 15,0 0 0-15,0 2 0 0,0-1-224 0,1 1-128 16,-2 1 160-16,-1 1-160 0,-1 1 128 0,6 3-128 16,0 0 0-16,0 0 0 0,0 0 0 0,-6 0 0 15,-1 1 0-15,2 7 0 0,0 4 0 0,0 4-128 16,-1 2-16-16,4 3 0 0,1 0 144 0,-2-1 0 16,0 1 0-16,2-3 0 0,1-1 0 0,0-1 0 15,0-3-192-15,0-4 64 0,0-1 128 0,0-8-128 16,0 0 128-16,0 0-128 0,0 0 128 0,0 0 0 15,0 0 0-15,0 0 0 0,0 0 0 0,0 0 144 16,0 0-16-16,0 0-128 0,-6-3 0 0,0 0 0 16,4-4-192-16,-1-1 48 15,0-1-432-15,2-3-64 0,1 2-32 0,0-1-17520 0</inkml:trace>
  <inkml:trace contextRef="#ctx0" brushRef="#br0" timeOffset="22338.46">22722 9964 14735 0,'0'0'1312'0,"0"0"-1056"16,0 0-256-16,0 0 0 0,0 0 2048 0,0 0 368 15,3 7 64-15,1 5 16 0,0 2-592 0,-1 3-112 0,-2 3-32 0,1 3 0 16,2 6-544-16,0 6-128 0,0 6 0 16,0 6-16-16,-1 6-688 0,-1 5-128 0,1 7-16 0,0 1-16 15,-1 5-80-15,2 4-16 16,1 6 0-16,0 4 0 0,-1 1 1040 0,2-3 208 0,0-1 32 0,2-2 16 15,0 1-480-15,-2 2-112 0,1 1 0 16,-1-4-16-16,1-3-272 0,-1-1-48 0,2 0-16 0,0-6 0 0,0-1-256 16,-2-10-48-16,1-7-16 0,-2-8 0 15,2-9-160-15,-2-6 0 0,-1-5 0 0,-2-6-176 0,1-3 176 16,-2-3 0-16,1-5 0 0,-2-7 0 0,0 0 0 0,0 0 0 16,0 0 0-16,0 0 0 0,0 0 192 0,0 0 32 15,0 0 0-15,-3-9 0 0,0-2-224 0,1 2 0 16,-1 0 0-16,0-1 0 15,1-2-1392-15,1-1-320 0,-1 0-64 0</inkml:trace>
  <inkml:trace contextRef="#ctx0" brushRef="#br0" timeOffset="22922.15">22300 12126 31215 0,'0'0'1376'0,"0"0"288"0,0 0-1328 0,0 0-336 0,0 0 0 0,0 0 0 15,0 12 1040-15,0 8 144 16,-1 7 32-16,1 12 0 0,1 11-832 0,0 6-144 16,3 9-48-16,-1 0 0 0,0 0-192 0,0 1 144 15,0-5-144-15,0-4 128 0,-2 2-128 0,0-3 0 16,1-3 0-16,-2 0 0 0,0-5-160 0,1-5-16 0,-1-5 0 0,1-7 0 31,0-5-784-31,1-5-176 0,0-7-16 0,1-5-13616 0</inkml:trace>
  <inkml:trace contextRef="#ctx0" brushRef="#br0" timeOffset="23342.97">22324 12308 12895 0,'-6'-3'1152'0,"1"2"-928"0,5 1-224 0,0 0 0 0,-5-5 6112 0,5 5 1184 15,0 0 224-15,0 0 48 0,0-6-5168 0,4 0-1040 16,5-3-208-16,5-2-32 0,6 0-704 0,2-1-144 15,4 0-16-15,5 0-16 0,5 2-240 0,1-2 0 16,5-1 128-16,1-1-128 0,1-4 0 0,1-3 0 16,-2 0 0-16,2 0 0 0,5 0 0 0,1 4 0 15,2 4 0-15,2 9 0 0,2 6 0 0,-2 7 0 16,-4 2 0-16,-4 5 0 0,-4 2-160 16,-3 3 160-16,-4 1-128 0,-4 3 128 0,-1 1 0 0,-4-1-128 15,-5 0 128-15,-4-3 0 0,-2-1 0 16,-5-2 0-16,-2-4 0 0,-2-2 0 0,-2-2 128 0,-2 0 96 15,-2-3 32-15,-1-1 0 0,1 0 48 0,-2 1 16 16,-3 0 0-16,-1 1 0 0,0 1-176 0,-2 2-16 16,1 2-128-16,-2 4 192 0,0 5-192 0,-1 5 0 15,-2 4 0-15,2 3 0 0,0 0 0 0,1 0 0 16,-2-2 0-16,0-1 0 0,-2 1-176 0,1-2 176 0,4-1-160 16,0-1 160-16,-2-6-384 0,0 0 0 15,0-5 16-15,0-1 0 16,-3-2-352-16,0 0-80 0,0-2-16 0,2-3 0 15,-4-2-272-15,-1-1-64 0,0-1-16 0,-2-1 0 16,-3 1-1696-16,-1 1-336 0,-1 0-64 0,-3 2-10432 0</inkml:trace>
  <inkml:trace contextRef="#ctx0" brushRef="#br0" timeOffset="23723.04">22497 13175 20271 0,'-25'-2'896'0,"15"2"192"0,1 0-880 0,-2 0-208 0,1 0 0 0,-1 0 0 0,5 0 3312 0,6 0 608 15,0 0 128-15,0 0 32 0,0 0-2240 0,0 0-448 16,0 0-96-16,10-1-16 0,6-3-688 0,9 2-144 16,3-1-16-16,9-1-16 0,5-5 304 0,3 0 64 15,1-3 16-15,1-2 0 0,1-2-384 0,3-2-80 16,1 1-16-16,4 0 0 0,3 1-192 0,-2 1-128 16,-1 0 160-16,-4 4-160 0,-3 0 320 15,-6 2-48-15,-7 2 0 0,-5 0 0 0,-5 3-272 16,-5 1 128-16,-5 0-128 0,-3 2 0 0,-3 0 160 15,0 1-160-15,-4 0 128 0,-6 0-128 0,0 0 256 16,0 0-48-16,0 0 0 0,0 0 0 0,0 0-64 0,0 0-16 16,7 0 0-16,-7 0 0 0,0 0-128 0,0 0 0 15,0 0 144-15,0 0-144 0,0 0 128 0,0 0-128 16,0 0 128-16,0 0-128 0,0 0 192 0,0 0-48 16,0 0 0-16,0 0 0 0,0 0-144 0,0 0 0 0,0 0 144 0,0 0-144 15,0 0 128-15,0 0-128 0,0 0 128 0,0 0-128 16,0 0 128-16,0 0-128 15,0 0 128-15,0 0-128 0,0 0 0 0,0 0 0 0,0 0 0 16,0 0 0 0,0 0-1920-16,0 0-336 0,0 0-80 0</inkml:trace>
  <inkml:trace contextRef="#ctx0" brushRef="#br0" timeOffset="25114.94">19554 11995 23951 0,'0'0'1056'0,"-2"-5"224"0,2 5-1024 0,0 0-256 0,0 0 0 0,0 0 0 16,0 0 2272-16,0 0 400 0,0 0 80 0,0 0 0 15,1 14-1552-15,3 5-320 0,4 6-64 0,0 3-16 0,0 0 384 0,-1 2 80 16,4 0 16-16,1 3 0 0,1 2-736 0,1 0-144 16,0 2-16-16,1-3-16 0,-1 2-240 0,0-5-128 15,-1-3 128-15,0-5-128 0,0-4 0 0,0-4 0 16,2-2 0-16,-2-4 0 0,-1-6 192 0,1-3-16 16,1-5-16-16,2-6 0 0,2-8 368 0,4-5 80 15,0-3 16-15,0-6 0 16,0-3-240-16,2-5-64 0,-2 2 0 0,3-2 0 0,-2-4-320 15,-1-2 144-15,-2-1-144 0,-2 4 0 0,-2 1 0 16,-2 8 0-16,-1 7-160 0,0 10 160 16,-2 7-3456-16,-2 10-576 0,7 16-128 0,-5 7 0 0</inkml:trace>
  <inkml:trace contextRef="#ctx0" brushRef="#br0" timeOffset="25822.38">19418 12778 23951 0,'0'0'1056'0,"0"0"224"0,6-4-1024 0,6-2-256 16,6-3 0-16,4-2 0 0,3-3 2272 0,4-4 400 0,5-3 80 0,3-4 0 16,3-1-1104-16,6-1-240 0,8-2-32 0,6 0-16 15,0 1-720-15,2-2-128 0,0-2-48 0,2 0 0 16,1-3-160-16,3-3-48 0,5-1 0 16,1 1 0-16,-1 0 112 0,-5 0 16 0,-6-1 0 0,-2-1 0 15,-4-2 32-15,-2 2 16 0,-3-1 0 0,-2 5 0 16,-2 2 128-16,-5 4 16 0,-4 4 16 0,-6 6 0 15,-6 6-192-15,-4 5-32 0,-5 0-16 0,-4 5 0 16,-2 1-352-16,-2 3 128 0,-3 3-128 0,0 3 0 0,-2 1 144 16,-2-1-144-16,0 2 192 0,-2 0-192 0,0-8 192 15,0 0-64-15,0 0 0 0,0 0-128 0,0 0 224 0,0 0-64 16,0 0-16-16,0 0 0 0,-8 0-16 0,2-1 0 16,0-2 0-16,-1-1 0 0,1-1-128 0,-1 0-144 15,1 1 144-15,-1 0-208 16,0 1-2096-16,-1-1-400 15</inkml:trace>
  <inkml:trace contextRef="#ctx0" brushRef="#br0" timeOffset="29906.78">5719 8961 33743 0,'0'0'1488'0,"0"0"320"0,16-3-1440 0,6 0-368 16,8-1 0-16,7-2 0 0,3 0 512 0,3 1 48 16,1 1 0-16,-2 4 0 0,-1 1 16 0,-2 6 0 15,-3 2 0-15,-3 5 0 0,-3 4-256 0,-2 6-64 16,0 3 0-16,-2 3 0 0,-1 5 400 0,-3-1 80 0,0 3 16 0,-2-1 0 15,-3-1-160-15,-1-2-16 0,-1-3-16 0,-1-1 0 16,1-3-240-16,-5-3-32 0,-2-1-16 16,-2-1 0-16,-1-1-272 0,2-3 0 0,-3-2 128 0,-1 0-128 15,-2 0 0-15,0 1-304 0,0 1 64 0,-1 0-12832 16,-1 2-2576 0</inkml:trace>
  <inkml:trace contextRef="#ctx0" brushRef="#br0" timeOffset="30152.74">6165 9586 4607 0,'0'0'400'0,"0"0"-400"0,0 0 0 0,8-8 0 0,-1-1 6880 0,2-1 1296 16,0 0 256-16,0 1 48 0,0 2-5536 0,0 0-1088 15,0 0-240-15,2 2-32 0,-1 1-624 0,2 0-128 16,0 0-32-16,1 0 0 0,0 0-480 0,0 0-112 15,1 2-16-15,0-3 0 0,1-2-192 0,-1-2 144 16,-1-3-144-16,0-3 128 0,2-5 128 0,-4-5 0 16,0-5 16-16,-1-1 0 0,1-6-80 0,-1 1-32 15,-1-2 0-15,-1 2 0 0,-1 2-160 16,-1 1-144-16,2 2 144 0,0-2-20528 0</inkml:trace>
  <inkml:trace contextRef="#ctx0" brushRef="#br0" timeOffset="31404.13">25634 8975 22111 0,'0'0'1968'0,"0"-5"-1584"0,0 5-384 0,0 0 0 0,-4-6 2736 0,4 6 464 15,-5-7 80-15,-2 2 32 0,1 1-1424 0,-4 0-288 0,0 3-48 0,1 1-16 16,-3 0-512-16,0 2-128 0,-3 2 0 0,-1 4-16 16,-1 4-400-16,1 2-80 15,-3 2-16-15,-2 3 0 0,0 6-48 0,-2 4-16 16,-2 3 0-16,2 5 0 0,2 2-96 0,0 3-32 15,1-1 0-15,5 1 0 0,0 0-32 0,2-3-16 16,1-2 0-16,5-5 0 0,-1-1-144 0,1-3 0 16,1-2 0-16,-1 0 0 0,2-4 0 15,0-1 0-15,1-3 0 0,0 0 0 0,0-4 0 16,2-3 0-16,-1-2 0 0,2-2 0 16,1-7-1760-16,0 0-384 0,0 0-80 0,0 0-16192 0</inkml:trace>
  <inkml:trace contextRef="#ctx0" brushRef="#br0" timeOffset="31639.96">25080 9446 26719 0,'0'0'1184'0,"0"0"240"0,0 0-1136 0,0 0-288 0,0 0 0 0,-6 8 0 0,2 2 2880 0,2 3 528 16,-2 3 112-16,1-2 0 0,1 3-1664 0,-1 3-320 15,2 2-80-15,0 0-16 0,-1 2-736 0,2-1-160 16,2-1-32-16,-1-2 0 0,1-2-304 0,2-1-64 15,0-7-16-15,3 1 0 0,1-2-128 0,1-1 0 16,2-3 0-16,4-2 0 0,3-6 0 0,4-4 160 16,4-3-160-16,6-3 160 0,0-7-32 0,2-2-128 15,3-2 192-15,-2-1-14224 16,0 1-2864-16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50:00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15136 9168 8287 0,'0'0'368'0,"-2"-6"80"0,-1-3-448 0,0 1 0 0,2 1 0 0,0-2 0 0,1 3 4992 0,0 6 928 15,0 0 176-15,0 0 48 0,0 0-3776 0,8 0-736 16,1 4-160-16,2 5-16 0,4 4-384 0,-1 6-80 0,0 5-16 0,1 7 0 16,-3 6-208-16,1 0-64 15,0 1 0-15,-2 0 0 0,1-1-448 0,0-4-112 16,1-8-16-16,0 0 0 0,1-4-128 0,1 0 0 0,-1-7 0 16,0 0 0-16,1-1 0 0,-2-3 0 15,-2-4 0-15,1-1 0 0,1 0 0 0,-1-5 0 16,0 0 0-16,-2 0 0 0,0-5 0 15,1 0 128-15,-1-1 0 0,1-2 0 0,-2-1 480 0,1-3 96 16,1 0 0-16,3-4 16 0,0-6-112 0,2-2-32 0,1-5 0 0,0-2 0 16,1-1-176-16,2 1-32 0,2 0-16 15,0 2 0-15,-1 2-176 0,0 3-48 0,0 3 0 0,-1 4 0 16,0 0-128-16,-2 4 0 0,2 3 0 0,-1 3-176 16,-2 5-640-16,0 2-128 0,-2 0-16 15,-2 4-16-15,-2 1-2912 0,-1 1-576 0</inkml:trace>
  <inkml:trace contextRef="#ctx0" brushRef="#br0" timeOffset="698.59">15668 8052 22399 0,'0'0'992'0,"0"0"208"0,0 0-960 0,0 0-240 0,0 0 0 0,-5-2 0 0,-2-2 2320 0,0 1 432 15,-3 1 64-15,1 0 32 0,-1 2-736 0,-2 3-160 16,-1 1-32-16,-3 4 0 0,1 6-704 0,-2 7-160 16,-1 5-32-16,-1 8 0 0,1 8-256 0,1 4-48 15,1 5-16-15,1 4 0 0,0-3-256 0,2 3-64 16,0 5-16-16,3 5 0 0,1 4-368 0,0 2 128 16,1-2-128-16,3-7 0 0,1-2 0 0,2-5 0 15,2 0 0-15,2-7 0 0,0 0 0 0,2-5 0 16,0-2 0-16,1-3 0 0,2-3-144 0,2-3 144 0,-1-6-160 15,0-2 160-15,0-5-320 0,-1 0 16 0,1-6 16 0,0-2 0 32,-1-4-384-32,-1-3-80 0,-6-4-16 0,8 0 0 15,-2-4-224-15,0-5-48 0,-2-6-16 0,-2-3-11040 16,-1-1-2224-16</inkml:trace>
  <inkml:trace contextRef="#ctx0" brushRef="#br0" timeOffset="8486.48">10607 13052 14559 0,'-40'16'640'0,"17"-10"144"15,-7 2-624-15,-6-1-160 0,-7-2 0 0,-10 0 0 0,-10-5 2256 0,-2 0 432 16,-3 0 64-16,0-5 32 0,0 0-736 0,1-3-128 16,-3-4-48-16,1-4 0 0,-2-4 80 0,7-5 16 0,5-5 0 0,8-5 0 15,7-5-528-15,9-3-96 0,6-3-32 16,8-12 0-16,7-8-896 0,9-7-176 0,6-7-48 15,11-36 0-15,5 14-192 0,11 7 0 0,10-4-192 16,8 7 192-16,5 4-224 0,-14 33 64 0,3-1 16 16,4-2 0-16,4-5-48 0,4 1-16 0,4-4 0 15,9 5 0 1,10 2-176-16,2 7-48 0,-2 5 0 0,1 7 0 0,-2 7 32 0,6 10 0 0,6 7 0 0,-1 11 0 16,-3 10 176-16,-7 8 32 0,-4 11 16 0,-7 8 0 15,-6 9 176-15,-3 4 0 0,0 6 0 0,-4 1 0 0,-3 2 0 16,-5 1 0-16,-5 1 128 0,-4 1-128 0,-6 2 160 15,-3 1-32-15,-4 0-128 0,-4-6 192 16,-5-1-32-16,-3-7-16 0,-3-4 0 0,-1-4 0 0,-2-5-144 16,-2-3 0-16,1-4 0 0,-2 0 0 0,1-4 0 15,-2-1 0-15,-1-2 0 0,0 1 0 0,-1-1-336 0,2 4 48 16,1 1 16-16,2 2 0 16,0 2-2032-16,-1-2-384 15</inkml:trace>
  <inkml:trace contextRef="#ctx0" brushRef="#br0" timeOffset="13028.15">13719 10988 12895 0,'0'0'1152'0,"0"0"-928"0,0 0-224 0,0 0 0 15,0 0 2032-15,0 0 352 0,-7-2 80 16,2 2 16-16,0 5-1088 0,1 7-224 0,0 6-32 0,2 3-16 16,0 5-720-16,1 3-144 0,1 1-16 0,1 3-16 0,2-1-224 0,1-1 0 15,0-1-144-15,2-4 144 0,1-1-144 16,1-2 144-16,1 1-128 0,1-5 128 0,1-2 0 15,0-2-160-15,-2-4 160 0,2-2 0 0,2-2-192 0,1-3 192 16,2-4-192-16,2-4 192 0,-1-4 0 0,1-4 0 16,2-5 0-1,2-2 0-15,-1-6 0 0,-1-4 0 0,-2-1 160 16,-4-2-32-16,-1-1 256 0,-4 1 48 16,-2 0 16-16,-5 0 0 0,-3 1 704 0,-3 1 160 15,-4 0 32-15,-3 2 0 0,-4 2-64 0,-2 4-16 0,-2 2 0 16,-2 5 0-16,-1 3-496 0,0 5-112 0,-1 5-16 15,3 3 0-15,-1 6-384 0,0 4-64 0,0 8-32 0,1 3 0 0,2 0-160 16,1 5 0-16,2 1 0 0,2 2 0 0,2 0 0 0,2 0 0 16,1 0 0-16,3-3 0 0,2 0 0 0,3-3-176 0,2-3 176 15,0-2-128-15,2-2-32 0,3-1 0 16,1-3 0-16,1-1 0 0,1-2 160 0,0-2 0 16,0-2 0-16,0-3 0 0,0 1 0 0,2-7-240 0,0-1 48 15,1-2 0-15,3-7 192 0,1-3 0 0,1-3 0 0,1-3 0 16,1-2 0-16,1-1 0 15,-3 1 0-15,-1-3 0 0,-4 1 0 0,-1 3 0 0,-4-3 0 16,-4 2 0-16,-3 0 0 0,-2 1 208 0,-3 1-64 16,-3 1-16-16,-2 2 48 0,-1 1 0 0,-2 1 0 0,-1 2 0 15,-2 0-48-15,0 3-128 0,-3 0 192 0,2 3-64 16,0 3 32-16,1 0 0 0,-2 4 0 0,0 2 0 16,2 2-160-16,2 4 0 0,0 3 0 0,3 4 128 15,1 4-128-15,1 2 0 0,1 3 0 0,3 2 0 0,2-5-144 16,2 2 144-16,2-1-192 0,4-1 192 15,1 1-960-15,3-2-96 16,-1-3-16-16</inkml:trace>
  <inkml:trace contextRef="#ctx0" brushRef="#br0" timeOffset="14092.19">14881 11100 11967 0,'0'0'1072'0,"0"0"-864"0,0 0-208 0,0 0 0 0,0 0 3328 0,0 0 640 15,0 0 112-15,0 0 16 0,0 0-2368 0,0 0-496 16,0 0-80-16,0 0-32 0,0 0 80 0,0 0 16 16,0 0 0-16,7 0 0 0,4-2-224 0,3 1-32 15,4-1-16-15,5 1 0 0,4-2-112 0,4 2-32 0,6 0 0 0,-1-1 0 16,2 2-416-16,0 0-64 16,0 0-32-16,0 0 0 0,1 0-160 0,2 2-128 15,4-1 144-15,3-1-144 0,4 0 192 16,0 0-48-16,2 0-16 0,-5 0 0 0,-3 1 208 0,-3-1 48 15,-7-1 0-15,1 0 0 0,-3-1 96 0,-3 2 32 16,-2 0 0-16,-2 0 0 0,-2 0-224 0,0 0-32 0,-1 0-16 16,0 2 0-16,-2 3-240 0,-2-2 144 0,-3 0-144 15,-3 1 128-15,-1 0-128 0,-3 0 0 0,0 0 0 16,-5 0 0-16,-5-4-1024 0,0 0-256 16,0 0-32-16,0 0-18512 0</inkml:trace>
  <inkml:trace contextRef="#ctx0" brushRef="#br0" timeOffset="14713.77">15544 10939 13823 0,'0'0'1216'0,"0"0"-960"0,0 0-256 0,-5 0 0 16,0 2 2624-16,0-2 464 0,-2 3 112 15,1 2 0-15,-2 3-1856 0,0 4-384 16,-1 1-80-16,0 2-16 0,0 2 32 0,1-2 0 0,1 0 0 0,3 1 0 16,0 0-416-16,2-2-80 0,2-2-16 0,1-2 0 15,2-1 0-15,1 0 0 0,1-2 0 0,1 1 0 16,2 0-224-16,1-1-160 0,0-3 192 0,2-1-192 15,2-2 128-15,0-1-128 0,0-1 0 0,0-4 0 0,-3-1 208 0,2 0-64 16,-1-3-16-16,-2-2 0 16,-2 1-128-16,0-2 192 0,-2-2-192 0,-2 1 192 15,-2-4-48-15,-1 4 0 0,-2-3 0 16,-1 3 0-16,-1 1 128 0,-1 3 32 16,0-1 0-16,-1 3 0 0,2 2 192 0,4 5 32 15,0 0 16-15,0 0 0 0,-5 9 32 0,1 4 0 0,3 0 0 0,1 0 0 0,1 2-576 16,3 0 0-16,1-4 0 0,2-1 0 0,2 1-144 0,-1-3 16 15,0-3 0-15,-2-3 0 0,-6-2-64 0,0 0-16 16,0 0 0-16,5-4 0 0,-2-2 368 0,0-1 80 16,-3-4 16-16,-2-1 0 0,-2 0-256 0,-1 2 0 15,-1-1 0-15,-1 2 0 16,-1 1-1504-16,1 3-192 0,-3 8-32 0,0 6-16 16</inkml:trace>
  <inkml:trace contextRef="#ctx0" brushRef="#br0" timeOffset="15046.75">15572 11012 27695 0,'-2'-18'1216'0,"2"18"272"0,0 0-1184 0,0 0-304 0,0-6 0 0,0 6 0 16,0 0 1360-16,0 0 224 0,-1 11 32 0,0 7 16 15,-2 9-544-15,0 5-128 0,1 7 0 0,-2 10-16 16,0 10-112-16,1 7 0 0,1 2-16 0,-1 1 0 16,1-3-560-16,0-3-96 0,2-1-32 0,3-4 0 15,-2-4-128-15,2-5 0 0,1-3 0 0,0-6 0 16,1-3-176-16,0-4 176 0,0-5-128 0,1-3 128 0,-3-4-128 0,1-4 128 15,0-4-128-15,1-3 128 16,2-2-528-16,-2-3-32 0,0-1 0 16,3-4-16544-16</inkml:trace>
  <inkml:trace contextRef="#ctx0" brushRef="#br0" timeOffset="55040.44">17379 10919 13823 0,'0'0'1216'0,"0"0"-960"0,0 0-256 0,-3-4 0 16,-4-1 3120-16,2 1 576 0,5 4 112 15,-8-1 32-15,-3-2-1552 0,0 6-304 0,1-2-64 0,-1 6-16 16,0 2-640-16,-1 4-128 0,-1 3-32 0,0 4 0 16,0 3-496-16,1 4-96 0,2 3-32 0,2 0 0 15,3 2-240-15,3 5-48 0,5 1-16 0,2 0 0 0,3-1-176 16,2 0 0-16,3-5-192 0,3-2 192 0,0-2-224 0,2-6 80 16,1-4 16-16,1-3 0 0,-2-5 0 15,1-5 0-15,-2-3 0 0,-1-5 0 0,1-4 0 16,0-3 0-16,0-6 0 0,2-2 0 0,-4-1 128 0,-2-4 0 15,-1 0 128-15,-2-3-128 0,-2-2 208 0,-3 0-16 16,-1-2-16-16,-2 0 0 0,-2-1 96 0,-2-2 32 16,0-1 0-16,-3 0 0 0,-2 0 48 0,-1 2 16 15,-2 0 0-15,-1 2 0 0,0 3 16 0,-1 5 0 16,0 0 0-16,0 3 0 0,-1 5-48 0,0 4 0 16,2 3 0-16,-2 6 0 0,-2 5 0 0,0 5 0 15,-1 3 0-15,0 6 0 0,2 1-336 0,1 5 0 16,0-3-192-16,1 1 64 0,3-1 128 0,2 0-192 15,2-1 192-15,1 0-192 16,2-2-1056-16,2 1-224 0,1-3-32 0</inkml:trace>
  <inkml:trace contextRef="#ctx0" brushRef="#br0" timeOffset="60067.35">19178 9928 12095 0,'0'0'528'0,"0"0"112"16,0 0-512-16,0 0-128 0,0 0 0 0,0 0 0 0,0 0 1984 0,0 0 384 0,-6 4 64 0,1 0 0 15,5-4-1008-15,-6 5-208 0,-1-2-32 0,1 0-16 16,-1-2 160-16,1 2 16 0,-1-3 16 0,7 0 0 15,-8-3-16-15,8 3 0 0,0 0 0 0,0 0 0 16,0 0-256-16,0 0-48 0,0 0-16 0,0 0 0 0,0 0-1024 0,0 0 0 16,3 10-128-16,0 2-16 0,0 0 144 0,3 1-192 15,-1 0 192-15,0-1-192 0,0-2 192 16,1-3-160-16,-1-1 160 0,0-1-160 0,-5-5 160 0,0 0 0 16,8 3-144-16,-8-3 144 0,0 0 0 0,8-3 0 15,-1-2 0-15,0-1 0 0,-1-6 256 0,0-1-16 16,-1-3-16-16,-1-1 0 0,0-1-80 0,-2 1-16 15,0-4 0-15,-2 6 0 0,-2-2-128 0,0 4 192 16,-2-3-192-16,0 4 192 0,0 3 96 0,0 0 32 16,0 5 0-16,4 4 0 0,-8 1 0 0,1 6 0 15,-3 3 0-15,0 5 0 0,-2 2-320 0,0 2 128 16,1 2-128-16,0-1 0 0,2-4 0 0,1 0 0 16,3-2 0-16,1-3 0 0,0-5 0 15,4-6-144-15,0 0 144 0,0 0-128 0,0 0 0 0,0 0 0 16,0 0 0-16,0 0 0 0,9-4 128 0,1-3 0 15,-1-4 0-15,0-2 0 0,0 0 0 0,0 0 0 0,-1 0 0 16,-2 3 0-16,0 1-224 0,-4 2-16 0,-2 7 0 0,0 0 0 31,0 0-1872-31,0 0-384 0,4 10-80 0,-1 3-12496 0</inkml:trace>
  <inkml:trace contextRef="#ctx0" brushRef="#br0" timeOffset="60450.93">19200 9927 15663 0,'0'0'1392'0,"0"0"-1120"0,0 0-272 0,0 0 0 0,0 0 2240 0,0 0 400 15,0 0 80-15,-1 11 16 0,-2 2-1120 0,-1 4-208 16,0 3-64-16,0 4 0 0,-1 2-320 0,1 4-80 16,0 5-16-16,2 2 0 0,-1 3-448 0,2 3-96 15,-1 3 0-15,4-1-16 0,-1 2-368 0,0-4 0 16,1-4 0-16,0-3 0 0,2-5-192 0,-1-4-48 0,-1-2-16 15,1 0 0 1,0-6-576-16,-1 0-112 0,2-5-16 0,-1 0-16 16,-1-5-176-16,0-1-48 0,-2-8 0 0,0 0 0 15,0 0 48-15,0 0 0 0,0 0 0 0,0 0 0 0</inkml:trace>
  <inkml:trace contextRef="#ctx0" brushRef="#br0" timeOffset="64442.04">22713 9820 21183 0,'0'0'944'0,"0"0"192"0,0 0-912 0,0 0-224 0,0 0 0 0,0 0 0 16,0 0 1280-16,0 0 224 0,-5 5 32 0,5-5 16 0,-8 4-128 0,3 2-16 15,0 0-16-15,1-1 0 0,4-5-640 0,-4 8-128 16,0 0-32-16,2 1 0 0,2-9-208 0,-3 8-32 15,3 1-16-15,-1 0 0 0,1 2-336 0,0-2 144 16,1 2-144-16,0 1 0 0,1 0 128 0,0 0-128 16,1-2 0-16,1 0 0 0,0 0 0 0,0-3 0 15,-4-7 0-15,5 8 0 0,1-1 0 0,1-3 0 16,1 0 0-16,1-4 0 0,2 0 0 0,1-6 0 16,0 1 0-16,0-3 0 0,-1-2 0 0,0-2 160 15,-2-1-160-15,-1 0 192 0,-3-4-192 16,0 0 160-16,-2 2-160 0,-1-4 160 0,0 4 32 15,-2-1 0-15,-2 0 0 0,0 2 0 16,-2 1 160-16,-1 3 32 0,-2-2 16 0,1 4 0 0,-2 3 304 0,-3 1 48 16,0 1 16-16,-1 3 0 0,-1 3-320 0,1 3-64 0,0 5-16 0,1 2 0 15,0 2-368-15,2 2 0 0,0 2 0 16,1 2 128-16,2-2-128 0,2 2 0 0,1-1 0 16,1-1 0-16,0-3 0 0,2 1-160 0,2-4 160 0,-1-3 0 15,1 1-176-15,2-4 176 0,2 0-160 0,0-2 160 16,1-2-176-16,2-2 176 0,0-1-192 0,1-3 192 15,3-2 0-15,0-1 0 0,0-2 0 0,0-1 0 16,-1-3 0-16,-1-2 0 0,-1-2 0 0,-1 0 0 16,-1 2 128-16,-2-3-128 0,0 4 0 0,-2-1 0 0,0 2 144 15,-2 3-144-15,-1-2 128 0,-1 5-128 0,0-1 176 16,0 7-48-16,-1-6-128 0,1 6 192 0,-4-5-64 0,4 5-128 16,0 0 176-16,0 0-176 0,-8 4 0 0,2 2 0 15,-1 5 0-15,1 2 0 0,-1 3 0 0,2 4 0 16,-3-2 0-16,2 2-192 0,1-1 192 15,2 0 0-15,2-1-160 0,1-2 160 0,1-3-160 0,2-3 160 16,0-2-208-16,3-3 80 0,-6-5 0 0,0 0 0 16,9 1 0-16,0-3 0 0,-1-3 128 0,0-2 0 15,-2 1 0-15,1-2 0 0,-1-1 0 0,-1 1 0 16,1 0 0-16,-1 0 0 0,0 2 0 0,0-1 0 16,-5 7 0-16,0 0 128 0,3-8-128 0,-3 8 0 15,0 0 0-15,2-6 0 0,-2 6 128 0,0 0-128 16,-1-7 160-16,1 7-160 0,-1-6 192 0,-2 0-48 0,1 3-16 15,2 3 0-15,-6-7 32 0,1 2 0 0,0 0 0 0,1 1 0 16,-1 0-160-16,5 4 0 0,-7-2 0 0,1 1 0 16,-1 1 0-16,1 0 0 0,6 0 0 0,-7 3 0 15,1 2 0-15,-2 0 0 16,-1 0 0-16,0 2 0 0,-2 2 0 0,1 2 0 0,-1-1 0 16,1 0 0-16,-1-1 0 0,2 1 0 15,2-3 128-15,1 3-128 0,0-4 0 0,2 1 0 16,4-7 0-16,0 0 0 0,0 0 0 0,0 0-176 15,0 0 176-15,0 0-192 0,0 0 192 0,0 0-208 0,0 0 80 0,9 0 128 16,1-3-144-16,1 0 144 0,-1-2 0 0,1 3 0 16,0-2-1648-1,0 4-208-15,-11 0-64 0,9 6-14816 0</inkml:trace>
  <inkml:trace contextRef="#ctx0" brushRef="#br0" timeOffset="65143.5">22683 9987 4607 0,'0'0'192'0,"0"0"64"0,0 0-256 0,0 0 0 0,0 0 0 0,0 0 0 0,0 0 3024 0,0 0 560 16,0 0 128-16,0 0 0 0,0 0-2176 0,0 0-432 15,0 0-80-15,0 0-32 0,0 0-992 0,0 0 0 16,0 0-256-16,0 0 48 0,7 7 208 0,-7-7-144 16,5 6 144-16,-5-6-128 0,4 5 128 0,-4-5 0 15,4 7 0-15,-4-7 0 0,3 8 128 0,-3-8 48 0,0 7 16 0,0-7 0 16,-2 10 592-16,2-10 128 0,0 0 32 0,-1 6 0 16,1-6-448-16,0 0-96 0,0 0-16 0,0 0 0 15,0 0-384-15,0 0 0 0,0 0 0 0,0 0 0 16,0 0-448-1,0 0-32-15,0 0 0 0,0 0-10592 0</inkml:trace>
  <inkml:trace contextRef="#ctx0" brushRef="#br0" timeOffset="66932.39">22370 12211 7359 0,'0'0'656'0,"2"-6"-528"0,0-2-128 0,1-1 0 0,-2-2 2672 15,1 0 496-15,-1-2 96 0,0-2 32 0,-1-2-1072 0,0 0-224 16,0-1-32-16,0 1-16 0,0-1-208 16,0 2-32-16,0 4-16 0,0 3 0 0,0 3-224 0,0 6-32 15,0 0-16-15,0 0 0 0,0 0-848 0,0 12-160 16,0 7-32-16,-1 7-16 0,1 3-224 0,0 6-144 16,0 4 192-16,1 7-192 0,1 5 128 0,-1 5-128 15,0 6 0-15,2 0 0 0,-2 0-176 0,0-3-80 16,1-3-32-16,0-5 0 15,2-3-2208-15,-1-6-448 0,-1-6-96 0,1-5-16 16,0-6 2016-16,-1-4 400 0,2-3 64 0,0-5 32 16,1-3 80-16,0-4 16 0,1-2 0 0</inkml:trace>
  <inkml:trace contextRef="#ctx0" brushRef="#br0" timeOffset="67355.42">22329 12104 13823 0,'0'0'608'0,"0"-6"128"0,0 6-592 0,0 0-144 15,0 0 0-15,0 0 0 0,0 0 4688 0,0 0 912 0,0 0 176 0,0 0 48 0,4-5-3936 0,2 1-784 16,5 0-144-16,3 1-48 15,3-1-304-15,6 0-64 0,6 2-16 0,6-2 0 0,7 1-240 0,4 1-48 16,-2 2-16-16,-1 2 0 0,-1-1-224 0,-1 5 0 16,-1-2 0-16,-1 2 0 0,-3 1 0 0,-1 0 0 15,-2 3 0-15,-3 0 0 0,-1 0 0 0,-3 2 0 16,-2-4 0-16,0 4 0 0,-2-4 0 0,-4 1-128 16,-2 1 128-16,-3 1 0 0,0-2 0 0,-3 1 0 15,-2 2 0-15,0 2 144 0,-4 3-144 0,-3 3 0 16,-1 2 0-16,-1 1 0 0,0 2 0 0,-2 1 0 0,-1-1 128 0,-1 0-128 15,-2-1 0-15,2 1 0 0,-1 1 0 16,-1-4 0-16,2 1 0 0,1-2 0 0,1-3 0 16,1-1 0-16,-2 0 0 0,1 0 0 0,-1-2 0 15,2 1 0 1,-1-2-1264-16,1 2-176 0,-4 0-32 0,1-1-16 16,-1 0-1936-16,-3 0-384 0,-14 14-80 0,5-3-7952 0</inkml:trace>
  <inkml:trace contextRef="#ctx0" brushRef="#br0" timeOffset="67616.95">22384 13079 16575 0,'0'0'1472'0,"0"0"-1168"0,0 0-304 0,0 0 0 16,7 0 3088-16,2-2 560 0,2-1 128 0,2-1 0 0,4-1-1472 0,1-1-320 15,0-1-48-15,3-1-16 0,1 0-624 0,2 1-128 16,2-1-16-16,3 0-16 0,-1 1-496 0,2 0-80 15,3 0-32-15,1 1 0 0,-2-2-304 0,2 1-64 16,1 1-16-16,3 1 0 0,0 2-144 0,1 2 0 16,2-1 0-16,2 2 0 0,-2 0 0 15,-2 2 0-15,-1 2 0 0,-4 1 0 0,-1 1 0 0,-5 2 0 16,-4-3 0-16,-5-1 0 0,-5-1 0 0,-5-1-144 16,-3 0 144-16,-6-2-208 15,0 0-176-15,0 0-16 0,0 0-16 0,0 0-12144 16,0 0-2432-16</inkml:trace>
  <inkml:trace contextRef="#ctx0" brushRef="#br0" timeOffset="69416.66">21236 12897 24351 0,'0'0'1088'0,"0"0"208"0,-2-7-1040 0,-1 1-256 16,3 6 0-16,0 0 0 0,0 0 1328 0,0 0 208 15,-1-5 32-15,1 5 16 0,0 0-752 0,0 0-160 16,0 0-32-16,6 1 0 0,2 3-112 0,3 2-16 16,-1 5-16-16,4 1 0 0,-1 2 112 0,2 4 32 0,-1 3 0 0,3 4 0 15,2 4-288-15,4 0-48 16,3 1-16-16,2 2 0 0,5-1-80 0,2 2-16 16,0-3 0-16,3 4 0 0,0 3 320 0,1 5 64 15,2-3 16-15,-1 2 0 0,3 2 176 0,5 0 48 0,7 2 0 16,6 0 0-16,3-2-464 0,3-3-96 0,2-2 0 0,4-3-16 15,4 0-96-15,3-7-16 0,7-4 0 16,1-3 0-16,2-9-128 0,3-4 160 0,2-7-160 16,0-5 160-16,0-6-160 0,-2-8 128 0,-6-3-128 0,-2-4 128 15,-2-4-128-15,1-7 0 0,-3-6 0 0,-6-2 0 16,-3-6 0-16,-4 1 0 0,-4-2 176 0,-3 0-176 16,-2 1 0-16,-3 3 0 0,-4 3 0 15,-3 4 0-15,-4 4 0 0,-6 5 0 0,-5 4 0 0,-7 5 0 0,-4 3 0 16,-3 5 0-16,-4 2 0 0,-3 2 0 0,-3 2 0 15,1 0 176-15,-2-1-176 0,-2 0 160 16,1-1-160-16,0-1 0 0,3-1 0 0,-2 1-176 0,-1-1 176 16,-1 1 0-16,0-2 0 0,-2 3 0 0,-1 1 0 0,-1 1 0 15,-2 3 0-15,-1-2 0 0,0 1 0 0,0 6 0 16,-5-5 0-16,-3 2 128 0,-1 2-128 16,-2 3-208-16,1 2 48 0,-1 1 16 15,-2 2-560-15,0 1-96 0,0 0-32 0,2-1 0 16,-1 1-544-16,0-1-112 15,0-2-32-15,2-2 0 0,1 0 64 0,1-3 16 0,1 0 0 16,2-3 0-16,0-3 528 0,1-1 96 0,2-4 32 0,-1-1 0 16,0-1 608-16,2 0 176 0,0 0 0 0,-1 0 0 0,1-1 224 0,-1 0 112 15,-4 1 32-15,2 1 0 0,0 1 784 0,-2 4 144 16,-1-1 48-16,2 4 0 0,0 1-80 0,-3 2-16 0,2 1 0 0,-1 1 0 16,-1 4-688-16,2-2-144 0,-1 2-32 15,3 0 0-15,4-5-192 0,0 0-64 0,0 0 0 16,0 0 0-16,0 0-128 0,0 0 160 0,12 2-160 0,2-1 160 15,3-1 224-15,3-1 32 0,2 1 16 16,0-2 0-16,-1-3-160 0,0 4-16 0,-1 1-16 16,-2 0 0-16,-1 1-240 0,0 4 0 0,-2-1 0 0,0 4 0 15,-2 3 160-15,-3 0-160 0,-2 1 160 0,-1 1-160 16,-1 1 0-16,-2-1 0 0,0-1 0 16,0 1 0-16,-2-1 256 0,1 2-64 0,-2 2 0 0,-1 0 0 15,0-1 192-15,-1 4 16 0,-2-4 16 0,2 3 0 0,0 2-176 16,-2 0-48-16,-1-2 0 0,2 1 0 15,-2 1-192-15,1-2 176 0,2-2-176 0,1-2 160 16,1 0-800-16,2-1-144 0,-1-2-48 0,1 2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07:33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11544 4841 4607 0,'0'0'400'0,"0"0"-400"0,0 0 0 0,0 0 0 15,-9 3 5056-15,9-3 944 0,0 0 176 0,-8 3 32 16,8-3-3808-16,-7 6-768 0,7-6-160 0,-6 4-16 16,6-4-832-16,-5 9-176 0,0-2-16 0,5-7-16 15,-3 9-416-15,3-9 0 0,0 8 128 0,0-8-128 16,3 7 176-16,0-1 0 0,1 0 0 0,2-1 0 15,1-1 256-15,2 0 48 0,1 0 16 0,3 3 0 16,0-5-224-16,2 3-32 0,-1 1-16 0,2-1 0 16,0 1-224-16,3 2 0 0,-1-1 0 0,0 0 0 0,0 3 0 15,2-1-192-15,1 1 48 0,-4 1 0 16,-4 0-528-16,-1 0-96 0,-3-2-32 0,-3 0 0 0,-1 0 432 0,-3 2 96 16,-5 2 16-16,-2 0 0 0,-2 4 256 0,-3 0 224 15,-3-1-32-15,0 1-16 0,-1 0-32 0,-2 2 0 16,0-5 0-16,3 0 0 0,-1 1-144 0,2-5 0 15,0-1 0-15,2-1-176 0,1-3 176 0,1-1-128 16,0-3 128-16,2-1-128 0,1-3 128 0,-1-1-160 16,1-7 160-16,0-1-160 0,1-4 160 0,0-4 0 15,0-3 128-15,2-5-128 0,-1-1 496 0,2 1 16 16,1 0 16-16,2 4 0 0,0-5-144 0,3 3-16 16,1 1-16-16,1 2 0 0,1 0-352 0,-1 4 0 0,0 1 0 15,-1 1 0-15,1 1 0 0,0 3 0 0,-1 1 0 0,-1 2 0 16,-1 2 0-16,0-1 0 0,-4 9 0 0,0-7 0 15,-1 2 480-15,1 5 128 16,-4-5 32-16,0 1 0 0,0 0 304 0,-1 2 64 16,0-2 16-16,-2 1 0 0,-1 3-624 0,0-3-112 0,1 3-32 15,-1 3 0-15,0-3-256 0,0 3-144 16,2 1 16-16,0-3 0 0,6-1-1536 0,-4 8-320 0,2 3-48 16,-1 1-14928-16</inkml:trace>
  <inkml:trace contextRef="#ctx0" brushRef="#br0" timeOffset="578.96">12027 4978 21135 0,'0'0'928'0,"0"0"208"0,-3-5-912 0,1 1-224 0,-4-1 0 0,2 1 0 0,-1-1 1552 0,5 5 272 16,0 0 48-16,-2-4 16 0,-4 0 160 0,0 3 16 0,-1 1 16 0,1 1 0 15,-2 3-672-15,0 0-128 16,-1 1-16-16,0 4-16 0,1-1-720 0,2 2-144 15,0 1-16-15,2 0-16 0,2 3-352 0,1 0 128 16,2 0-128-16,0 1 0 0,0-2 0 0,2 0 0 0,2-3 0 0,1 2-192 16,-1-2 192-16,0 1-208 0,1-2 80 0,0-1 128 15,-1-3-256-15,-5-5 80 0,6 4 16 0,2-4 0 16,0-4-192-16,-1-1-32 0,-2-3-16 0,1-5 0 16,1-4 224-16,1-3 176 0,-1-2-208 0,1 1 80 15,0-1 128-15,-1 0 176 0,-1-2-48 0,1 4 0 16,-1 0-128-16,1 6 0 0,-3 3 0 0,0 3-176 15,-2 2 176-15,-2 6 0 0,0 0-144 0,0 0 144 0,0 0-160 0,0 0 160 16,-1 10-208-16,-3 3 80 0,1 0 128 16,1 2 0-16,-2-1 128 0,1 2-128 0,1-1 0 0,-1 1 144 15,0 0-144-15,2-2 0 0,1-1 0 16,-1 0 0-16,-1 0 0 0,1-4 0 0,0-1 0 0,1 0 0 16,0 0 0-16,0-8 0 0,0 7 0 0,0-7 0 15,0 0 0-15,0 0 0 0,0 0-128 0,0 0 128 16,0 0-208-16,0 0 80 0,0 0-48 0,8 3 0 15,0-6 0-15,1 1 0 16,0-3-480-16,0-2-112 0,-1-1 0 0,0 1-16 16,-2-1-1664-16,1 0-336 0,-2 0-64 0,0 2-16 0</inkml:trace>
  <inkml:trace contextRef="#ctx0" brushRef="#br0" timeOffset="1179.76">12089 4977 25631 0,'0'0'1136'0,"0"0"224"0,0 0-1088 0,0 0-272 15,0 0 0-15,0 0 0 0,0 0 1904 0,0 0 320 16,0 0 64-16,0 0 16 0,0 0-448 0,0 0-96 16,0 14-16-16,2 7 0 0,-1 0-736 0,0 5-160 15,2 1-16-15,-1 1-16 0,1-1-624 0,1 1-192 16,0-1 0-16,2-1 0 0,0-1 0 0,0-4 0 16,1-4 0-16,-1-2 0 15,1-2-304-15,1-1-160 0,-1 0-48 0,0-3 0 0,-1-3 208 0,0-2 48 0,-6-4 0 0,7-1 0 16,1-2 256-16,0-2 144 15,1-3-16-15,-1-1 0 0,0-5 0 0,0-2 0 16,0-1 0-16,-1-5 0 0,-1-3-128 0,-1-1 0 0,-1 0 0 0,-2 0 0 16,-2-1 0-16,-1 3 128 0,-2 6-128 15,1 2 128-15,-2 5-128 0,-3 4 192 16,0 1-192-16,-3 6 192 0,0 3-192 0,0 7 0 0,0 1 0 0,1 4 0 16,1 0-176-16,2 1 48 0,-1 0 0 0,2-2 0 0,1-1-32 15,2 0 0-15,-1-1 0 0,2-2 0 16,1-2-1888-1,1-1-384-15,-1-7-80 0,0 0-16 0,0 0-416 0,0 0-64 16</inkml:trace>
  <inkml:trace contextRef="#ctx0" brushRef="#br0" timeOffset="1620.47">12293 4993 31503 0,'0'0'1392'0,"0"0"288"0,0 0-1344 16,0 0-336-16,0 0 0 0,0 0 0 0,0 0 560 0,0 0 32 16,2 9 16-16,2 2 0 0,0 2 416 0,0 2 64 15,3-1 32-15,-2 2 0 0,0-1-816 0,0 1-176 16,0-2-128-16,1-1 192 0,-1-1-192 0,0-3-224 16,3-1 48-16,-2-1 16 0,1-1-48 0,1-3-16 15,1-3 0-15,-1-3 0 0,0-2 224 0,-1-2 0 0,3 0 0 0,-1-3 0 16,0 0 0-16,1 0 288 0,-1-3-32 15,-1 0-16-15,-1 2 192 0,-2 1 32 0,-1 1 16 0,0 1 0 16,0 1 96-16,0 2 32 0,-4 5 0 0,2-7 0 16,1 1-336-16,-3 6-64 15,2-8-16-15,1 2 0 0,-3 6-192 0,1-7 0 16,1 1 0-16,-2-1 0 0,0 1-128 0,0 6 128 0,0-7-192 16,0 7 192-1,0 0-496-15,0 0 16 0,0 0 0 0,0 0 0 0,0 0 144 0,0 0 16 0,0 0 16 0,0 0 0 16,0 0-144-16,0 0-48 15,-3 7 0-15,2-1 0 0,1-6 288 0,0 8 48 0,0 0 16 0,0-8 0 0,0 0 144 0,0 0 0 16,0 0 0-16,1 8 0 0,-1-8 0 16,0 0-128-16,0 0 128 0,0 0 0 0,0 0 0 0,0 0 0 15,5 5 0-15,-5-5-128 16,0 0-736-16,7 4-144 0,-2 0-16 16,-5-4-16-16</inkml:trace>
  <inkml:trace contextRef="#ctx0" brushRef="#br0" timeOffset="1782.84">12613 5002 14735 0,'0'0'1312'0,"0"0"-1056"16,0 0-256-16,6 6 0 0,-6-6 1824 0,6 7 304 15,-6-7 64-15,7 8 16 0,-2-1-1392 0,-1-1-288 0,-4-6-48 0,2 7-16 16,1 1-464-16,-2 0-160 15</inkml:trace>
  <inkml:trace contextRef="#ctx0" brushRef="#br0" timeOffset="2202.65">12724 4508 11055 0,'0'0'480'0,"0"0"112"0,0 0-464 0,0 0-128 0,0 0 0 0,0 10 0 16,-1 7 4320-16,1 2 848 0,0 6 160 0,0 4 48 0,0 4-3856 0,1-1-768 15,1 2-160-15,-1-4-16 0,0 0-576 0,2-1 0 16,2-2 0-16,0-3 0 0,0-4 0 0,2-1-304 16,1-5 48-16,0-2 0 0,-2-3 96 0,1-3 32 15,-1 0 0-15,-6-6 0 16,5 3 128-16,-5-3 0 0,0 0 160 0,0 0-160 0,0 0 576 0,8-2 0 15,-3-3 16-15,1-2 0 0,-2-2 176 0,-2-1 16 16,1-2 16-16,-2-1 0 0,0-2-416 0,2 2-64 16,-3 0-32-16,0 2 0 0,-1 2-288 0,-1 2 128 15,2 7-128-15,0 0 0 0,0 0 384 0,0 0-48 16,0 0 0-16,0 0 0 0,-6 4-160 0,1 2-48 16,1 4 0-16,1-3 0 0,-1 3-128 0,2-1 0 0,-1-2-160 0,2 1 160 15,-1 0-128-15,2-8 128 0,0 0 0 0,-1 8-144 16,1-8 144-16,0 9 0 0,0-9-144 0,1 7 144 31,-1-7-896-31,3 7-128 0,1-1 0 0,-4-6-15104 0</inkml:trace>
  <inkml:trace contextRef="#ctx0" brushRef="#br0" timeOffset="2349.79">12992 4841 24879 0,'0'0'1088'0,"0"0"256"0,0 0-1088 0,0 0-256 0,0 0 0 0,0 0 0 15,0 0 3312-15,0 0 592 0,0 0 128 0,0 0 32 16,1 9-2320-16,0 1-464 0,-1-1-80 0,1 1-32 0,1 1-992 0,-2-1-176 16,0-1 0-16,0 0-160 15,0-1-4016-15,0-8-816 0</inkml:trace>
  <inkml:trace contextRef="#ctx0" brushRef="#br0" timeOffset="2518.37">12963 4638 40655 0,'0'0'1792'0,"0"0"384"0,0 0-1728 0,0 0-448 0,0 0 0 0,0 0 0 0,0 0 1168 0,0 0 160 16,0 0 16-16,0 0 16 0,0 0-1152 0,0 0-208 16,9 4 0-16,3 1-13520 15,2 2-2624-15</inkml:trace>
  <inkml:trace contextRef="#ctx0" brushRef="#br0" timeOffset="2710.85">13162 4780 41407 0,'0'0'1840'0,"0"0"368"0,0 0-1760 0,0 0-448 0,6-7 0 0,0 2 0 16,1 1 704-16,-1-1 48 0,1 0 16 0,-1 1 0 15,2-2-320-15,0 0-48 0,0 2-16 0,-1 0 0 16,3 1-384-16,-3-1 0 0,0 1-224 0,1 0 80 15,0 2-944-15,-8 1-176 0,9-1-32 16,-2 1-16-16,1 0-1632 0,1 2-320 16,1 2-64-16,-3-1-11264 0</inkml:trace>
  <inkml:trace contextRef="#ctx0" brushRef="#br0" timeOffset="2926.2">13252 4481 28559 0,'0'0'1264'0,"0"0"272"0,0 0-1232 0,0 0-304 0,0 0 0 0,-1 8 0 0,0 4 2512 0,1 5 448 16,0 6 96-16,1 4 16 16,0 4-1664-16,2 4-320 0,-2-1-64 0,2 1 0 15,-1-1-640-15,1-3-112 0,0 2-16 0,-1-2-16 16,2-2-240-16,0-4 0 0,1-3 0 0,2-4 0 0,-1-5 0 0,2 0 0 16,0-1 0-16,0 0 0 0,0-6 400 0,1-1-16 0,-1-2 0 15,1-3 0-15,1-3-208 0,3-2-48 16,4-1-128-16,1-5 192 15,2-2-1088-15,1 0-208 0,23-23-48 0,-14 8-16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08:50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1759 5626 26607 0,'0'0'1168'0,"0"0"256"0,0 0-1136 0,0 0-288 0,0 0 0 0,-6-4 0 0,0-1 2336 0,2-3 416 16,3-2 64-16,1-2 32 0,1-1-928 0,2 1-176 16,1-3-32-16,1 0-16 0,0 2-576 0,2 0-112 15,-2 3-32-15,1-2 0 0,-1 4-416 0,3 0-96 0,1 1-16 0,2 3 0 16,1 2-256-16,-1 2-64 16,2 3-128-16,2 2 192 0,-1 2-192 0,2 1 0 15,-1 1 0-15,2 1 0 0,2 3-160 0,-1 3 160 16,-1-3-128-16,-2 4 128 0,0-2-320 0,-1 4 32 15,-5 0 0-15,-4 1 0 0,-3-1-64 0,-5 2-16 0,-2 1 0 16,-2 2 0-16,-3-5 240 0,-2 2 128 0,-2 0-160 16,0-1 160-16,-1-2-256 0,1 0 32 0,0 0 16 15,0-1 0-15,3 0 208 0,-1-2 0 0,2-4 0 0,0 2-144 16,3-2 144-16,0-1 0 0,2-1 0 0,1-5 0 16,4-4 176-16,0 0 16 0,0 0 0 0,0 0 0 15,0 0 128-15,0 0 48 0,0 0 0 0,1 9 0 16,2-3-128-16,2 0-32 0,3-1 0 0,1-1 0 15,1 0 64-15,4 1 16 0,1-2 0 16,3 1 0-16,2-3-144 0,2 1-16 16,2-1-128-16,0-1 192 0,1-1-192 15,1-1 0-15,-2 1 0 0,-2-3 0 0,-1 1 0 16,-2-1 0-16,-2 2 0 0,0-3 0 0,-1 2 0 0,-2 3 0 0,-2-1 0 0,-2 1 0 0,-2-2 0 0,0 4-192 16,-2 0 16-16,-6-2-14208 15,7 3-2832-15</inkml:trace>
  <inkml:trace contextRef="#ctx0" brushRef="#br0" timeOffset="53145.01">6636 6329 1839 0,'0'0'160'0,"0"0"-160"0,0 0 0 0,0 0 0 0,0 0 4288 0,0 0 832 16,0 0 176-16,0 0 16 0,0 0-2592 0,0 0-528 15,0 0-96-15,3 9-32 0,-1 4-528 0,1 3-128 16,1 1 0-16,2 3-16 0,-1 4-624 0,2 5-128 15,1 3-32-15,0 5 0 0,-1 2-336 0,1 3-64 16,0 2-16-16,0 0 0 0,0 1-192 0,1-5 0 16,-3-4 128-16,1 0-128 0,-2 0 0 0,0-3 0 15,-1-1 0-15,0 1 0 0,0-2 0 0,0-5 0 16,-1 0 0-16,-1-1 0 0,1-3 0 0,-1-2 0 0,1-3 0 0,0-3 0 16,-2-2-320-16,0 0-16 0,0-2 0 0,1-2 0 31,-2-8-496-31,0 0-112 0,0 0-16 0,0 0-8864 0,0 0-1776 0</inkml:trace>
  <inkml:trace contextRef="#ctx0" brushRef="#br0" timeOffset="53459.92">6637 7108 1839 0,'0'0'0'0,"2"-7"160"0,-2-1-160 0,0 8 0 0,0 0 0 0,0 0 0 0,0 0 5392 0,7 4 1056 16,1 0 208-16,1 5 32 0,2 4-4400 0,-1 4-880 16,1 0-192-16,-1 4-16 0,0 1-432 15,1 0-64-15,-2 1-32 0,1 0 0 0,1-3-400 0,1-1-80 16,-2-4 0-16,0-2-16 0,1-4 80 16,-2-1 32-16,1 0 0 0,0-3 0 0,-3-2 256 0,0-2 48 15,-1-2 16-15,2-2 0 0,1-2 272 0,1-5 48 16,-1-5 16-16,1-6 0 0,2 1-192 0,2-4-48 15,-1-1 0-15,-1 1 0 32,0-1-368-32,-1 1-80 0,1 1 0 0,1 2-16 0,-1 3-240 0,0 5 0 0,-2 0 0 0,0 1-12816 15,1 4-2576-15</inkml:trace>
  <inkml:trace contextRef="#ctx0" brushRef="#br0" timeOffset="56810.26">6712 6471 9039 0,'0'0'384'0,"0"0"112"0,0 0-496 0,0 0 0 0,0 0 0 0,0 0 0 0,0 0 1088 0,0 0 112 16,0 0 16-16,0 0 16 0,0 0-880 0,0 0-176 16</inkml:trace>
  <inkml:trace contextRef="#ctx0" brushRef="#br0" timeOffset="57108.97">6576 6342 20319 0,'0'0'896'0,"0"0"192"0,0 0-864 0,0 0-224 16,0 0 0-16,0 0 0 0,0 0 1360 0,0 0 240 16,0 0 32-16,0 0 16 0,6-4 0 0,5 4 0 0,1 4 0 15,3 5 0-15,5 3 16 0,3 6 0 16,2 0 0-16,5 7 0 0,7 0-800 0,4 6-160 0,8 4-16 16,-1 4-16-16,0 4-464 0,-2 3-80 0,-3 4-128 0,-2-5 176 15,-2 0-176-15,-2 0 160 0,-2-2-160 0,-1 3 160 16,-1-1 288-16,-3-2 64 0,-3-3 16 0,-1-7 0 15,0-3-48-15,-2-3-16 0,-3-5 0 16,-3-3 0-16,-3-4-336 0,-2-4-128 0,-1 0 0 0,-3-5 144 16,-2-2-144-16,-2 0 0 0,-5-4 0 0,0 0 0 15,0 0 0-15,0 0-176 0,0 0 176 16,0 0-192-16,0 0-576 16,5-5-112-16,-1 0-16 0,1 1-11776 0,-5 4-2336 15</inkml:trace>
  <inkml:trace contextRef="#ctx0" brushRef="#br0" timeOffset="57391.25">7314 7301 1839 0,'0'0'160'0,"0"0"-160"0,0 0 0 0,0 0 0 0,0 0 4768 0,0 0 928 15,0 0 176-15,0 0 32 0,0 0-2928 0,0 0-592 16,0 0-112-16,0 0-32 0,0 0-496 0,6-2-96 15,2-3-32-15,0 1 0 0,0 1-672 0,1 2-144 16,1-3-32-16,3 1 0 0,2 1-336 0,2-1-80 16,1-1-16-16,3-1 0 0,-3-2-336 0,-1 1 144 15,0-3-144-15,-3-2 0 0,-2 0 176 0,-2-2-176 16,0-4 160-16,-5-3-160 0,-1-2 384 0,-3 0-32 0,-1-6 0 16,-1 1 0-16,-2-2 32 0,3 3 16 15,-1-2 0-15,-2 0 0 16,-1-1-864-16,2 5-176 0,0 4-48 0</inkml:trace>
  <inkml:trace contextRef="#ctx0" brushRef="#br0" timeOffset="66094.87">7120 8969 1839 0,'0'0'160'0,"0"0"-160"16,0 0 0-16,0 0 0 0,0 0 4736 0,0 0 928 16,0 0 176-16,7 0 48 0,1 0-3424 0,3 1-672 15,0 2-144-15,6-1-32 0,3 0-64 0,2 0-16 16,3-4 0-16,7 2 0 0,9-2-752 0,6 1-144 15,6 0-48-15,1-4 0 0,-1 1-400 0,1 0-64 16,-5 0-128-16,2-1 176 0,0-2-176 0,6-1 0 16,7 2 144-16,3-5-144 0,-2 1 0 15,-4-3 128-15,-5-1-128 0,-4-1 0 16,-1 0 0-16,-5-1 0 0,-5 0 0 0,-1-1 128 16,-1 3 112-16,-2 0 16 0,1-1 16 0,-4 2 0 0,-10 1 288 15,-4 3 48-15,-1 2 16 0,-2 0 0 0,-4 2-176 0,-3 2-48 0,-2-2 0 16,0 0 0-16,-3 2-176 0,-5 3-32 0,0 0-16 0,0 0 0 15,0 0 80-15,0 0 32 0,0 0 0 0,0 0 0 16,-5-2-128-16,-3-1-32 0,-1 0 0 16,0 2 0-16,0-2-128 0,-1 2 0 15,1 1 0-15,2-1 0 0,-1-3 0 0,0 1 0 16,1 2 0-16,2 1 0 0,0 0 0 0,5 0 0 0,-5-1 0 0,5 1 0 16,-5 0 0-16,5 0 0 0,0 0 0 0,0 0 0 15,0 0 0-15,0 0 0 0,0 0 0 0,0 0 0 16,0 0-160-16,0 0-16 0,5 0 0 0,4 0 0 0,-1 0 176 15,1 1 0-15,1 0 0 0,1 1 0 0,0-1 0 16,2 2 0-16,-1-1 0 0,0 3 0 16,0 3 0-16,-1 0 0 0,1 1 0 0,-1-1 0 0,-1 1 0 15,0 1 0-15,0 2 0 0,3 4 0 0,-4 0 0 16,0-2 0-16,-3-2 0 0,1-2 0 0,-1-1 0 0,0 0 0 16,-3-1 0-16,0-1 0 0,-3-7 128 0,0 0-128 15,-1 9 128-15,-2-1-128 0,-3-2 256 16,-2 1 0-16,0-2-16 0,-1 1 0 0,-2 1-240 0,1-1 0 15,-2 1 128-15,2-1-128 0,-3 1 0 0,-3 1 0 16,-1 0 0-16,0-1 0 16,-1 0-704-1,1 1-128-15,0 2-16 0,1 1-11840 16,1-1-2368-16</inkml:trace>
  <inkml:trace contextRef="#ctx0" brushRef="#br0" timeOffset="66665.55">7598 8170 21183 0,'0'0'1888'0,"0"0"-1504"0,4 8-384 0,-1 1 0 0,-2 2 1600 0,1 6 240 0,4 8 48 0,2 1 16 15,-2 8 464-15,3 0 80 0,2 4 32 0,0 3 0 16,1 5-1200-16,1 5-224 16,0 5-48-16,0 4-16 0,2 5-640 0,0-2-128 0,2-1-32 0,-1-2 0 15,-2 0-192-15,0-5 144 16,-1-3-144-16,-1-4 128 0,-1-3-128 0,-2-6 160 16,0-3-160-16,-3-6 160 0,0-6-160 15,-2-3 0-15,-2-6 144 0,1 0-144 0,-2-6 0 0,0-3 144 16,-1-6-144-16,0 0 0 15,0 0-656-15,0 0-240 0,-1-10-64 0,-2-6-10944 0,1-5-2176 16</inkml:trace>
  <inkml:trace contextRef="#ctx0" brushRef="#br0" timeOffset="67078.49">7594 8252 21183 0,'0'0'1888'15,"0"0"-1504"-15,0 0-384 0,0 0 0 0,0 0 1264 0,0 0 176 16,0 0 32-16,0 0 16 0,0 0 608 0,0 0 112 16,0 0 32-16,0 0 0 0,-5 6-1104 0,0 3-224 15,0 3-32-15,1 4-16 0,-2 2-480 0,2 3-112 16,2 2-16-16,1 3 0 0,-1 3 0 0,2 1 0 0,2 0 0 0,-1 0 0 15,1-4-112-15,1-2-16 16,0-6-128-16,-1-2 192 0,1-5-48 0,0-2-16 0,-3-9 0 0,0 0 0 16,0 0 224-16,5-3 32 0,0-5 16 0,0-5 0 15,0-4 48-15,1-3 16 0,0-5 0 0,2 1 0 16,-3-6-336-16,2 0-128 0,-1 0 0 16,1 4 144-16,-1 0-144 0,1 5 0 0,-2 2 0 15,1 6 0-15,1 6 0 0,1 4 0 0,-2 4 0 0,1 4-176 16,-1 5 176-16,1 3-128 0,1 4 128 0,0 2-128 15,1 1 128-15,0-1 144 0,-4-4-16 0,2-1-128 16,-1 0 128-16,1-1-128 0,-1-1 0 0,1 0 0 16,-1-2 0-16,2 1 0 0,0-1 0 0,1 3-12992 15,-1 0-2512-15</inkml:trace>
  <inkml:trace contextRef="#ctx0" brushRef="#br0" timeOffset="68074.53">8048 8836 5519 0,'0'0'240'0,"0"0"64"0,0 0-304 0,0 0 0 0,0 0 0 0,0 0 0 15,0 0 3904-15,0 0 704 0,0 0 160 0,0 0 32 16,0 0-2016-16,0 0-400 0,0 0-80 0,0 0 0 16,0 0-1008-16,0 0-192 0,0 0-32 0,4-7-16 15,-2 1-352-15,0-1-80 0,-1 1-16 0,0-1 0 16,-1 7-288-16,2-9-64 0,-2 1-16 15,0 2 0-15,0 6-240 0,0-7 0 16,-3 1 512-16,2 1 48 0,-2-1 16 0,0 1 0 0,-2-1-96 0,0-1-16 16,-1-1 0-16,-1 0 0 0,2 2-80 0,-2 1-32 15,-1-4 0-15,-1 1 0 0,0 0-144 0,-1 0-16 16,2-1-16-16,-1 1 0 0,-4-1-48 0,1 1 0 16,0 3 0-16,1 1 0 0,-2 1 80 15,2 3 16-15,1 2 0 0,1 2 0 0,-1-2-32 0,1 4-16 16,0-1 0-16,1 1 0 0,2 2-176 15,1 0 0-15,5-8 0 0,0 0 0 0,0 0 0 0,0 0 0 16,0 0 0-16,0 0 0 0,0 0-144 0,0 0-16 16,0 0 0-16,0 0 0 0,0 0-96 0,7 5 0 15,-7-5-16-15,10 3-12848 0,-1-1-2560 0</inkml:trace>
  <inkml:trace contextRef="#ctx0" brushRef="#br0" timeOffset="68523.59">7796 8659 1839 0,'0'0'160'0,"0"0"-160"0,0 0 0 0,-2-4 0 0,0-3 5824 0,1 2 1152 15,-2-2 208-15,2 2 48 0,1 5-4208 16,0 0-848-16,0 0-160 0,0 0-32 0,0 0-800 0,0 0-160 16,0 0-16-16,0 0-16 0,4 7-736 0,0 1-256 15,0 1 144-15,0 0-144 0,-2-1 160 0,1-1-160 16,-2 1 192-16,1-1-192 0,-1 1 192 0,0-2-192 16,-1-6 192-16,0 0-192 0,-1 8 320 0,1-8-64 15,0 0 0-15,0 0 0 0,0 0 144 0,-5-1 32 0,-2-3 0 16,2-7 0-16,0 0-96 0,1-4-16 15,0 0 0-15,0-1 0 0,3-1-320 0,-1 3 128 16,2-1-128-16,0 6 0 0,2 0 0 0,0 3 0 16,1 0 0-16,-3 6-128 0,0 0 128 0,9 0-208 15,-1 2 80-15,0 0 128 0,-1 2-160 0,1 0 160 16,0 0 0-16,1 1-144 0,0 0 144 0,1 1 0 16,-1-4 0-16,1 1 0 0,2-2 0 0,-2-1 0 0,1 0-144 0,-2-1 144 31,0-2-1232-31,0-1-176 0,0-1-48 0</inkml:trace>
  <inkml:trace contextRef="#ctx0" brushRef="#br0" timeOffset="69262.13">8074 8553 2751 0,'0'0'256'0,"0"0"-256"0,0-5 0 0,0 0 0 15,0 1 1136-15,0 4 176 0,0-7 32 0,0 7 16 16,-1-8 1136-16,1 8 240 0,0 0 32 0,0 0 16 16,0 0 112-16,0 0 32 0,0 0 0 0,0 0 0 15,0 0-1008-15,0 0-208 0,1 8-48 0,2 3 0 16,0 0-544-16,3 1-112 0,0 0-32 0,2 1 0 16,0 0-464-16,1 1-112 0,0-1-16 0,1-2 0 15,1-1-384-15,1-1 0 0,-2-5 0 0,2 0 0 0,-4 0 0 0,-1-3 0 16,-7-1 0-16,8-2 0 0,0-2 192 0,-1-3-64 15,-3-6 0-15,-1 0 0 0,1-1-128 0,-1-3 192 16,-3-3-192-16,0-1 192 16,-1 1-192-16,-2-1 128 0,-1-1-128 0,0-2 128 15,0 1-128-15,-1-1 0 0,-1-2 0 0,-4 3 0 0,0 0 0 16,0 4 0-16,-2 2 0 0,1 4 0 0,2 5 0 0,0 0 0 16,-1 4 0-16,-1 6 0 0,2 2 0 0,0 3 0 15,0 5 0-15,0-1 0 0,0 3 0 0,1 2 0 16,1-1 0-16,2-1 0 0,0 0 160 0,1-3-160 15,1 0 192-15,2-1-192 0,0-3 160 0,1-7-160 16,0 0 128-16,0 0-128 0,0 0 272 0,0 0-16 16,6 6-16-16,1-1 0 0,-7-5-16 0,8 7 0 15,-2-2 0-15,2 2 0 0,0-1-96 0,1 1 0 0,1-2-128 16,1 0 192-16,-1-1-192 0,2-1 0 0,1-2 0 16,0-1 0-1,1-1-448-15,-2-5-16 0,-1 0-16 0,-1-1-11888 0,0 2-2384 16</inkml:trace>
  <inkml:trace contextRef="#ctx0" brushRef="#br0" timeOffset="69602.97">8327 8490 29311 0,'0'0'1296'0,"0"0"272"0,0 0-1248 0,0 0-320 0,0 0 0 0,0 0 0 15,0 0 1232-15,2 8 192 0,-2-8 48 0,2 8 0 0,2 0-608 0,0 0-112 16,-1-2-32-16,1 1 0 0,-4-7-576 0,7 6-144 16,-7-6 0-16,8 5 0 0,-2 1 0 0,-6-6 0 15,8 0 0-15,0-3 0 0,0 2 0 0,-2-2 0 16,1-3 128-16,-2-3-128 0,0 1 240 0,0-1-48 16,1-2 0-16,-2 1 0 0,-2-2-192 0,1 0 176 15,-2-1-176-15,0 0 160 0,-1 0-160 0,-1 1 160 16,0 3-160-16,-2 1 160 15,-1 1 32-15,0 1 0 0,-1 2 0 0,5 4 0 16,-8 3 384-16,2 0 64 0,-1 2 32 0,1 1 0 0,1 1-16 0,-1 2 0 16,0-2 0-16,2 0 0 0,0 1-416 0,0-1-96 15,1-1-16-15,3-6 0 0,-1 8-128 0,1-8 0 16,-1 7 0-16,1-7 0 16,1 6-1760-16,-1-6-224 0</inkml:trace>
  <inkml:trace contextRef="#ctx0" brushRef="#br0" timeOffset="195120.18">24954 4359 6447 0,'0'0'576'0,"0"0"-576"16,2-7 0-16,-2 7 0 0,0 0 3376 0,0 0 560 15,0 0 112-15,0 0 32 0,0 0-2080 0,0 0-400 16,2 11-96-16,1 6-16 0,-3 6 560 0,0 9 128 0,0 5 0 0,1 5 16 15,-1 5-912-15,0-1-176 16,0-2-32-16,2-1-16 0,0-5-752 0,1 3-160 0,-1 3-16 16,1 0-128-16,0 5 0 0,1 0 0 0,-1 0-160 0,4-2 160 31,-2-6-448-31,0-5 16 0,1-6 16 0,-2-5 0 16,-2-4-1744-16,2-4-336 0,-1-4-80 0,-2-3-16 15</inkml:trace>
  <inkml:trace contextRef="#ctx0" brushRef="#br0" timeOffset="195557.59">24913 4269 25055 0,'0'0'1104'15,"0"0"240"-15,0 0-1088 0,0 0-256 0,0 0 0 0,2 8 0 0,0 1 1168 0,-2 1 176 16,-2 3 48-16,1 2 0 0,0 0 400 0,-2 2 64 15,-1 0 32-15,-1 2 0 0,0 1-1168 0,0 0-224 0,-1-1-48 0,2 0-16 16,1-4-432-16,0 0 0 0,2-4 128 0,-1 0-128 16,2-11 0-16,0 0 0 15,0 6 144-15,0-6-144 0,0 0 192 0,8-4-16 16,4-5-16-16,2-4 0 0,2-5 144 0,1-4 16 16,1-2 16-16,-1 1 0 0,-1 1-144 0,-2 2-16 0,-2 3-16 15,-2 4 0-15,-1 4-160 0,-1 3 128 0,0 3-128 16,-8 3 128-16,0 0-128 0,8 5 0 0,-3 4 0 15,0 0-176-15,0 5 176 0,-1 1 0 0,0 3 160 0,0 2-160 16,1 1 0-16,1 2-240 0,-1 2 32 0,0-1-17952 16</inkml:trace>
  <inkml:trace contextRef="#ctx0" brushRef="#br0" timeOffset="196343.68">25106 5309 19343 0,'0'0'1728'16,"0"0"-1392"-16,0 0-336 0,0 0 0 0,0 0 3440 0,0 0 608 0,0 0 128 16,6-4 32-16,3-1-2096 0,6-1-400 0,4-5-96 15,7 1-16-15,7-2-400 0,2-4-96 0,4-1-16 0,2-1 0 16,2-1-736-16,-4 0-160 0,-4 0-16 0,0-2-16 15,-1-2-160-15,0 0 0 0,-1 1 0 0,0 0 0 16,1-1 0-16,-1-2 0 0,-2 4 0 0,-2 1 0 16,-3 2-208-16,-3 1-80 0,-2 2-16 0,-2 2 0 15,-4-1-1808 1,-4 4-352-16,-4 4-80 0,-1-1-8848 0,-6 7-1792 16</inkml:trace>
  <inkml:trace contextRef="#ctx0" brushRef="#br0" timeOffset="196623.45">25700 4862 21183 0,'3'-5'1888'0,"2"1"-1504"0,2-4-384 0,-1 3 0 0,1 0 2560 0,-1 0 448 16,-1-1 96-16,1 2 16 0,0 2-1488 0,1 1-288 15,-1-2-64-15,3 2-16 0,2-1-432 0,-1 2-64 16,-1 0-32-16,2 0 0 0,-1 0-464 0,0 0-80 16,1 0-32-16,-2 2 0 0,0 2-160 0,0-3 0 15,-1 0 0-15,0 3 0 0,-2-3 0 0,-6-1-176 16,8 6 48-16,-3-3 0 0,-5-3 128 0,4 8 0 0,0 0 0 0,-1 0 0 15,-3-8 256-15,1 9 16 0,-1 0 16 0,0 0 0 16,-2 0 224-16,0 1 32 16,1-3 16-16,1 1 0 0,-1 0-240 0,1 1-64 15,-2 2 0-15,2-5 0 0,-1 2-256 16,0 1 0-16,1 0 0 0,-2-1 0 0,2-8 0 0,-3 9 0 0,-3 2 0 16,1-1 0-1,-1 2-1792-15,-2-1-352 0</inkml:trace>
  <inkml:trace contextRef="#ctx0" brushRef="#br0" timeOffset="198550.09">24090 5715 9215 0,'0'0'400'0,"0"0"96"16,0 0-496-16,0 0 0 0,0 0 0 0,0 0 0 0,0 0 6496 0,0 0 1200 16,0 0 240-16,0 0 64 0,11-9-5152 0,3-2-1024 0,5-2-208 0,9-2-32 15,7-4-560-15,3 0-96 16,1-2-32-16,1 0 0 0,-1 0-624 0,1 0-128 16,-3 2-16-16,1-3-128 0,0 1 128 0,-2 2-128 0,-2 1 0 0,-2 4 0 15,-5 2 0-15,-2 3 0 0,-4 1-208 16,-3 2 80-1,-4 0-320-15,-2 3-48 0,-3 0-16 0,-9 3 0 16,0 0-2672-16,0 0-528 0,0 0-128 0</inkml:trace>
  <inkml:trace contextRef="#ctx0" brushRef="#br0" timeOffset="198880.58">24087 5466 32479 0,'0'0'1440'0,"0"0"288"0,0 0-1376 0,0 0-352 0,0 0 0 0,0 0 0 0,0 0 656 0,0 0 64 16,0 0 16-16,4 10 0 0,-4-10 352 0,0 9 64 16,0 3 0-16,0 2 16 0,0 2-784 0,-2 2-144 15,-3 2-48-15,-1 1 0 0,1 0-32 0,0-1-16 16,0 1 0-16,-1 0 0 0,1-1-144 0,3-3 0 15,-1-4 0-15,2-2 0 0,-1-1 0 0,2-3 0 16,2 0 0-16,-2-7 0 0,4 6 176 0,-4-6 0 16,7 2 0-16,3 0 0 0,1-4 256 0,2 0 48 15,4 0 16-15,0-1 0 0,2 2-160 0,1 0-16 16,3-1-16-16,0 2 0 0,0-2-304 0,4 2 0 0,-3-2 0 16,1 1 0-16,-1 0 0 0,-2 1-176 15,-1-2 0-15,-1 1-12784 0,1 0-2560 0</inkml:trace>
  <inkml:trace contextRef="#ctx0" brushRef="#br0" timeOffset="199675.36">24904 5441 17503 0,'0'0'1552'0,"0"0"-1232"0,0 0-320 0,0 0 0 0,0 0 3904 0,0 0 704 15,0 0 160-15,0 0 32 0,0 0-2544 0,0 0-496 16,0 0-96-16,0 9-32 0,1 4-720 0,-2 7-144 16,-1 2-16-16,0 8-16 0,-4 6-112 0,0 6-32 15,-1-1 0-15,0-1 0 0,0 0-400 0,-1-2-64 16,-1-3-128-16,0 2 176 0,3-3-176 0,-2 0 128 16,-1-4-128-16,-1-2 128 0,1-2-320 0,0-1-64 15,3-1 0-15,-2-2-16 0,1-5 80 16,1-3 0-16,1 0 16 0,1-4 0 0,2-3-160 0,2-7-48 0,0 0 0 15,0 0 0 1,0 0-1216-16,0 0-256 0,0 0-64 0,0 0-9664 16,0 0-1952-16</inkml:trace>
  <inkml:trace contextRef="#ctx0" brushRef="#br0" timeOffset="199987.49">24670 5888 4607 0,'0'0'400'0,"0"0"-400"0,0 0 0 0,0 0 0 0,0 0 7136 16,0 0 1344-16,0 0 272 0,-2 9 48 0,-1 4-5920 0,3 3-1168 16,-1 5-240-16,1 0-64 0,1 1-704 0,0-1-160 15,1 1-32-15,0 1 0 0,1 3-512 0,-1-2 0 16,2-2 0-16,0-1 0 0,3-4 0 0,-2-3 0 15,0-2 0-15,2-2 0 0,1-1 0 0,-1-2 0 16,3-3 0-16,1-4 0 0,2-5 192 0,3-3 48 16,1-5 0-16,2-4 0 0,2-5 336 0,1-2 64 15,-1 1 0-15,-1-1 16 0,-2 1-464 0,0 1-192 16,-1 0 128-16,0 2-13888 0,-1 3-2768 16</inkml:trace>
  <inkml:trace contextRef="#ctx0" brushRef="#br0" timeOffset="205134.74">24898 3890 16575 0,'-7'-7'1472'16,"-1"2"-1168"-16,-3-2-304 0,1 1 0 0,-1 1 2704 0,1-1 496 15,-2 1 80-15,2 3 32 0,-2 0-1024 0,2 2-208 16,1 0-32-16,-1 4-16 0,3 3-1056 0,-1 2-208 16,1 5-32-16,3 4-16 0,0 3-528 0,3 0-192 15,2 4 0-15,3 0 144 0,2-2-144 0,1-1 0 0,4-1 0 0,1-3 0 16,2-3 0-16,-1-2 0 0,1-3 0 0,2-1-176 16,0-5 176-16,1-4 0 15,1-4 0-15,-1-5 0 0,-2-4 224 0,2-5 32 16,0-3 0-16,0-1 0 0,-2-2-80 0,-4 2-16 0,0-3 0 0,-3 3 0 15,-3 3-160-15,-3 1 160 0,-3-1-160 16,-2 1 160-16,0 2 64 0,-4 2 16 0,-5 0 0 0,1 2 0 16,-1 2 96-16,-1 2 32 0,-2 4 0 0,0 4 0 15,-2 4-368-15,1 0 144 0,1 2-144 0,2 2 0 16,2 0 0-16,3 2-256 0,2 1 32 0,2 0 0 16,3 4-128-16,1-2-32 0,3 6 0 0,1 0-11760 15,3-1-2352-15</inkml:trace>
  <inkml:trace contextRef="#ctx0" brushRef="#br0" timeOffset="205388.15">25043 3896 18431 0,'0'13'1632'0,"-1"4"-1312"0,-1 5-320 0,2 2 0 0,2 2 2480 0,0-1 416 16,2 1 96-16,3-2 16 0,-1-3-2112 0,2-1-400 15,1-7-96-15,0 0-16 0,3-3-208 0,-1-3-48 16,-2-6-128-16,0 2 192 0,0-6 624 0,1-2 112 15,1-3 32-15,1-2 0 0,-2-5 384 0,0 0 96 16,1-1 16-16,-2-5 0 0,-1-2-560 0,-2-1-96 16,0 1-32-16,-4 1 0 0,-1 1-64 0,-1 1 0 15,-1 3-16-15,-3-1 0 0,-1 1-176 16,-1 4-48-16,-2 3 0 0,0 2 0 16,-1 1-304-16,0 5-160 0,-2 4 160 0,2 2-160 15,1 7-304-15,2 4-144 16,-1 2-48-16,2 4-19872 0</inkml:trace>
  <inkml:trace contextRef="#ctx0" brushRef="#br0" timeOffset="205820.79">26227 4392 34959 0,'0'0'1536'0,"-8"5"336"0,-2 3-1488 0,-3 3-384 0,-3 5 0 0,-2 3 0 0,-3 8 832 0,1 3 80 16,1 3 32-16,2 1 0 0,4 0 112 0,4-1 32 0,2-4 0 16,3-2 0-16,2-4-864 0,3 0-224 15,4-8 0-15,3-1 0 0,1-6 0 0,3-1-176 0,5-3 16 0,1-3 0 16,2-1 160-16,-1-1 224 16,-1-4-48-16,1-2-16 0,-1-3-32 0,-3-1 0 15,0 2 0-15,-2-3 0 0,-1-1 0 0,-1-1-128 0,-4 0 192 16,-2-1-64-16,-2 0 32 0,-3-2 0 15,-2-2 0-15,-2 0 0 0,-2-2-32 0,-1 3-128 16,0 2 192-16,-1 4-64 0,-1 3-128 0,0 8 0 16,-1 2 0-16,1 8 128 0,1 6-1136 15,1 3-224-15,0 3-48 0</inkml:trace>
  <inkml:trace contextRef="#ctx0" brushRef="#br0" timeOffset="205998.27">26501 4440 9215 0,'0'0'816'0,"0"0"-656"0,0 0-160 0,6-2 0 0,-6 2 5424 16,8 0 1040-16,-8 0 224 0,8 10 32 0,-3 4-3328 0,-2 9-688 16,-3 13-128-16,1 4-16 0,-2 4-768 0,-2 2-128 15,0 1-48-15,2 1 0 16,0 2-1824-16,0-1-368 0,-1-1-80 0,4-2-16 16,-1-6-2224-16,1-4-448 0</inkml:trace>
  <inkml:trace contextRef="#ctx0" brushRef="#br0" timeOffset="206444.86">23213 5659 21183 0,'5'-24'1888'0,"0"-3"-1504"0,2-1-384 0,-1 4 0 0,-2 2 2432 0,0 5 400 16,-1 2 96-16,-2 6 16 0,0 5-624 0,-1 4-112 15,0 0-32-15,0 0 0 0,-1 8-944 0,-2 14-192 16,3 8-32-16,-2 9-16 0,-2 6-16 0,1 2 0 15,3 1 0-15,1-1 0 0,1-2-688 0,2 0-144 16,2-2-16-16,2-2-128 16,0 0-2624-16,1-7-640 0</inkml:trace>
  <inkml:trace contextRef="#ctx0" brushRef="#br0" timeOffset="206694.52">23497 5700 24879 0,'0'0'1088'0,"0"0"256"15,0 0-1088-15,-3 8-256 0,-1 1 0 0,-1 6 0 0,0 4 3584 0,-2 3 672 0,0 6 128 0,0-1 32 16,3 2-2576-16,2 1-512 0,0-3-112 0,5-2 0 16,2-3-768-16,2-4-160 0,0-3-32 0,1-2 0 15,0-4-256-15,1-4-144 0,-1-2 16 0,2-5 0 16,0-3 128-16,0-4 176 0,2-3-48 0,-1-3 0 16,1-2 112-16,0 0 16 0,-2-3 0 0,-1 1 0 15,1-1-16-15,-5 1 0 0,-1 0 0 16,-3 1 0-16,-2 0-240 0,-2 1 0 0,-2 0 128 15,-3 3-128-15,-2 3 0 0,-1 5 0 0,-2 4 0 0,-1 6 0 16,0 4-240-16,-1 5-32 0,2 3-16 0,3 3 0 16,2 0-1696-16,1 3-320 15</inkml:trace>
  <inkml:trace contextRef="#ctx0" brushRef="#br0" timeOffset="206971.55">24494 6445 35935 0,'0'0'3200'0,"7"-3"-2560"16,1 1-512-16,-1 0-128 0,0 2 928 0,-1 3 160 16,1 1 48-16,-3 5 0 0,-2 5-192 0,0 5-48 15,0 4 0-15,-2 1 0 0,-1-2-512 0,0 5-96 0,-1-1-32 0,2 0-13216 16,2-1-2656-16</inkml:trace>
  <inkml:trace contextRef="#ctx0" brushRef="#br0" timeOffset="207151.39">24827 6363 37551 0,'0'0'1664'15,"0"0"336"-15,1 10-1600 0,-1 6-400 0,-3 5 0 0,-1 6 0 0,-1 3 1664 0,0 1 240 16,-1 2 48-16,2 2 16 0,1 2-944 0,3-2-176 16,3-1-32-16,1-4-16 0,1-3-800 0,0-6 0 15,0-4 0-15,2-3 0 16,-1-3-1152-16,1-4-176 0,2-3-32 0</inkml:trace>
  <inkml:trace contextRef="#ctx0" brushRef="#br0" timeOffset="208635.05">30156 5537 17503 0,'0'0'1552'0,"7"2"-1232"0,2-5-320 0,4-1 0 16,3-1 3296-16,3-1 608 0,5-4 112 15,4-1 16-15,1-6-1088 0,4-3-240 0,2-2-32 0,1-1-16 16,5-2-1152-16,2-1-224 0,2 0-64 0,5-6 0 16,5-4-656-16,1-6-144 0,1-5-32 0,-1 0 0 15,-2 2-256-15,-5 2-128 0,-5 3 0 16,-4 7 128-16,-8 5-128 0,-3 3-144 0,-4 5 144 16,-5 3-208-16,-3 2-288 15,-5 4-48-15,-4 4-16 0,-3 1 0 0,-5 6-1232 0,0 0-256 0,0 0-64 16</inkml:trace>
  <inkml:trace contextRef="#ctx0" brushRef="#br0" timeOffset="209020.05">30931 4830 23039 0,'0'0'2048'0,"0"0"-1648"0,0 0-400 0,0 0 0 16,8 0 2624-16,2 0 448 0,2 0 96 0,1 1 16 15,1 0-1968-15,2 0-384 0,2 3-64 0,-2-1-32 16,-2 1-224-16,0 0-64 0,1 1 0 0,-2-1 0 15,0 0-448-15,-3 1 0 0,1-2 0 0,-2 2 0 16,-1 0 0-16,-2 0 0 0,1 1 0 0,-2 1-160 16,-1 0 160-16,-2 2 0 0,1 1 0 0,-2 1 0 15,-1 1 128-15,0-3 64 0,-2 2 16 0,-1 0 0 0,2-2 144 0,1 1 32 16,-3 1 0-16,0 1 0 0,1-2-384 16,-1 2 0-16,-1 2 0 0,0-1 128 15,2-1-1440-15,-2 0-288 0,1-5-48 16</inkml:trace>
  <inkml:trace contextRef="#ctx0" brushRef="#br0" timeOffset="210029.66">30241 5627 24879 0,'0'0'2208'0,"0"0"-1760"0,-5-3-448 0,5 3 0 16,0 0 2304-16,0 0 368 0,0 0 80 0,0 0 0 0,0 0-880 0,0 0-176 0,0 0-32 0,0 0-16 15,12 2-1072-15,1 1-192 16,2-1-64-16,5 2 0 0,2 3 0 0,4-1-16 0,4 1 0 0,3 1 0 16,0 1-304-16,4 0 160 0,2 5-160 15,-2 2 128-15,-2 1-128 0,0 1 0 0,0 0 0 0,-1 2 0 16,-1-1 0-16,1 2 0 15,-2-1 0-15,1 1 0 0,-2 1 0 0,2-4-256 0,-1 0 64 0,2-5 16 16,0 0 176-16,0-5-160 0,-1-3 160 0,-1-3-160 16,1-4 160-16,-2 0 176 0,-5-5-48 0,-1 1 0 15,-3-1 0-15,-2-1 0 0,-3 1 0 0,-4 0 0 0,-4 2 0 0,-1 2 0 16,-8 3 0-16,0 0 0 0,0-7 112 0,-4 3 16 16,-4 1 0-16,-3 2 0 15,-3 1-720-15,0 1-144 16,-1 0-32-16,0 2 0 0,-2 0-2976 0,0-2-608 15,1 0-112-15,2-1-16 0,1 0 464 16,2 0 112-16,2-1 0 0,3 0 16 0,6 1 3056 0,0 0 704 0,-3-7 0 0,4-1 0 0,5 0 2544 0,-1 2 528 16,0 1 128-16,2-1 0 0,0 2-816 0,1 1-160 15,1-1-48-15,-1 0 0 0,-1 1-816 0,-1 2-160 16,-6 1-48-16,8-3 0 0,0 3-720 0,0 0-160 16,-1 0-16-16,1 3-16 0,-8-3-240 0,8 0 144 15,0 2-144-15,-8-2 128 0,0 0-128 0,8 4 0 16,-8-4 0-16,8 6 0 0,-8-6 0 0,6 6 0 15,1-1 0-15,-2 2 0 0,0-1 0 0,0 2 0 16,-1 0 0-16,-1 1 128 0,-1 0-128 0,1 0 128 16,-2 2-128-16,1-1 128 0,-1 1 32 0,0 0 0 15,-1-3 0-15,0 1 0 0,-1-1 32 0,0 0 0 0,1-8 0 0,-3 7 0 16,-1-2 272-16,0 1 64 0,4-6 16 16,-4 5 0-16,-4-1 288 0,1 0 48 0,-3 0 16 15,0 1 0-15,-2-3-496 0,-1-1-80 0,-1 0-32 0,-2 1 0 16,2-2-288-16,-2 0 0 0,-1 0-208 0,-1 0-20032 15</inkml:trace>
  <inkml:trace contextRef="#ctx0" brushRef="#br0" timeOffset="211101.7">29098 5384 13823 0,'0'0'1216'0,"11"0"-960"16,6-2-256-16,6 2 0 0,3 3 3312 0,4-2 608 15,-4 2 128-15,2 1 32 0,4 0-2016 0,2 2-400 16,1-2-64-16,3 5-32 0,3 2-1152 0,2 2-224 15,3 0-64-15,1 0 0 0,1 4-128 0,0 0 0 16,-3 2 0-16,-2-3 0 0,9 2 0 0,-5-2 0 16,-7-2 0-16,-2-5 0 0,-7-2 304 0,-3-5-32 15,-5 2 0-15,-3-4 0 0,-6-4-32 0,-2-1-16 16,-6-3 0-16,-3-1-16288 0</inkml:trace>
  <inkml:trace contextRef="#ctx0" brushRef="#br0" timeOffset="211635.66">29339 5174 23951 0,'0'0'2128'0,"0"0"-1696"0,0 0-432 0,0 0 0 0,0 0 2112 0,0 0 320 16,0 0 80-16,0 0 16 0,-3 8-1024 0,-3 5-208 16,-5 2-32-16,0 2-16 0,-2 0-656 0,-3 0-128 15,0 0-16-15,-2 0-16 0,-3-4-432 0,2-1 0 0,-1-2 0 0,2 1 0 16,5-4 192-16,0 0-64 0,1-2 0 0,2-1 0 15,2 0 240-15,2-1 32 16,6-3 16-16,0 0 0 0,0 0 160 0,-1 5 16 16,2 1 16-16,5 2 0 0,3 5-608 0,5 0 0 0,6 2-192 0,3 2 64 15,2 1 128-15,1 0 0 16,1 0 0-16,2 3 128 0,1 1-128 0,0 2 0 0,0-5 0 0,-1 1 0 31,-1-4-352-31,0-2-96 0,-2-1 0 0,0-3-12016 0,0-2-2384 0</inkml:trace>
  <inkml:trace contextRef="#ctx0" brushRef="#br0" timeOffset="212158.8">30139 5700 32191 0,'0'0'1424'0,"0"0"304"0,0 0-1392 0,0 0-336 0,0 0 0 0,-7 6 0 16,-4 0 1152-16,-1 3 144 0,-1-1 48 0,-2 4 0 0,-2 1-112 16,-2 1-16-16,0 2 0 0,-2 1 0 0,-4 0-656 0,1 0-144 15,-3 2-32-15,1 3 0 16,-1 2-208-16,-2 1-48 0,-1 1-128 0,-2 0 192 0,-2 1-192 0,1 2 0 16,8-6 0-16,2 3 0 0,0-2 0 0,2 1 0 15,1-1 0-15,3-4 0 16,4 0-464-16,1-4 16 0,3-1 0 0,0 0 0 15,3-1-2816-15,0-3-576 0,4 1-96 0</inkml:trace>
  <inkml:trace contextRef="#ctx0" brushRef="#br0" timeOffset="212435.53">29340 6241 24879 0,'0'0'2208'16,"0"0"-1760"-16,0 0-448 0,0 0 0 0,0 0 1984 0,7 4 320 16,-7-4 64-16,5 3 16 0,-5-3-592 0,5 4-128 15,0 2-32-15,-1 1 0 0,1-1-656 0,-2 2-128 0,0 4-16 0,-2-2-16 16,-1 0-336-16,0 0-64 0,-1 2-16 0,1-1 0 16,0 0-400-16,0-1 0 0,0-1 0 0,1-1 0 15,2 0 0-15,2-3 0 0,-5-5 0 0,12 4 0 16,2 0 0-16,4-4 0 0,3 1 0 0,2-2 0 15,5-1 0-15,3-1 0 0,4 0 0 0,3-1 0 16,3 0-736-16,-1-2-224 0,37-8-64 0,-24 7 0 0</inkml:trace>
  <inkml:trace contextRef="#ctx0" brushRef="#br0" timeOffset="213019.32">31524 4687 36511 0,'0'0'1616'0,"0"0"336"0,0 0-1568 0,0 0-384 0,0 0 0 0,-7 4 0 0,-2 2 800 0,-1 0 80 16,1 3 16-16,-3 2 0 0,0 3-160 0,0-1-32 16,1 1 0-16,2 2 0 0,0 5-464 0,3 1-112 15,4-4 0-15,2 1-128 0,4-3 0 0,2 0 0 16,2-4-192-16,1 0 48 0,0-2 144 0,2-3 0 15,0-1 0-15,2-2-128 0,3-4 128 0,1-4 0 16,0-2-144-16,1-5 144 0,2-1-128 0,-1-1 128 16,0-4-160-16,-5 3 160 0,0-4 0 0,-3 2 0 15,-5 2 0-15,-2-2 160 0,-1 1 160 0,-3-2 48 16,-3-2 0-16,-2 2 0 0,-4-2 0 0,-4 2 0 16,-2 1 0-16,0 5 0 0,-4 1-224 0,0 6-144 15,-2 4 192-15,0 4-192 0,2 6-144 0,2 1-144 16,-2 5-32-16,4 0-19328 0</inkml:trace>
  <inkml:trace contextRef="#ctx0" brushRef="#br0" timeOffset="213316.47">31941 4733 34095 0,'0'0'1504'0,"0"0"320"0,0 0-1456 0,0 0-368 0,0 0 0 0,-4 5 0 15,-2 4 2080-15,-1 3 352 0,1 2 64 0,-1 2 0 16,1 5-2032-16,0 2-464 0,1 1 0 0,1-1 0 16,0 0-304-16,0-4-32 0,2-1-16 0,-1-2 0 31,1-3-336-31,0 0-64 0,1-5-16 0,2-2 0 0,-1-6-208 0,0 0-48 0,0 0-16 0,8-2 0 0,1-2 576 0,2-4 112 16,0-4 32-16,1 1 0 0,1-2 320 0,0 0 128 15,-1-2 0-15,1 1 0 0,-1 0 336 0,1-5 64 16,-2 4 16-16,-1 0 0 0,-3 4 608 15,-1-1 128-15,-2 0 32 0,-3 3 0 0,-1 1-288 0,-4 3-48 16,-4 4-16-16,-9 6-13728 16,-9 7-2752-16</inkml:trace>
  <inkml:trace contextRef="#ctx0" brushRef="#br0" timeOffset="213771.76">31538 6011 27647 0,'0'0'2448'0,"-6"0"-1952"0,-1 1-496 0,-1-1 0 16,-2-1 2672-16,1 2 432 0,2 2 96 0,-1 2 0 16,-2 1-1664-16,1 1-320 0,0 3-80 0,1 3-16 0,3 3-608 0,0 1-112 15,1 0-16-15,2 5-16 0,4-1-368 0,2-5-128 16,2-1 0-16,2-2 0 0,2-2-128 0,3-2 0 15,3-5-16-15,1-3 0 0,1-4 16 0,0-1 0 16,1-2 0-16,-1-3 0 0,0 0 256 0,0-3 0 16,-2-1 0-16,-2 0 0 0,-2-3 256 0,0 3 64 15,-2-1 16-15,-2 0 0 0,-7-2 464 16,-2 0 96-16,-1-1 0 0,-2 0 16 0,-3 0-160 16,-1 4-48-16,-1-2 0 0,0 3 0 15,-3 5-368-15,1 5-80 0,-2 3 0 0,0 4-16 16,-2 5-1136-16,2 4-208 0,1 0-48 0,1 6-19984 0</inkml:trace>
  <inkml:trace contextRef="#ctx0" brushRef="#br0" timeOffset="213919.07">32044 5953 44399 0,'0'0'1968'0,"0"0"400"0,0 0-1888 0,7 7-480 0,-2 3 0 0,-1 5 0 16,-3 4 608-16,-2 7 32 0,-2 7 0 0,-2 3 0 15,-2 2-464-15,0 0-176 0,-1 0 128 0,0-3-20928 16</inkml:trace>
  <inkml:trace contextRef="#ctx0" brushRef="#br0" timeOffset="214446.98">28405 5069 24879 0,'0'0'2208'0,"0"0"-1760"15,0 0-448-15,0 0 0 0,0 0 1984 0,0 0 304 0,4 8 64 0,2 9 16 0,-4 1-992 0,1 9-192 16,-3 5-32-16,0 5-16 0,-3-1-352 0,1 5-64 16,-1 2-16-16,-1-2-18064 0</inkml:trace>
  <inkml:trace contextRef="#ctx0" brushRef="#br0" timeOffset="214716.16">28731 5274 17503 0,'0'0'768'0,"0"0"176"0,-2 7-752 0,-3 6-192 0,-1 0 0 16,1 4 0-16,-1 2 2480 0,-1 2 464 15,1 0 80-15,0 1 32 0,2 0-1360 0,3-2-272 16,2-3-48-16,3-3-16 0,2-3-912 0,0-4-192 16,2-1-48-16,0-3 0 0,-8-3-208 0,10-1 0 0,1-3 0 0,0-2 0 15,1-7 0-15,0-2 0 0,-1 0 0 0,1-4 0 16,0 1 240-16,-2-1-48 0,-2 3-16 15,-1-1 0-15,-3-1 912 0,-2 2 176 0,0-1 32 0,-2 2 16 16,-2-1 32-16,0 2 0 0,-2-1 0 0,-2 4 0 16,0 0-784-16,-2 3-160 0,-2 2-16 15,-2 6-16 1,-1 5-928-16,-3 5-176 0,-1 6-32 0,-1 4-16 0</inkml:trace>
  <inkml:trace contextRef="#ctx0" brushRef="#br0" timeOffset="-214388.44">28679 6304 11055 0,'0'0'976'0,"0"0"-784"0,5-3-192 0,-5 3 0 15,0 0 4288-15,0 0 800 0,0 0 160 0,0 0 48 16,0 0-2512-16,3 13-496 0,-2 4-112 0,-1 3 0 15,-2-2-256-15,-1 3-64 0,-1 3 0 0,0 0 0 16,2 1-960-16,0 1-208 0,0-1-48 0,2 2 0 16,0 2-640-16,2 0 0 0,0-2 0 0,0-1 0 15,1-1-2480-15,1-3-416 16,0-4-96-16,0-3-14736 0</inkml:trace>
  <inkml:trace contextRef="#ctx0" brushRef="#br0" timeOffset="-214249.8">28940 6381 27647 0,'0'0'2448'0,"0"0"-1952"0,0 0-496 0,0 0 0 0,3 4 3024 0,-2 5 512 16,-1 0 112-16,0 3 0 0,-1 4-1456 0,-2-2-288 15,2 3-64-15,-3 2-16 0,0 4-784 0,0-3-144 16,0 3-48-16,1-1 0 16,-2 1-1104-16,1 2-208 0,0 1-48 0,2-3-21392 0</inkml:trace>
  <inkml:trace contextRef="#ctx0" brushRef="#br0" timeOffset="-208650.9">26880 5579 23903 0,'0'0'1056'16,"0"0"224"-16,0 0-1024 0,0 0-256 0,0 0 0 0,0 0 0 0,0 0 1728 0,0 0 320 15,0 0 48-15,0 0 16 0,9 1-208 0,0-1-48 16,0-1 0-16,2 0 0 0,1 0-816 0,-2-2-160 16,0 0-48-16,3 1 0 0,1-5-544 0,0 2-112 15,0 0-32-15,3 0 0 0,-1-1-144 0,3 1 0 0,-3 1 0 0,-2 2 0 16,-1 2-192-16,0 0 192 16,-1 2-160-16,0 3 160 0,0 2-224 0,-2 1 48 0,0 2 16 15,1-2 0-15,1 2 160 0,1 0 0 16,0-4 0-16,1 1-128 0,2-2 128 0,-1 0 0 0,2-5 0 15,-1 0-128-15,0 0 128 0,-2-1 128 0,3-4-128 0,1 1 176 16,0 0-48-16,1-3-128 0,-2-2 192 16,0 1-64-16,1 2-128 0,-1-3 128 0,-2 1-128 0,0 0 128 15,-4-1-128-15,0 2 0 0,-2 2 0 0,0 1-12288 16,-1 0-2432-16</inkml:trace>
  <inkml:trace contextRef="#ctx0" brushRef="#br0" timeOffset="-207963.14">26975 5837 7359 0,'0'0'320'0,"0"0"80"0,0 0-400 0,0 0 0 0,0 0 0 0,0 0 0 0,0 0 4672 0,0 0 832 16,0 0 192-16,0 0 16 0,0 0-2704 0,0 0-560 16,0 0-96-16,0 0-32 0,0 0-1040 0,0 0-192 15,9 2-64-15,0-2 0 0,1-2-304 0,0 0-64 16,2-2-16-16,1-3 0 0,-1 2-192 0,-1 0-64 15,1 0 0-15,-2 1 0 0,0 1-384 0,-1 2 0 16,1 1 0-16,1 1 0 0,-1 2 0 0,2 2 0 16,-2 3 0-16,1 1 0 0,-1 1 0 0,0-3-144 15,2-1 144-15,1 1-208 0,2-1 64 16,-1 0 16-16,-1-1 0 0,3-4 0 0,-1 4 128 16,2-5 176-16,0 0-48 0,0-4 0 0,0 2 0 0,1-5 0 15,2 2 0-15,1-3 0 0,1-1 0 0,1-1 0 16,1-1 0-16,1 0-13152 15,-3-1-2640-15</inkml:trace>
  <inkml:trace contextRef="#ctx0" brushRef="#br0" timeOffset="-201509.24">25011 4961 21823 0,'0'0'960'0,"0"0"208"0,0 0-928 0,0 0-240 0,0 0 0 0,0 0 0 0,0 0 2128 0,0 0 384 15,0 0 80-15,0 0 16 0,0 0-688 0,0 0-144 16,0 0-32-16,0 0 0 0,0 0-1104 0,0 0-240 16,0 0-32-16,0 0-16 0,11 2-208 0,1-1-144 15,0 0 192-15,1 3-192 0,0-3 0 0,0 2 0 16,-1 1 0-16,-1 1 0 0,1 0 0 0,1 2 0 15,1-1 0-15,-2 2 0 0,0 3 0 0,0-2 0 16,-1 1 0-16,1 1 0 0,-1-1 0 0,-2 2 0 16,1-2 0-16,-1 1 0 0,-1-5 0 15,0-1 0-15,0 2 0 0,-2-1-144 0,-1 0 144 16,-5-6 0-16,4 6 0 0,-4-6 0 16,0 0-400-16,0 0-48 0,0 0-16 0,0 0-16336 0</inkml:trace>
  <inkml:trace contextRef="#ctx0" brushRef="#br0" timeOffset="-201067.61">25323 5034 3679 0,'0'0'320'0,"0"0"-320"16,0 0 0-16,0 0 0 0,-6 0 4896 0,6 0 912 15,-7 3 176-15,7-3 32 0,-5 5-3472 0,1 2-704 16,2 0-144-16,2 1-32 0,-2 0-880 0,1 1-176 15,1-1-32-15,0 1-16 0,1-4-432 0,2 3-128 16,0-1 0-16,-1 0 0 0,1 3 0 0,-1-4 160 16,0 3-160-16,-1 0 128 0,-1-1-128 0,1 3 0 15,-1-2 0-15,0 0 0 0,-1-1 128 0,0-2-128 16,1-6 0-16,-4 7 128 0,-1-2 32 0,-1 0 0 16,0 0 0-16,-1-1 0 0,-1-1 320 0,2 0 64 15,-1-1 16-15,1-1 0 0,-1-1-112 0,1 0 0 16,-1 0-16-16,1 0 0 0,1 0-240 0,-2-1-32 15,1-3-16-15,6 4 0 0,0 0-144 0,0 0 0 16,-7-2 0-16,2 0-17120 0</inkml:trace>
  <inkml:trace contextRef="#ctx0" brushRef="#br0" timeOffset="-200124.14">24835 5036 18431 0,'0'0'1632'0,"0"0"-1312"0,0 0-320 0,0 0 0 16,0 0 3008-16,0 0 512 0,0 0 128 0,0 0 0 16,0 0-1280-16,-7-4-256 0,0 0-48 0,0 1-16 15,-2 1-1232-15,-2 0-256 0,-2 2-48 0,0 0-16 16,-1 0-256-16,-1 4-48 0,0-3-16 0,-2 5 0 16,-2-1 32-16,4 4 16 0,-1 4 0 0,1 1 0 15,0 1-64-15,1 2-16 0,1 1 0 0,1 1 0 16,2 1-144-16,1 1 0 0,-1-2 0 0,4 2 0 0,-1 0 0 15,2-3 0-15,1-2 0 0,2 0 0 16,0-6-224-16,1 1-128 16,1-2-32-16,-1-3 0 0,1-6-192 0,0 0-64 0,0 0 0 0,0 7 0 15,0-7-1584-15,0 0-320 16,0 0-64-16,0 0-12144 0</inkml:trace>
  <inkml:trace contextRef="#ctx0" brushRef="#br0" timeOffset="-199927.61">24472 5272 20671 0,'0'0'912'0,"0"0"192"0,-1 9-880 0,-1-3-224 16,1 2 0-16,0 0 0 0,1-8 2448 0,-3 8 448 0,1-2 96 0,2-6 16 15,-2 8-880-15,1 0-160 16,0 0-48-16,1-1 0 0,0-7-1216 0,1 8-256 0,0 3-64 0,2-5 0 16,-2 2-256-16,3-1-128 15,-4-7 128-15,8 6-128 0,1-1 192 0,0-1-64 16,2-1 0-16,0-2 0 0,2-1-128 0,2-1 0 15,-2-2 0-15,1-3 0 0,1-2 0 0,-1-1 0 16,1-2 0-16,0 3 0 16,-2-1-2176-1,-3 2-480-15</inkml:trace>
  <inkml:trace contextRef="#ctx0" brushRef="#br0" timeOffset="-199240.31">25265 5330 24351 0,'0'0'1088'0,"0"0"208"0,0 0-1040 0,0 0-256 0,8 1 0 0,-2 5 0 0,1-4 1424 0,-2 5 240 16,-1 2 32-16,-2 3 16 0,1 2-496 0,0 2-80 15,-3 1-32-15,-2 1 0 0,0 0-736 0,-2 2-160 16,-1 1-16-16,-2-2-16 0,-1 1-176 0,0-2 160 15,1-1-160-15,-1 0 160 0,0 0-32 0,-1-4-128 16,-3 0 192-16,2-1-64 0,-2-1 0 0,1-2 0 16,1-2 0-16,1 1 0 0,0-2 16 0,1-2 0 15,1-1 0-15,2 1 0 0,0-2-16 0,0 0-128 16,-3-2 192-16,8 0-64 0,-5 1-128 0,5-1 0 16,-8 1 0-16,8-1 0 15,0 0-2016-15,0 0-288 0,-7 2-48 0</inkml:trace>
  <inkml:trace contextRef="#ctx0" brushRef="#br0" timeOffset="-198987.49">25108 5579 8287 0,'0'0'368'0,"0"0"80"0,0 0-448 0,0 0 0 0,0 0 0 16,0 0 0-16,0 0 5504 0,-2 11 1008 16,-4-2 208-16,1 4 32 0,0-3-4368 0,1 3-864 0,0 0-176 0,0 2-48 15,0-2-832-15,-1 0-160 0,0-2-48 0,0 1 0 16,1-1-256-16,0-2 128 0,0-1-128 0,0-1 0 15,4-7 416-15,-3 7-32 0,3-7 0 0,0 0 0 16,0 0 448-16,0 0 96 0,0 0 16 0,0 0 0 16,0 0-336-16,0 0-64 0,0 0-16 0,0 0 0 15,0 0-336-15,7 4-192 0,1-2 192 0,2 2-192 0,1-2 128 0,-1 0-128 16,2 1 0-16,0-1 0 0,-1 0-240 16,1 0-96-16,2-3-32 0,1 1-12880 31,-1-1-2592-31</inkml:trace>
  <inkml:trace contextRef="#ctx0" brushRef="#br0" timeOffset="-196526.18">30648 5328 11055 0,'0'0'976'0,"0"0"-784"16,0 0-192-16,8 6 0 0,-3-1 3568 0,0 2 656 16,2-2 144-16,-2 2 32 0,-1-2-2288 0,-2 1-448 15,1 1-80-15,0 1-32 0,-2-1-512 0,0 3-96 0,0 0-32 0,1 2 0 16,-4-1-336-16,2 3-80 0,0 0-16 0,0 2 0 15,-2 2-352-15,-1 0-128 0,2 0 0 16,1 1 144-16,-3-1-144 0,1-1-192 0,-1-2 32 0,0-2 16 31,2-1-368-31,-1 0-80 0,-1-2-16 0,0-3 0 0,-1 1 208 0,1-2 32 0,-1-1 16 0,-2 1 0 16,0-1-880-16,-1-4-176 0,0 0-48 0,-1-1 0 16,0-1-352-16,0 0-80 0,0-4-16 0,0 1 0 15,1 0 624-15,-1-3 128 0,0 2 32 0,1 0 0 16,1 1 816-16,1 1 176 0,-1-3 128 0,6 6-192 15,-5-5 448-15,1 1 64 0,4 4 32 0,-4-4 0 0,4 4 432 0,0 0 96 16,0 0 16-16,0 0 0 16,0 0 400-16,0 0 96 0,0 0 16 0,0 0 0 0,0 0-784 0,0 0-160 15,0 0-16-15,0 0-16 0,0 0 256 0,0 0 48 16,0 0 16-16,7 6 0 0,-2-2-112 0,0 5 0 16,1-3-16-16,-4 1 0 0,1 0-128 0,-1 1-32 15,0-2 0-15,-1 3 0 0,-1-9-176 0,0 6-32 16,0-6-16-16,0 0 0 0,0 0-48 0,0 0-16 15,0 0 0-15,0 0 0 0,0 0 96 0,0 0 32 16,0 0 0-16,0 0 0 0,0 0-176 0,0 0-128 16,7-6 144-16,0 0-144 0,4-1 0 0,-1-2-192 15,1 3 16-15,0-1 0 16,2 1-2448-16,0 2-512 0</inkml:trace>
  <inkml:trace contextRef="#ctx0" brushRef="#br0" timeOffset="-195644.9">30467 5880 21183 0,'0'0'1888'0,"0"0"-1504"0,0 0-384 0,0 0 0 16,0 0 3344-16,-6 7 608 0,-3 1 112 0,-1 1 32 15,-2 1-2368-15,-1 1-480 0,-1 0-96 0,-1 2 0 16,1 2-752-16,-3-1-144 0,-2 2-16 0,-4-2-16 0,1 0-224 0,-3 1 0 15,1-3 0-15,0-2 0 0,2-2 0 0,2 1 0 16,4-5 0-16,0-2 0 0,3-2 0 0,2 0 176 16,1-2-48-16,2-1-128 0,8 3 272 0,-6-5-48 15,0-3-16-15,2-1 0 0,2 1-32 0,1-2-16 16,1-1 0-16,-2 2 0 0,1 1-160 0,1 2 128 16,0 6-128-16,0 0 128 0,-3-5 0 0,3 5 0 15,0 0 0-15,0 0 0 0,0 0-272 0,0 0-64 16,0 0-16-16,0 0 0 15,0 0-624-15,0 0-128 0,0 0-32 0,0 0 0 16,0 0 256-16,-5 5 48 0,5-5 16 0,0 0 0 0,0 0 480 0,0 0 208 16,0 0-192-16,0 0 192 0,0 0 0 0,0 0 336 15,0 0-32-15,0 0-16 0,0 0 96 0,0 0 0 16,0 0 16-16,0 0 0 0,0-7-240 0,0 7-160 0,0 0 192 0,0 0-192 16,0 0 0-16,0 0 0 0,0 0 0 0,0 0 0 15,0 0 208-15,0 0-64 16,0 0-16-16,-8 7 0 0,-1-2 144 0,1 3 32 15,1-2 0-15,0 1 0 0,2-2-176 0,5-5-128 16,0 0 144-16,0 0-144 0,0 0 192 0,0 0-64 16,0 0-128-16,0 0 192 0,0 0-192 0,0 0 128 15,0 0-128-15,0 0 0 0,10 1 0 0,-1-1 0 16,1-2 0-16,-1 2-12208 0,0-5-2384 0</inkml:trace>
  <inkml:trace contextRef="#ctx0" brushRef="#br0" timeOffset="-194779.64">30439 5287 30111 0,'0'0'1344'0,"0"0"256"0,0 0-1280 0,0 0-320 0,0 0 0 0,0 0 0 0,0 0 1600 0,0 0 240 16,-6-4 48-16,-1 2 16 0,1-1-848 0,-2 0-160 15,-1 2-48-15,-2 1 0 0,1 1-672 0,-2 1-176 16,-1-2 0-16,-1 0 0 0,-1-2 240 0,1 2 16 16,-3 0 0-16,1 0 0 0,2 0 304 0,0 0 64 15,2 0 16-15,-1 2 0 0,0 2-208 0,-1 2-48 16,2 1 0-16,0-1 0 0,0 1-384 0,3-1 0 16,1 1 0-16,1-1 0 0,-1 1 0 0,3-2 0 15,-1 0 0-15,2 0 0 0,4-5 0 0,0 0 0 16,-3 6 0-16,3-6 0 0,0 0 0 0,0 0 0 0,0 0-224 0,0 0 80 15,0 0 144-15,0 0 0 16,0 0 0-16,0 0 0 0,0 0-240 0,0 0-16 16,0 0 0-16,-2-6 0 15,2 0-512-15,2-2-96 0,-1-2-32 0,0-2 0 0,2 2 416 0,-1-1 80 16,1 2 16-16,0 0 0 0,-2 0 208 0,2 2 176 16,-3 7-208-16,0 0 80 0,0 0 128 0,0 0 0 0,0 0 0 0,0 0 128 15,0 0 416-15,0 0 96 0,-6 9 0 0,1 2 16 16,-1 2-272-16,-1 1-64 0,1 0-16 0,-1-1 0 15,0 1-144-15,2-1-32 0,0 0 0 16,1-2 0-16,0-2 112 0,2 1 16 0,-2-1 0 0,4-9 0 16,0 0-256-16,0 6 0 0,0-6 0 15,2 8 0-15,-2-8 0 0,8 7 0 0,3-2 0 16,3-1 0-16,3-4-1376 0,4 0-320 0</inkml:trace>
  <inkml:trace contextRef="#ctx0" brushRef="#br0" timeOffset="-192034.83">23539 4641 29023 0,'-12'-10'1280'0,"8"6"272"0,-1-2-1232 0,0-4-320 0,-1-2 0 0,2-3 0 0,1-3 1936 0,-1 0 336 15,1-6 64-15,2 0 16 0,1-4-896 0,1 0-176 16,2-2-48-16,1-2 0 0,1-2-480 16,3-2-112-16,1-3 0 0,4-4-16 0,2-7-288 0,6-1-48 15,3-1-16-15,4 0 0 0,4 1-272 0,3 3 128 16,4 0-128-16,1 4 0 0,1 0 0 0,3-1 0 15,4-5 0-15,6 2 0 0,6 1-240 0,4 4 48 0,1 4 16 16,1 5 0 0,-3 4-256-16,1 4-48 0,2 5-16 0,6 6 0 0,4 3 96 15,1 4 16-15,-1 4 0 0,-1 1 0 0,-2 3 112 0,5 3 16 16,5 0 16-16,6 1 0 0,5 0 48 0,1 1 0 16,-4 1 0-16,6 2 0 0,3 1 192 0,-2 2 0 0,-5 2 0 15,-3 4 0-15,-6 0 0 0,-2 2 0 0,-2 2 0 0,-2 4 0 16,-5 2 160-16,-5 2-160 0,-8-1 128 0,-7 2-128 15,-7-1 128-15,-3 2-128 0,-5 3 128 0,-3 5-128 16,-4 6 144-16,-3 8-144 0,-4 12 160 0,-4 1-160 16,-4-1 160-16,-3 0-160 0,-2-1 160 0,1-2-160 15,1 5 0-15,-2 1 0 0,-4 1 0 0,1-3 0 0,-2-3 160 16,-3-3-160-16,0-5 160 0,-3-3-160 0,0-1 544 16,-3-1 16-16,-2 0 0 0,-1 3 0 0,-2 6-208 0,-3-3-32 15,0 2-16-15,-1-2 0 0,-4 0 80 16,-1-2 0-16,-2 5 16 0,-1 2 0 0,1 5-208 0,-1-1-64 15,-1 1 0-15,0-3 0 0,-1-3-128 16,-1 0 192-16,-7 2-192 0,-3 0 192 0,1 0-192 0,-5-1 160 16,-2-1-160-16,0-2 160 0,0-9-16 0,0-3 0 15,-2-7 0-15,0 3 0 0,-1-3 64 16,1-4 16-16,0-1 0 0,-6 0 0 0,0-3-80 0,0-3-16 16,0-2 0-16,0-2 0 0,1 0-128 0,1-1 160 15,-2-1-160-15,-1 1 160 0,-1 0-160 0,-4 1 128 16,-7-4-128-16,-3 3 128 0,-2-3-128 0,1 3 0 15,2-4 144-15,2 2-144 0,0-5 128 0,0-2-128 16,-3-1 160-16,-1-1-160 0,2-2 192 0,-1-2-48 16,1-3-16-16,-2-1 0 0,4-4 96 0,2-4 16 0,-3-1 0 15,-3-4 0-15,-4-3-64 0,-1-1-16 0,0-4 0 16,-1-1 0-16,2-3-160 0,-4-2 0 0,-1-6 0 16,-1 0 128-16,-3 1-128 0,4-2 0 0,3-3 0 0,5 2 0 15,7-1 0-15,5 1 0 0,1-1-144 0,6-4 144 16,4 0 0-16,4-2 0 0,4-5 0 0,5-7 0 15,4-11-192-15,-5-30 192 0,6 5-192 16,15 31 192-16,3 0-160 0,3-5 160 0,2-5-128 0,7-4 128 16,6-5-144-16,4 1 144 0,2 0-160 0,1 4 160 15,4 2-256-15,1-2 32 0,1-3 16 0,1 2 0 0,-1 0-80 16,2 3-16-16,2 5 0 0,0 5 0 16,2 4 176-16,3 2 128 0,1 3-192 0,4 1 192 0,4 0-144 0,0 3 144 15,0-1 0-15,0 5-144 16,0 4 144-16,0 3-128 0,-4 3 128 0,3 1-128 0,0 4 128 15,2 2-128-15,3 1 128 0,3 1-128 0,3 1 128 0,2 1-160 16,0-2 160-16,-3 1-160 0,-3 2 160 0,0 0 0 16,-1-2 0-16,0 2 0 15,-2 0-448-15,-2 5-64 0,-1 6-16 0,-5 7-13200 16,-4 3-2640-16</inkml:trace>
  <inkml:trace contextRef="#ctx0" brushRef="#br0" timeOffset="-190757.76">27576 4073 24879 0,'0'0'2208'0,"0"0"-1760"0,0 0-448 0,4-6 0 0,1 1 2080 0,2-2 336 16,2-1 64-16,1-1 16 0,3-1-1200 0,4-1-224 16,3 0-48-16,3 0-16 0,4 2-432 0,1 3-96 15,1 2-16-15,1 2 0 0,0 4-464 0,0 3 0 16,0 5 0-16,0 3 0 0,-2 3 0 0,-1 6 0 15,-4 7 0-15,-1-1 0 0,-5 4 0 0,-3 0 0 16,-2 0 0-16,-1 0 0 0,-2 2 128 0,-1 0 0 16,-1-1-128-16,0 1 192 15,-1-1-192-15,1-3 0 0,-2-4 0 0,-1 1 0 0,-1-4-256 16,-2-2 0-16,0-2 0 0,-3-3 0 16,-4-3-528-16,-1-1-112 0,-2-2 0 0</inkml:trace>
  <inkml:trace contextRef="#ctx0" brushRef="#br0" timeOffset="-190409.2">27717 4509 25791 0,'0'0'2304'0,"0"0"-1856"0,0 0-448 15,0 0 0-15,0 0 2112 0,8 2 320 0,-8-2 64 0,9 3 0 0,-1 2-1504 0,0 3-304 16,-2 3-64-16,1 2-16 0,0 0-272 0,-1 2-48 15,-1 2-16-15,0 1 0 0,2-1-272 0,-2 0 128 16,0-1-128-16,0-4 0 0,1-3 0 0,-3 0 0 16,-3-9 0-16,6 6 0 0,-6-6 0 0,6 2 0 15,-6-2 128-15,8-2-128 0,1-3 544 0,2-4 48 16,0-3 16-16,1-2 0 0,0 0-96 0,-1 2 0 16,2-1-16-16,1 3 0 0,-1 0-368 0,2 3-128 15,3 0 0-15,1 4 144 16,-1 1-144-16,0 4 0 0,2 2-160 0,-1 2 160 15,2 0-320-15,-1 1 16 0,-1 0 16 0,1 0 0 16,-3-7-16-16,0 0 0 0,-2-3 0 0,-2-1 0 0,0-2 304 0,-1-2 0 16,0-1 0-16,-2-4 0 15,1 0-1376-15,-2-4-160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14:56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21042 6325 16575 0,'5'-17'1472'0,"-1"10"-1168"0,0-3-304 0,4 1 0 0,1 0 2880 0,3 1 512 15,-1 1 96-15,4 0 32 0,-2 3-1920 0,1 2-384 16,-2 4-80-16,2 3-16 0,1 4-112 0,0 4-32 16,2 4 0-16,0 3 0 0,1 2-368 0,2 4-80 15,-3 5-16-15,0 3 0 0,-2 4-192 0,1 4-32 0,0-2-16 16,-1 2 0-16,1-2-144 0,-4-1-128 16,-2-1 144-16,1-1-144 0,-5-4 0 0,-1-3 128 0,-2-4-128 0,-2 1 0 15,-3-3 0-15,-2 1 0 0,-3 1 0 0,-2-4 0 16,-1 0 0-16,-1 1 0 0,1-1 0 15,-2 0 0-15,-2 0 0 0,-1-1-256 0,1-3 16 0,0-2 16 16,-1 0-272 0,2-3-48-16,0-4-16 0,2-3 0 0,-1 1 0 15,0-6 0-15,0 0 0 0,5 1 0 0,-3 0 96 16,4 1 16-16,1 3 0 0,-1 0-9728 0,1-1-1920 0</inkml:trace>
  <inkml:trace contextRef="#ctx0" brushRef="#br0" timeOffset="275.95">21223 7084 19343 0,'0'0'1728'0,"0"0"-1392"0,-1-9-336 0,1 9 0 0,-1-7 3968 16,1 7 704-16,0 0 160 0,0 0 32 0,0 0-2304 15,0 0-448-15,0 0-80 0,-3 8-32 0,2 1-1360 0,1 3-288 16,0-1-48-16,0 4-16 0,1-1-160 0,2 2-128 16,1-2 192-16,-1 0-192 0,1-1 0 0,0 1 0 15,0-3 0-15,0-3 0 0,0 1 128 0,-1-2-128 16,-3-7 0-16,0 0 0 0,0 0 224 0,0 0-16 15,0 0 0-15,0 0 0 0,0 0 112 0,0 0 0 16,0 0 16-16,7 1 0 0,3-2-128 0,0-2-16 16,2-3-16-16,2-4 0 0,0-1-48 0,5-5-128 15,3-1 192-15,4-2-64 0,1-2-128 0,3-1-176 16,2 1 48-16,-1-1-14176 16,-2 1-2832-16</inkml:trace>
  <inkml:trace contextRef="#ctx0" brushRef="#br0" timeOffset="6021.89">8996 7004 32191 0,'-12'-8'1424'0,"12"8"304"0,0 0-1392 0,0 0-336 0,0 0 0 0,0 0 0 16,0 0 1616-16,0 0 256 0,0 0 48 0,0 0 16 15,3 12-992-15,2 0-208 0,3 1-32 0,2 1-16 0,2-1-368 16,3-1-64-16,4 0 0 0,0-2-16 0,2-1-240 16,-3-4 0-16,1-1 128 0,-1-2-128 0,0-1 0 0,2-4 0 15,-3-1 0-15,-1-3 0 0,3-4 224 0,-1-2-48 16,0-4-16-16,1 0 0 0,-3-1-16 0,3 0 0 15,0-2 0-15,1 2 0 0,-1 2-144 16,2 5 0-16,0 1 0 0,1 5 0 0,3 4 0 16,2 4 0-16,2 3 0 0,2 3 0 0,2 3 0 0,0 2-144 15,-2 2 144-15,1 2 0 0,1-1 0 16,-3-1 0-16,-3-3 0 0,-1-3 0 0,1-2 0 0,-1-1 0 16,0-4 0-16,0-1 0 0,-1-4 0 0,1-1 0 15,0-3 0-15,0 0 144 0,1-2-144 0,3 0 0 16,0 0 0-16,0 4 0 0,0 1 0 0,1 3 0 15,1 2 0-15,-2 5 0 0,-2 3 0 0,1 2 0 16,-2 0 0-16,2 1 0 0,1-2-144 0,0 0 144 16,0-2-192-16,1-1 192 0,1-7-144 0,3-2 144 15,3-3 0-15,1-3-144 0,1-1 144 0,1-1 0 0,-1-4 0 16,-2-1 0-16,-3-2 176 0,-2 2-48 0,-3 1 0 0,-2 2 0 16,1 4-128-16,0 0 0 15,-1 2 0-15,4 4 0 0,1 2 0 0,4 2 0 0,3 2 0 16,6 1 0-16,2 2 0 0,2 0 0 0,-1-2 0 15,1 1 0-15,-1 1 0 0,2-2 0 16,1-2 0-16,2-4 0 0,2 0 0 0,-1-4-192 16,-4 2 64-16,-2-5 128 0,-2 1 0 0,-5 0 0 0,-7 1 0 0,-2 1 0 15,-2 2 0-15,-4-2 288 0,-1 2-32 0,-1 2 0 16,0 2 160-16,-2 2 32 0,-1-3 0 0,3 6 0 16,3-2-160-16,2 1-32 0,5-1 0 0,0 2 0 15,0 0-256-15,3-1 0 0,-3-1 0 0,-1 0 0 16,-1-2 128-16,-2 0-128 0,-2-2 192 0,1 0-192 0,-2 1 0 15,1 0 0-15,-2 1 0 0,1-2 0 0,0-2 0 16,1 0-352-16,1-1 48 0,1 2 16 0,3-2 288 0,1-1 256 16,2 2-64-16,1-3 0 0,0 2 208 0,-1 1 48 15,1 1 0-15,1 3 0 0,2 1-288 0,0 0-160 16,0-2 192-16,1 2-192 0,2-1 0 0,0-2 0 16,1 4 0-16,-4-1 0 0,-2 1 128 0,-1 2-128 15,-5 1 0-15,-2 2 0 0,-2 3 128 0,-3 2-128 16,-3-1 0-16,1 0 0 0,-1 2 320 0,-1-3 0 15,2-3 0-15,-3 1 0 0,-2-2 0 0,1-1 0 16,1-3 0-16,2-1 0 0,-1-3-320 0,1 0 160 16,-1 1-160-16,-1-4 128 0,-1-1-128 0,3-1 0 15,-4 0 0-15,1 0 0 0,-2 1-384 0,1-1 32 16,1-5 16-16,0-1 0 16,0-3-272-16,3-3-48 0,0-1-16 0,1-1-20880 0</inkml:trace>
  <inkml:trace contextRef="#ctx0" brushRef="#br0" timeOffset="8255.67">15127 7047 18431 0,'0'0'1632'0,"0"0"-1312"0,3 8-320 0,-2-1 0 0,2-1 2480 0,-3-6 416 15,0 0 96-15,5 5 16 0,1 0-816 0,1 1-144 16,-1-5-48-16,3 2 0 0,1-1-592 0,0 1-112 0,0 1-16 0,1-3-16 16,-1 4-704-16,1-2-144 15,-1 1-32-15,2-2 0 0,0 1-240 0,2-2-144 16,2-1 160-16,1-1-160 0,0-3 144 0,1 0-144 15,0-2 128-15,3-1-128 0,2-1 0 0,3 0 128 0,0-1-128 0,3 0 0 16,1-4 0-16,0 3 128 0,-2 1-128 16,-1-2 0-16,0 2 0 0,-1 1 128 0,2 0-128 0,-4 2 0 15,0 1 144-15,-1-2-144 0,1 3 160 0,2 2-160 16,3 2 128-16,-1 0-128 0,2 0 0 0,2 4 144 16,4 2-16-16,2 2 0 0,4 2 0 0,-1-1 0 15,0 3-128-15,-1-3 0 0,2 0 0 0,-3-1 0 16,-2-4 0-16,0-1 0 0,1-2 0 0,0-2 0 15,0-2 0-15,1-5 160 0,3 1 16 16,1-1 0-16,2 2 160 0,1 0 48 0,-2 1 0 0,-2 2 0 16,-3 3-64-16,-1 1 0 0,0 5 0 0,1 3 0 15,-3 5-320-15,3 3 0 0,6 1 0 0,0-1 128 0,4-2-128 0,0-1 0 16,-1-5 0-16,1 0 0 0,-6-2 0 0,-2-2 0 16,0-4 0-16,-1-2 128 0,-1-3 0 0,-1-1 0 15,-3-2 0-15,2-1 0 0,-3 1 80 0,0-4 32 16,-1 1 0-16,1 1 0 0,0-4-48 0,-1 2-16 15,-2-1 0-15,-1 2 0 0,-3 1-176 0,1 0 0 16,-1 1 144-16,2 1-144 0,1 2 0 0,0 3 0 16,0-2 0-16,2 1 0 0,2 1 0 0,2-1 0 15,0-1 0-15,2 0 0 0,-2 0 0 0,2 0 0 16,-4 2 0-16,-3-2 0 0,-2 0 0 0,-4 0 0 16,-3 1 0-16,-1 1 0 0,0-1 160 0,0 0 16 15,-2 2 0-15,1-3 0 0,-2 2 16 0,2-2 16 16,0 2 0-16,3 1 0 0,0 1-208 0,4 1 0 0,3 5 0 15,6 3 0-15,1 3 0 0,2 3 0 0,-1 0 0 16,-1 0 0-16,-2-2 0 0,-2-2 0 0,-5-1 0 16,-2-1 0-16,-1-2 0 0,0-1-128 0,1-4 128 15,-1-1 0-15,-1-2 0 0,0-3 0 0,-2 0 0 16,2-3 0-16,0-1 0 0,4 2 0 0,0-3 0 0,2 2 0 16,2-2 0-16,2 3 0 0,-1 0 0 0,1 2 0 15,0 3 0-15,-4 2 0 0,-2 2 0 0,-1 1 0 0,-1 1 0 16,1 2 0-16,1-3 0 0,-1 2 0 15,-1 1 0-15,2-2-128 0,-1-1 128 0,2-2 0 16,-2 0 0-16,1-4 0 0,0 0 0 0,1-2 0 0,1-1 0 16,-1 1 0-16,-1-3 0 0,0 2 0 0,-2 0 0 0,1 0 0 15,-1 1 0-15,2 1 0 0,-2 2 0 16,0 1 128-16,0 0-128 0,-2 2 0 0,0 2 0 16,-2 3 0-16,-1-2 0 0,-1 0 0 0,-2 2 0 15,-1-3 0-15,0 0 0 0,-3 1 0 0,0-1 0 0,1 0 0 16,-2-1 0-16,0 0 0 0,0 0 0 15,-1 1 0-15,-1-4 0 0,1 2 0 0,0-2 0 0,1 0 0 16,-1 0 0-16,-1 0 0 0,2-4 0 0,0 2 0 16,2-4 0-16,2 0 0 15,-2-2-720-15,1-1-144 0,-2-3-32 0,-1 1-20704 16</inkml:trace>
  <inkml:trace contextRef="#ctx0" brushRef="#br0" timeOffset="16591.83">9187 6045 13823 0,'7'-19'608'0,"-1"8"128"0,1-4-592 0,3-3-144 0,5-3 0 0,-1-1 0 0,3 0 2176 0,-5 8 384 15,1-2 96-15,2-1 16 0,2-1-1456 0,3-3-304 16,3-3-48-16,5-2-16 0,2-2-464 0,7-4-112 16,9-2-16-16,4 2 0 0,2 1-128 0,0-1-128 15,1 2 144-15,1 2-144 0,-1 1 128 0,6 3-128 16,6-2 0-16,9 1 0 0,10 0 0 0,2 2 0 15,0 0 0-15,7 3 0 0,7-1-128 0,3 3-128 16,0 1-32-16,4 1 0 16,4 0-1104-16,6 3-208 0,7 4-64 15,1 1 0-15,0 0 1088 0,4 1 224 0,8-4 32 0,7-1 16 16,7-2 496-16,-1-3 80 0,-32 4 32 0,10 0 0 0,10-3 528 0,0 2 96 0,-2 1 32 16,1 3 0-16,4 1-240 0,-6 2-32 0,-8 4-16 15,-2 3 0-15,1 7 80 0,-7 6 16 0,-8 3 0 16,19 8 0-16,-12 5-448 0,-10 4-64 0,-5-2-32 0,-11 0 0 15,-10-1-224-15,-10 0 0 0,-9 0 128 0,-11 1-128 16,-8 1 0-16,-3-2 0 0,-7-3 0 0,-6 1 0 16,-4-1 0-16,-5 0 0 0,-3-3 0 0,-2-2 0 0,-2-1 0 15,-3-2 0-15,0 0 0 0,-2-2 0 0,-2-2 0 16,-1 1 0-16,0-1 0 0,0 1 0 0,-3-2 0 16,0-1-160-16,1 2 32 0,-1-5 0 0,0 1-16 15,1-4 0-15,-2-7 0 0,0 0 0 16,0 0-624-16,0 0-112 0,0 0-16 15,0 0-16-15,0 0 656 0,0 0 128 0,0 0 128 0,3-6-192 16,0-2-256-16,0 0-48 16</inkml:trace>
  <inkml:trace contextRef="#ctx0" brushRef="#br0" timeOffset="17658.15">8953 5896 5519 0,'0'0'496'0,"0"-9"-496"16,1-3 0-16,4 4 0 0,2 0 3936 0,3 1 688 0,3-1 144 0,3-1 32 15,1 0-3392-15,6-1-656 0,2 1-144 0,1-2-32 0,0-4 0 0,4 2-16 16,0 0 0-16,1-5 0 0,2-7-160 0,1-2-16 15,-2-4-16-15,5-5 0 0,5-3 128 0,10-1 16 16,9-3 16-16,12 0 0 0,9 0-64 16,-24 10-16-16,4-5 0 0,14-5 0 0,12-6-448 15,8-3 0-15,3-1 0 0,6 3 0 0,6 0-144 16,6 3 144-16,7 3 0 0,7 3-144 0,3 2 144 0,4 1 0 16,4 1 0-16,7 0 0 0,3 1 0 0,1-1 0 15,-2 2 0-15,6 0 0 0,-26 6 0 0,10-1 144 16,6 0-144-16,6-1 160 0,2 0-160 0,8-1 128 15,8 0-128-15,5 0 128 0,2 2-128 0,-2 0 128 16,-2 0-128-16,2 4 128 0,46-4-128 0,-13 8-176 16,-9 5 48-16,-7 7 0 0,-12 6 128 0,-4 6 256 15,1 8-64-15,-6 4-16 0,-5 3-176 0,-3 2 0 16,-1 4 0-16,0 1 128 0,-2 4-128 0,-1 0 0 16,-9 4 0-16,-1 2 0 0,-2 2 144 0,-6 3 48 0,-3 3 16 0,-6 1 0 15,-4 1 592-15,-4 1 112 0,-7-4 32 0,-5 2 0 16,-9 3-320-16,-6 4-64 15,-6-1-16-15,-4 11 0 0,-4 8-32 0,-8 2-16 16,-8-3 0-16,-6-2 0 0,-7-2-304 0,-4 2-64 0,-5 1-128 16,-3 1 192-16,-4 0-192 0,-3-4 128 0,-2-8-128 0,-3-7 0 15,-2-9 224-15,-3-6-48 0,-5-6-16 0,-3-5 0 16,-3-2-160-16,-4-7-192 0,-4-3 32 0,-2-3 16 16,-5-7 144-16,0 0-208 0,0 0 80 0,0 0-11936 15,-6-5-2384-15</inkml:trace>
  <inkml:trace contextRef="#ctx0" brushRef="#br0" timeOffset="22356.35">12684 6833 9215 0,'0'0'816'16,"0"0"-656"-16,0 0-160 0,5-5 0 0,2 3 3584 0,0 0 704 0,4 6 128 0,-1-1 16 15,2 3-2272-15,1 3-464 0,1 3-96 16,3 0 0-16,2 1-352 0,4 5-64 0,4 0-16 0,3 7 0 15,4 5-448-15,2 7-80 0,3-1-32 0,1 7 0 16,3 7-192-16,5-1-32 0,6 2-16 16,10-1 0-16,7-5-176 0,5 0-16 0,2-2-16 15,7-4 0-15,2-5-32 0,8-6-128 16,8-7 192-16,-1-8-64 0,-5-8-128 16,3-7 160-16,6-12-160 0,-1-6 160 0,-4-5-160 0,-2-10 192 15,-4-8-192-15,1-8 192 0,3-6-192 0,-5-3 192 0,-6-3-192 0,-6 3 192 0,-5 4-192 16,-6 3 192-16,-3 3-192 0,-5 5 192 0,-5 2-192 15,-4 5-192-15,-10 3 32 0,-6 3 16 0,-8 4 144 16,-5 4 0-16,-10 6 0 0,-5 1 0 0,-7 4 0 16,-5 4 0-16,-5 1 0 0,-8 3-11968 15,-9 2-2432-15</inkml:trace>
  <inkml:trace contextRef="#ctx0" brushRef="#br0" timeOffset="22922.39">12737 6858 21183 0,'0'0'1888'0,"0"0"-1504"0,7 0-384 0,-1 1 0 16,2 2 0-16,3 1 0 0,0 2 0 0,4 2 0 16,2 3 1792-16,5 3 432 0,3 4 80 0,3 4 32 15,4 3-1024-15,3 5-208 0,3 3-32 0,3 5-16 16,4 3-416-16,5 4-96 0,8-1-16 0,8 0 0 16,11-1 192-16,1-2 48 0,2-5 0 0,5-3 0 15,6-3 32-15,8-3 16 0,8-3 0 0,2-3 0 16,2-3-432-16,5-5-64 0,7-7-32 0,-2 0 0 15,-2 0-288-15,2-5 0 0,4-3 0 0,-1-3 0 0,-3-3 368 0,3-3 16 16,5-2 0-16,0-2 0 0,-1-4 96 0,4-1 32 16,3-1 0-16,2-5 0 0,-4-4-352 0,4-3-160 15,5-1 160-15,-5 0-160 0,-8 2 256 0,1-1-32 16,5 3-16-16,-5 1 0 0,-3 2-208 16,-2 2 0-16,-1-2 0 0,-8 2 0 0,-7 2 0 0,-7 0-240 15,-8 1 48-15,-6 0 16 0,-2 1 176 0,-6-1 0 16,-6-1 0-16,-6-1 0 0,-7-2 192 0,-7-1 32 15,-10-2 0-15,-5 2 0 0,-4 1 64 0,-6 2 16 16,-5 5 0-16,-6 4 0 0,-4 2-304 0,-3 4 0 16,-4 3 0-16,0 0 0 0,-7 6 256 0,0 0-64 0,0 0-16 15,0 0 0-15,1 9 224 0,0 1 48 16,-1-1 16-16,0 0 0 0,-1-1-464 0,1-8 0 16,0 0 0-16,0 0 0 0,-2 6 0 0,2-6 0 0,0 0 0 0,-7 4 0 31,1-7-816-31,0 0-256 0,0-4-48 0,-1-3-16 0</inkml:trace>
  <inkml:trace contextRef="#ctx0" brushRef="#br0" timeOffset="37048.94">25207 8351 13823 0,'0'0'1216'0,"-5"-5"-960"0,0-1-256 0,5 6 0 0,-5-6 2256 0,0 1 416 15,-2 0 80-15,2 1 0 0,5 4-944 0,-7-6-192 16,1 0-32-16,6 6-16 0,-7-7-224 0,1 0-64 16,0-3 0-16,3 0 0 0,-1-4-240 0,0-1-48 0,-1-2-16 0,1 4 0 15,-2 2 112-15,1 1 0 0,0 1 16 0,0 4 0 16,-2 1-112-16,7 4-32 0,-9-1 0 0,0 2 0 16,0 2-464-16,-3 5-112 0,-1 3 0 0,1 6-16 15,1 3-208-15,-2 2-32 0,0 1-128 0,1 4 192 16,3-4-192-16,0 3 128 0,-1-1-128 0,3 1 0 15,-1-1 0-15,1-3 128 0,1 0-128 0,3 4 0 16,-1-1 0-16,3-6 0 0,1 2 0 0,3 12 0 16,2-4 0-16,1-3 0 0,3-5 0 0,-2-6 0 15,-1-2 0-15,4 2 0 0,0-4 0 0,2 0 0 0,1-3 0 16,1-3 0-16,2-4 0 0,1-2 0 0,1-3 0 16,-1-3 0-16,-1-2 0 0,1-5 0 0,-3-2 0 0,0-5 0 15,1-1 0-15,-2-4 0 0,-2 0 128 0,0-1 0 16,-2-2-128-16,-1 0 192 0,-2 1-32 0,-2-5-16 15,0 0 0-15,-1 1 0 0,-2-1-144 0,-1 2 0 16,-1 4 0-16,-1 0 0 0,2 8 0 0,0 5 0 16,-1 3 160-16,1 5-160 0,0 6 0 0,0 0 0 15,3 11 0-15,-1 8 0 0,0 5 0 0,0 5 0 16,3 1 0-16,-1 0 0 0,1-1 0 0,2 1 0 0,1 0 192 16,0-3-192-16,1-1 0 0,0-2 0 0,1-2 0 0,1-1 0 31,0-4-1744-31,3-3-256 0,-3-2-48 0,1-5-17248 0</inkml:trace>
  <inkml:trace contextRef="#ctx0" brushRef="#br0" timeOffset="37609.08">25712 8283 15663 0,'3'-9'1392'0,"-2"-1"-1120"15,0-3-272-15,0-1 0 0,-1 1 3840 0,0 2 720 16,-1-1 144-16,-1 2 32 0,-1-3-2080 0,-1 1-416 15,-1 3-64-15,0 1-32 0,-1 1-784 0,-1 3-144 16,0 3-48-16,-1 2 0 0,-2 3-368 0,-1 4-80 0,0 4-16 0,-2 5 0 16,-2 8-320-16,2 5-64 15,1 2 0-15,2 5-16 0,0-1-64 0,3-2-16 0,-1-3 0 0,3-2 0 16,1-3-32-16,3-1 0 0,0 0 0 0,2-2 0 16,1-1 0-16,2-1 0 0,2-3 0 15,0 1 0-15,3-2-192 0,3-2 144 16,2 2-144-16,2-5 128 0,1-2-128 0,1-1 0 0,3 1 0 15,4-4 0-15,1-2 0 0,1-4 0 0,3-1-160 0,3-6 160 0,2-3-272 16,0-3 32-16,0-6 16 0,-1-1 0 16,-1-4-2288-1,-2-2-464-15,27-31-96 0,-17 11-15872 0</inkml:trace>
  <inkml:trace contextRef="#ctx0" brushRef="#br0" timeOffset="38885.64">26248 8174 33695 0,'0'0'1488'0,"0"0"304"0,0 0-1424 0,0 0-368 0,0 0 0 0,0 0 0 0,0 0 1744 0,0-7 288 16,2 1 48-16,4-1 16 0,0 1-1184 15,3 0-224-15,3 2-48 0,1 3-16 16,0 5-496-16,1-1-128 0,3 4 0 0,0 3 0 0,0 0 0 0,0 3 0 16,-1 4 0-16,1 4 0 0,-3 0 0 0,-2 1 0 15,-3 1 0-15,-3 3-128 0,-2 0 128 0,-2-1 0 16,-4-1 128-16,-2-2-128 0,-2-3 0 0,-3 1 144 15,-3 0-144-15,-1-1 0 0,-1 1 208 0,-1-5-64 16,1 0-16-16,0-2 0 0,1-2-128 0,1 1 160 16,1-4-160-16,2 0 160 0,2-2-160 15,1 0 0-15,6-6 0 0,0 0 0 16,0 0-1504-16,0 0-336 0,0 0-64 0,0 0-15936 0</inkml:trace>
  <inkml:trace contextRef="#ctx0" brushRef="#br0" timeOffset="39189.76">26614 8171 13823 0,'0'0'1216'0,"0"0"-960"16,0 0-256-16,0 0 0 0,0-7 4064 0,0 7 768 0,0 0 160 15,0 0 16-15,-4-3-2384 0,4 3-464 0,-8-4-112 0,3 4 0 16,5 0-640-16,-5 7-128 0,-4 3-32 0,0 3 0 15,0 2-624-15,-1 4-128 0,4 0-32 0,-2-1 0 16,0 2-80-16,3-2 0 0,4-1-16 0,-1-1 0 16,1-2-112-16,2 2 0 0,3-3-16 0,0-2 0 15,1 0-112-15,2-1-128 0,1 2 176 0,0-5-176 16,-1-3 128-16,3 1-128 0,1 0 0 0,2 1 0 16,0 1 0-16,2-1 0 0,2 0 0 0,1-2 0 15,0 0 0-15,0-2 0 0,1-4 0 0,0-1-144 0,2-4-176 16,1-2-16-16,2-2-16 0,2-5 0 15,2-5-2048-15,2-5-416 0</inkml:trace>
  <inkml:trace contextRef="#ctx0" brushRef="#br0" timeOffset="40116.93">26806 7670 28559 0,'0'0'2544'0,"4"-7"-2032"0,1-1-512 0,3 0 0 16,1-1 1472-16,1 0 208 0,1 0 48 0,0 1 0 15,2 1-432-15,0 3-80 0,1 0 0 0,0 4-16 16,-1 0-864-16,0 4-160 0,1 5-48 0,-2-1 0 0,-2 1-128 15,0 4 0-15,-4 6 0 0,1 1 0 16,-5 1 0-16,-3 2 0 0,-3 0 0 0,-1 0 0 0,-3 2 0 16,-2-1 0-16,-4 0 0 0,1-5 0 0,0-1 0 0,0-1 0 15,-1-3 0-15,1-2 0 0,1-2 128 0,3-2 0 16,1-1 0-16,2-2 0 16,6-5 128-16,0 0 32 0,0 0 0 0,0 0 0 0,0 0 160 15,0 0 16-15,0 0 16 0,0 0 0 0,0 0-96 0,0 0 0 16,6 0-16-16,3-4 0 0,1 1-176 0,1 3-48 15,2-2 0-15,3 1 0 0,2-2-144 0,-1 2 192 0,1-1-192 0,2 4 192 16,1-2-192-16,1 0 0 16,-2 0 0-16,-1 0 0 0,3 0 0 0,3 1-176 15,0 0 48-15,1 1 0 0</inkml:trace>
  <inkml:trace contextRef="#ctx0" brushRef="#br0" timeOffset="40766.55">27605 8254 28559 0,'0'0'1264'0,"0"0"272"0,0 0-1232 0,0 0-304 0,0 0 0 0,0 0 0 16,8-3 2096-16,1-3 352 0,0 1 80 0,1-1 16 15,1-1-464-15,2 1-96 0,1-4 0 0,4 3-16 16,3 0-912-16,1 3-176 0,1 2-48 0,0-2 0 0,-1 2-624 0,2 2-208 16,1 2 128-16,-1 3-128 0,0 0 0 0,-1 2 0 15,2-1 0-15,-3 2-144 16,-1-2-2032-16,-3 0-416 0,-1-2-80 0,1-1-15856 16</inkml:trace>
  <inkml:trace contextRef="#ctx0" brushRef="#br0" timeOffset="40980.48">27956 7756 35007 0,'0'0'3120'0,"0"0"-2496"0,0 0-496 0,7 8-128 16,1 3 1360-16,-1 7 256 15,-2 4 48-15,-1 5 16 0,-3 6 16 0,-2 7 0 0,-2 5 0 0,-1 3 0 16,2 3-976-16,-2 2-192 0,0 3-32 0,0 3-16 15,0-6-480-15,3-4-128 0,-2-9-16 0,3-3 0 32,3-5-1952-32,-1 0-384 0,1-6-80 0,0-2 0 0</inkml:trace>
  <inkml:trace contextRef="#ctx0" brushRef="#br0" timeOffset="41658.32">28786 8252 27519 0,'0'0'1216'0,"1"-7"256"0,-2-1-1168 0,0-1-304 0,-2 2 0 0,-1-3 0 0,0 1 1712 0,-1 0 272 15,-3 0 64-15,3 0 16 0,0 0-400 0,-2 0-96 16,0 1-16-16,-3 0 0 15,1 1-224-15,0 2-48 0,-1 3-16 0,-1 2 0 0,-2 1-480 0,0 7-80 16,0 4-32-16,-1 7 0 0,0 6-288 0,0 4-48 16,1 3-16-16,3 3 0 0,2 2-320 0,3-2 0 15,4-2 0-15,1-3 0 0,4-6 0 0,1 1 128 16,3-5-128-16,1-2 0 0,1-4 0 16,2-3-192-16,1-3 32 0,3-5 0 15,-2-1 160-15,2-2-208 0,-1-5 80 0,0-3 128 0,-2-1 0 16,1-4 0-16,0-4 144 0,1-4-16 0,-2-1-128 0,0-2 0 15,-2-3 0-15,0-1 0 0,-2 4 144 0,-1-2 16 16,-2 2 0-16,1 3 0 0,-3 3-160 0,0 5 128 16,-3 5-128-16,2 2 128 0,-3 6-128 0,0 0 128 0,0 0-128 0,7 10 128 15,1 7-128-15,0 2 0 16,0 4 0-16,0-1 0 0,2-1 0 0,-1-2 0 0,0-1 0 16,2 1 0-1,-1-1-2112-15,1 0-464 0,-1-3-96 0,-1-1-16 0</inkml:trace>
  <inkml:trace contextRef="#ctx0" brushRef="#br0" timeOffset="42159.28">29300 8377 41871 0,'0'0'1856'0,"0"0"384"0,5-5-1792 0,1 0-448 15,1-1 0-15,-2 1 0 0,-5 5 224 0,0 0-32 0,0 0-16 0,4-4 0 0,0-2 336 0,-4 6 64 16,1-8 0-16,-1 1 16 0,-1 1-224 0,-2-1-48 16,0-1-16-16,-1-1 0 0,-2 0-32 0,0-3 0 15,-2-2 0-15,0 0 0 0,0-2-112 0,1 2-32 16,-4 1 0-16,1 1 0 0,-1 2 256 0,0 2 64 16,-1 3 0-16,0 2 0 0,-1 4 64 0,0 3 32 15,0 4 0-15,-1 1 0 0,-2 9-256 0,2 5-48 16,-1 3-16-16,4 2 0 0,-1 2-224 0,3 2 0 15,4-2 0-15,-1-4 0 0,4-3 0 0,0-2 0 16,2-3 0-16,3-1 0 0,1 0-128 0,2-5 128 16,2-3-192-16,1 0 192 0,2-2-192 0,-1-1 64 15,2-6 128-15,2 0-208 0,-1-2 64 0,2-2 16 0,0-3 0 16,2-5 0-16,3-3-64 0,-2-5-16 16,-1 1 0-16,1-7 0 15,-1-4-368-15,1-6-80 0,-2-4-16 0,2-3 0 16,1-3 32-16,-1-2 0 0,-2-4 0 0,-1 4 0 0,0 2 384 15,-2 0 64-15,-3-1 32 0,-1-1 0 16,-1-1 160-16,-3 3 144 0,-2 4-16 0,-1 6-128 0,-2 5 512 16,-1 4-16-16,0 9 0 0,-2 5 0 0,-2 5 384 15,0 4 80-15,5 4 0 0,-7 11 16 0,-1 3-496 0,2 12-96 0,-2 10-32 0,2 4 0 16,0 4-224-16,1 4-128 0,1 6 160 0,-1 2-160 16,0 1 0-16,2 3-160 0,-1 2 0 0,0-8-14992 15,2-3-2992-15</inkml:trace>
  <inkml:trace contextRef="#ctx0" brushRef="#br0" timeOffset="42431.3">29533 8287 5519 0,'0'0'240'0,"-5"3"64"0,5-3-304 0,0 0 0 0,0 0 0 0,0 0 0 0,0 0 7056 0,0 0 1360 16,0 0 272-16,0 0 48 0,0 0-5952 0,0 0-1184 15,9 6-256-15,1-2-32 0,0-1-800 0,0 1-144 16,2-3-48-16,-2 1 0 0,1-2-320 0,-1 3 0 16,0 1 0-16,1 3 128 0,-1 0-128 0,-2 5 0 15,-3 1 0-15,1-1 0 0,-4 3 0 0,-2 1 128 16,-2-2-128-16,-1 3 128 0,-4-1-128 0,1-2 0 16,-1-1 128-16,1-1-128 0,-1 1 0 0,2-1 0 15,0-3 0-15,2-1 0 16,3-8-2064-16,0 0-336 0,0 0-64 0,0 0-14240 0</inkml:trace>
  <inkml:trace contextRef="#ctx0" brushRef="#br0" timeOffset="42635.78">29821 8222 28559 0,'0'0'2544'0,"0"0"-2032"0,-2-1-512 0,-2 1 0 15,0-3 2816-15,-4 2 480 0,0 2 96 0,-1 3 0 0,-1 2-1648 0,-1 3-336 16,1 2-64-16,2 1 0 15,-1 2-512-15,1 0-112 0,1 2-16 0,2 1 0 0,0 0-512 0,2-1-192 16,2-1 144-16,1-1-144 16,0 1 0-16,3-2 0 0,2-1 0 0,-1-5 0 15,1 1-1344-15,3-1-192 0,1-2-32 0,1 0-11760 16,1-1-2352-16</inkml:trace>
  <inkml:trace contextRef="#ctx0" brushRef="#br0" timeOffset="43048.71">30049 8228 42207 0,'0'0'1872'0,"0"0"384"0,0 0-1808 0,-1 8-448 15,-3 1 0-15,0 3 0 0,0-3 960 0,0 3 80 0,2 0 32 0,-1 1 0 16,2 2-432-16,0 0-64 16,-1-2-32-16,2-2 0 0,0 0-544 0,2-2-320 15,-2 0 32-15,1-2 16 16,-1-7-320-16,0 0-64 0,0 0-16 0,6 2 0 15,-6-2 96-15,8-1 32 0,0-3 0 0,1 0 0 0,0-2 352 0,0-5 192 16,-1 2-192-16,0 0 192 0,0-2-256 0,0 2 48 0,0 0 16 0,-1 3 0 16,0 3 192-16,-7 3-144 0,6 0 144 15,1 4-128-15,-3 1-32 0,1 4 0 0,2 4 0 0,-2 4 0 16,-1 3 352-16,0 2 80 0,1 2 16 0,0 3 0 16,0 4-288-16,-1 0 0 0,0 1-208 0,0-4 80 15,-1 5-192-15,-2-4-48 0,-2-6 0 0,-2-2 0 0,0-1 368 16,-2-5 0-16,1-4 0 0,-2-1 0 0,-1-1 272 15,-1-1 80-15,-2-3 16 0,0 0 0 0,-2 1 80 16,0-5 32-16,-1 0 0 0,-3-2 0 0,3-4-176 0,2-2-48 16,0-1 0-16,5-2 0 0,2-4 208 0,1-2 48 15,4-2 0-15,2 0 0 0,1-3 80 0,1 4 32 16,0 4 0-16,-1 0 0 0,3 4-80 0,-1 1-16 16,2 2 0-16,0 3 0 0,1 0-528 0,2 3 0 15,-4 0 0-15,3 3 0 16,-1 2-1024-16,0 0-304 0,-1 2-64 0</inkml:trace>
  <inkml:trace contextRef="#ctx0" brushRef="#br0" timeOffset="43642.13">30418 8430 35935 0,'0'0'3200'16,"0"0"-2560"-16,0 0-512 0,0 0-128 0,6-5 2128 0,1 0 416 15,4 1 80-15,2-4 0 0,1 2-1328 0,4-2-272 16,2 0-48-16,2-2-16 0,3 1-512 0,1 1-96 0,3-1-32 0,-1-2 0 16,2 3-320-16,-1 3 0 0,-2 1 0 0,-2 0 0 31,-3 2-1424-31,-1 0-208 0,-1 4-32 0,-3-2-16 16,-2 0-2128-16,-2 0-416 0</inkml:trace>
  <inkml:trace contextRef="#ctx0" brushRef="#br0" timeOffset="43805.63">30796 7854 30399 0,'0'0'1344'0,"0"0"288"0,0 0-1312 0,0 0-320 0,0 0 0 0,0 0 0 0,7 12 3344 16,-1 2 608-16,0 8 112 0,-1 8 32 0,0 8-2432 0,-2 5-464 16,1 9-112-16,-3 2 0 0,0 2-768 0,-1-1-128 15,-1-2-48-15,2-5 0 16,-1-6-3344-16,0-4-688 0,-1 27-128 15,2-18-13952-15</inkml:trace>
  <inkml:trace contextRef="#ctx0" brushRef="#br0" timeOffset="44216.63">31095 7839 41519 0,'0'0'1840'0,"0"0"384"0,0 0-1776 0,0 0-448 16,0 0 0-16,4 9 0 0,-2 4 464 0,0 5 16 16,-2 5 0-16,0 9 0 0,0 6 224 0,0 6 64 0,0 4 0 0,-2 6 0 15,0-1-768-15,1-1 0 0,-2-2-192 0,-1-3 32 32,0-7-368-32,2-6-80 0,-2-5-16 0,1-7 0 0,0-1 624 0,2-3 0 15,0-5 0-15,-1-1 0 0,1-6 192 0,1-6 144 16,0 0 48-16,0 0 0 0,0 0 304 0,5-5 64 0,2-3 16 15,2-5 0-15,3-1-448 0,2-5-96 16,2-1-16-16,2-3 0 0,2-1-208 0,0 3 144 0,0 5-144 16,-2 2 128-16,-6 6-128 0,1 3 0 0,-3 2 0 0,0 3 0 15,-3 5 0-15,0 5-176 0,-2-1 176 0,-2 2-128 0,-2 5 128 16,-1 1-192-16,-1-1 192 0,-3 1-192 16,-1-4-288-16,-1 0-64 15,1-3-16-15,0-3 0 0,-2 0 224 0,1 3 32 0,-3-3 16 0,0 0 0 16,-2-1 288-16,1 0 0 0,-1-1 176 0,-2 0-176 15,0-1 128-15,3-1-128 0,2-2 0 0,2 0 0 0,-1-1 208 16,7 0-64-16,-6 0-16 0,0 0 0 16,6 0-3504-16,0 0-704 0</inkml:trace>
  <inkml:trace contextRef="#ctx0" brushRef="#br0" timeOffset="44816.17">31478 8317 13823 0,'0'0'1216'0,"3"-4"-960"0,-1-2-256 0,2-1 0 0,-1-2 4416 0,1 2 832 16,-1 1 160-16,-3 6 32 0,0 0-3136 0,0 0-624 15,1-5-128-15,-1 5-16 0,0 0-416 0,0 0-80 16,0 0-16-16,-7 4 0 0,1-2-576 0,-2 5-112 15,-1 2-16-15,0 4-16 0,-3 0-32 0,-1 0 0 16,-3 3 0-16,2-3 0 0,-3 5 256 0,3-2 48 16,3-1 16-16,2-2 0 0,3-2-144 0,2-4-48 15,4 4 0-15,1 1 0 0,2-5-256 0,3 3-144 16,3-4 160-16,4 1-160 0,0-3 272 0,2-1-32 16,-1 3-16-16,0-6 0 0,2 0-224 0,1 0 176 0,0 0-176 0,-1-4 160 15,-2-1-160-15,-1-2-144 0,1 0 144 16,1 1-208-1,0-1-2672-15,0 0-544 0</inkml:trace>
  <inkml:trace contextRef="#ctx0" brushRef="#br0" timeOffset="45582.71">31878 8175 34095 0,'0'0'1504'0,"0"0"320"0,0 0-1456 0,0 0-368 0,0 0 0 0,0 0 0 16,7 9 2560-16,-3 4 432 0,-1 4 80 0,-5 5 32 0,-2 3-1856 0,0 1-368 15,0 1-80-15,1-1-16 16,-1-1-2512-1,1-3-512-15,0-2-112 0,2-4-16 0,1-2 464 0,1-4 96 0,2-2 16 0,-3-8 0 16,0 0 448-16,9-2 112 0,0-4 16 0,2-3 0 0,0-4 1216 0,0-2 240 16,-1-2 48-16,2-6 16 0,-1 0 832 0,-1 1 160 15,-2 0 48-15,1 1 0 0,-1 5 224 16,-2 3 48-16,1 4 16 0,-1 5 0 0,-6 4-912 16,0 0-176-16,4 13-32 0,-3 7-16 15,-1 3-192-15,-2 3-48 0,-1 2 0 0,-1-1 0 16,-1 4-256-16,0 1 0 0,-2 0 0 0,0-1 0 15,-1 5-2448-15,-1-4-560 0,-2 1-96 0,1-2-32 16,-1-2 912-16,0-2 176 0,-1-3 48 0,1-2 0 0,0-3 1408 0,-1-3 272 16,0-2 64-16,1-2 16 0,-1-3 1120 0,3-2 208 0,2-5 64 15,1 0 0-15,-1-4 768 0,2 0 144 16,1-4 48-16,1 0 0 0,3-2-512 0,2 0-112 16,0-1-16-16,3-3 0 0,3 1-352 0,1-1-80 0,1 0-16 15,3-1 0-15,0 3-400 0,0 1-96 0,0 2-16 16,0-1 0-16,0 3-352 0,0 1-160 15,1 2 128-15,-2 0-128 16,-2 0-1456-16,-1-4-368 0,-1 3-80 0,-8 3-16 0</inkml:trace>
  <inkml:trace contextRef="#ctx0" brushRef="#br0" timeOffset="45835.57">32092 8367 35935 0,'0'0'3200'0,"0"0"-2560"0,0 0-512 0,7-6-128 0,-1-3 2304 16,3 0 448-16,-1 0 96 0,1 1 16 0,1 2-1936 0,0 0-384 15,2 2-80-15,1 1-16 0,0 0-224 0,0 3-48 16,0 3-16-16,-3 3 0 0,-1 3-352 0,-3 6-80 16,-4-1-16-16,-2 3 0 15,-1 1-160-15,-2 2-16 0,-3-1-16 0,-2 1 0 16,-4-2-48-16,1 0-16 0,-1 3 0 0,0-5 0 0,-1-1 224 0,1 0 64 0,1-2 0 0,1-3 0 31,4-2-512-31,1-3-112 0,5-5-16 0,0 0-11248 16,0 0-2256-16</inkml:trace>
  <inkml:trace contextRef="#ctx0" brushRef="#br0" timeOffset="46050.6">32374 8316 35935 0,'0'0'3200'0,"0"0"-2560"0,0 0-512 0,-5 6-128 16,-1 2 1296-16,1 0 240 0,1 0 64 0,0 2 0 16,1-2-384-16,-1 4-80 0,0-1-16 0,2 2 0 15,-3 0-624-15,4 3-128 0,0-3-32 0,2 1 0 16,3-2-336-16,0 1 0 0,1 2 0 0,3-5 0 0,1 2 0 0,3 0 0 16,1-2 0-16,5 3-128 31,1-4-384-31,0-1-64 0,-1-3 0 0</inkml:trace>
  <inkml:trace contextRef="#ctx0" brushRef="#br0" timeOffset="46599.42">30216 9855 34095 0,'8'-5'3024'16,"8"-3"-2416"-16,6-3-480 0,5-2-128 0,5 0 2560 0,0-3 480 15,5 0 96-15,0 1 32 0,1 0-1600 0,0 2-320 16,1 1-64-16,-2 3-16 0,-5 3-800 0,-3 2-176 15,-3 4-16-15,-5 1-16 16,-5 2-1072-16,-3 1-224 0,-3 1-32 0,-1 1-13024 16,-4 2-2592-16</inkml:trace>
  <inkml:trace contextRef="#ctx0" brushRef="#br0" timeOffset="46782.86">30752 9413 20271 0,'-12'3'1792'0,"12"-3"-1424"0,0 0-368 0,0 0 0 16,-1 12 5872-16,1 6 1104 0,0 7 208 0,-1 3 48 16,-1 6-5312-16,1 2-1056 0,-1 4-224 0,0 2-32 15,1 2-224-15,0-1-64 0,-1-1 0 0,1-2 0 32,-3-1-3536-32,0-4-720 0,-4 28-144 0,-3-15-16 0</inkml:trace>
  <inkml:trace contextRef="#ctx0" brushRef="#br0" timeOffset="47322.72">31040 9236 6447 0,'0'-6'576'0,"2"-1"-576"15,0 2 0-15,-2 5 0 0,0 0 6816 0,8 5 1248 16,-2 6 256-16,-2 11 64 0,0 10-5568 0,-1 10-1120 0,-2 9-224 0,-1 5-32 15,-1 5-512-15,-2 7-96 0,-1 1-32 0,-1 0 0 16,-1-2-800-16,0-9-256 0,4-8 0 0,-1-7 0 16,-1-7-400-1,2-6-96-15,0-4-16 0,2-7 0 0,-1-5 768 16,1-4 0-16,0 0 160 0,0-10-32 0,0 0 624 0,0 0 112 0,9-8 32 16,-1-5 0-16,1-6 0 0,2-3 0 0,-1-4 0 0,3-2 0 0,4-8-480 15,1 2-96-15,3 2 0 0,3 1-16 0,3 2-176 0,0 5-128 16,-2 7 144-16,-1 7-144 0,-1 6 0 0,-2 4 0 15,-2 5 0-15,-3 6 0 0,-3 3 0 0,-4 4 0 16,-2 6-208-16,-5 1 64 16,-4 1-256-1,-3 1-48-15,-2-2-16 0,-3 0 0 0,-3-2 0 16,-2-2 0-16,-2-3 0 0,-1-1 0 0,-2-3 464 0,2-2 0 0,1-3 128 0,3-1-128 0,1-3 544 0,4 1 0 16,2-5 0-16,2 1 0 0,5-2-128 0,0 0-32 15,0 0 0-15,0 0 0 0,0 0-384 0,4-3 0 16,4-5-224-16,0 3 80 15,-2 1-2528-15,2 0-496 0,2 1-96 16</inkml:trace>
  <inkml:trace contextRef="#ctx0" brushRef="#br0" timeOffset="47827.69">31624 9932 39503 0,'3'-11'1744'0,"-1"4"368"0,2-2-1680 0,0-3-432 0,-1-2 0 0,0-3 0 0,-2-1 1024 16,0-1 112-16,-1 1 16 0,-1 3 16 15,-2-1-320-15,-1 3-64 0,0 1-16 0,-2 3 0 0,-5 1-384 16,0 3-64-16,-2 2-32 0,-2 5 0 0,-2 2-80 0,3 1-16 15,-2 0 0-15,2 4 0 0,-2 3 32 0,2 3 0 16,0 5 0-16,1-2 0 0,-3 3-224 0,2 1 144 16,2-1-144-16,2 0 128 0,2 0-128 0,4-3 160 15,1-1-160-15,3-1 160 16,4-2-160-16,1-1 0 0,3-1 144 16,1-3-144-16,2-4 0 0,0 0 144 15,4 1-144-15,-1-4 0 0,0-3 160 16,1-3-160-16,0-4 128 0,1-1-128 0,-2-3 0 15,1-2 0-15,-2-2 0 0,-1-2 0 0,-3-1-560 16,1-4 16-16,1-1 0 0,-2-2 0 0,-2-2 16 0,0 2 0 16,2-3 0-16,-1 2 0 0,0-6 208 0,0 1 64 0,1-1 0 0,0 1 0 15,-1-4 256-15,-1 4 0 0,0 1 0 0,0-1 0 0,-2 1 0 16,0 5-128-16,0 6 128 0,-1 6 0 0,-1 4 464 0,-1 0 208 16,-2 10 32-16,0 0 16 0,0 0 224 0,-2 17 32 15,-2 6 16-15,-1 4 0 0,-3 3-480 0,1 4-112 0,1 5-16 0,-1 0 0 16,1 4-384-16,-1-1 0 15,1-3 0-15,0 0 0 16,4-2-2208-16,-1-5-528 0,2-1-96 0,1-2-32 0</inkml:trace>
  <inkml:trace contextRef="#ctx0" brushRef="#br0" timeOffset="49235.18">32028 9704 35935 0,'0'0'3200'0,"0"0"-2560"16,0 0-512-16,0 0-128 0,0 0 1616 0,0 0 304 15,6 8 64-15,-1 5 16 0,-1 0-816 0,0 1-160 16,-2 2-48-16,1-2 0 0,1 3-608 0,0-1-128 0,0-2-32 0,1-1 0 15,-1-2-208-15,1-2-192 0,0-3 48 0,0 0 0 16,-5-6-32-16,8 4 0 0,0-3 0 16,2-1 0-1,0-1-224-15,-1-3-48 0,0-3-16 0,0-1 0 16,1 0-48-16,1-1-16 0,-1-2 0 0,2-1 0 0,0-1 288 0,1 2 64 0,1 1 16 16,0 2 0-16,-2 2 160 0,0 3 0 0,-2-1 0 15,1 5 0-15,-3 5 0 0,-3 3 0 0,-3 4 0 0,0 5 128 16,-5 6 256-16,-1 0 64 0,-2 2 16 0,-3 3 0 15,-3-3-336-15,0 3-128 0,-2-2 0 0,-1 1 0 16,1-2-416-16,1 0-176 16,-1 1-48-16,-1-2 0 0,1 0-784 0,1-2-176 15,0-2-16-15,0-3-16 0,0-1 752 0,1-4 160 0,2-2 16 0,1-4 16 16,3 0 816-16,0-2 176 0,6-5 16 0,0 0 16 0,-5-6 1072 0,1-3 224 16,1-4 32-16,2-2 16 0,1 0-96 0,1-2-32 15,2 0 0-15,1 0 0 0,0 0-480 0,2 1-112 16,2 2 0-16,1 5-16 0,-1-3-496 0,2 3-112 15,1 0-16-15,0 2 0 0,0 1-320 0,1-2 0 16,-1 3 0-16,0 1 0 16,-1 1-1344-16,2 0-272 0,0 2-64 15,-2-3-12336-15,0-1-2480 0</inkml:trace>
  <inkml:trace contextRef="#ctx0" brushRef="#br0" timeOffset="49554.39">32391 9544 35935 0,'1'-12'3200'0,"-1"12"-2560"15,5-8-512-15,2 2-128 0,2-2 2624 0,0 1 512 0,0 1 112 0,0 2 16 16,1-1-2464-16,-1 3-480 0,1-1-112 0,1 3-16 16,-1 3 32-16,-1 4 0 0,-1-1 0 0,-2 4 0 15,-2 4-224-15,-1-1 0 0,-2 4 0 0,-2 2 0 16,-2 2 0-16,-1 3 0 0,0 1 0 0,-1-1 0 15,-1-1 0-15,-1-3 0 0,1 0 0 0,1-3 0 0,-2-1 144 0,0-6-144 16,2 2 128-16,0-2-128 0,1-2 160 0,0 0-160 16,4-8 192-16,0 0-192 15,-2 6 208-15,2-6-64 0,0 0-16 0,0 0 0 0,0 9-128 16,2 1 0 0,1-4 144-16,-3-6-144 0,4 4 0 0,1 1 144 15,3-1-144-15,-2 1 0 0,2-2 128 16,1 0-128-16,0-2 0 0,0 0 0 0,1-1-1088 0,-1 1-256 0,0 2-64 0,0-2-16 15</inkml:trace>
  <inkml:trace contextRef="#ctx0" brushRef="#br0" timeOffset="49711.94">32781 10164 52527 0,'0'0'2320'0,"0"0"496"0,0 0-2256 0,0 0-560 16,0 0 0-16,0 0 0 0,0 0 896 0,0 0 64 15,0 0 0-15,0 0 16 16,-3 8-2720-16,-3-1-560 0,-11 4-96 0,2 8-32 0</inkml:trace>
  <inkml:trace contextRef="#ctx0" brushRef="#br0" timeOffset="52465.64">25147 11121 24879 0,'0'0'2208'0,"0"0"-1760"0,4-8-448 0,0 1 0 0,-1-1 2672 0,-3 8 448 15,0-7 80-15,0 1 32 16,-1 2-1264-16,-2-3-256 0,-2 3-48 0,-2 3-16 0,-1 1-832 16,-2 1-176-16,0 3-16 0,-4 4-16 0,0 4-608 0,0 2 0 15,-1 2-192-15,4 2 64 0,-1 3 128 0,3 2 0 16,1 1 0-16,3-1-128 0,2-2 128 16,1 1 0-16,0-5 0 0,2 0 0 0,2-1 0 0,0-3 0 15,1-1 0-15,2-3 0 0,0 0 128 0,2-2 0 16,-1-1 0-16,1 1 0 0,-7-7-128 0,9 2 192 15,0-1-64 1,0-1 0-16,0-1-128 0,0-3 0 0,1-2-128 16,-1-2 128-16,-1-1-144 0,-1-3 144 15,1-4-160-15,0-1 160 0,-3-5 0 0,3 1 0 16,-1-2 0-16,0 0 0 0,1-2 0 0,0 3 160 0,0 2 0 0,0 4 0 0,-2 3 96 0,-1 4 0 16,1 1 16-16,0 6 0 0,-6 2-64 0,9 4-16 15,0 2 0-15,0 7 0 0,1 5 64 0,-1 6 0 0,1 2 0 16,1 3 0-16,0-1-256 0,1 1-160 0,1 0 32 15,0-2 0 1,1 1-2752-16,1-9-528 0,-2-2-112 0,0-4-32 16</inkml:trace>
  <inkml:trace contextRef="#ctx0" brushRef="#br0" timeOffset="57806.21">25464 11305 27647 0,'0'0'1216'0,"0"0"256"0,-1-5-1168 0,1-4-304 0,3-3 0 0,0-2 0 0,3-1 3120 0,-1 0 560 16,0-1 112-16,2 2 32 0,2 1-1888 0,2 2-368 15,2 3-80-15,3 2-16 0,1-1-944 0,1 7-192 16,1 0-32-16,-2 7-16 0,-2 1-288 0,0 6 0 16,-2 4 0-16,-4 3 0 0,-3 4 0 0,-2 0 0 15,-4 2 0-15,-1 3 0 0,-3 1 0 0,-1 2-144 16,-2-6 144-16,-2-1 0 0,0 1-144 0,-2-8 144 16,0 1-160-16,-1-3 160 0,0-3-160 0,2-2 160 0,1-2-160 15,1-3 160 1,1-2-496-16,2-1 0 0,5-4 0 0,0 0-13088 15,0 0-2624-15</inkml:trace>
  <inkml:trace contextRef="#ctx0" brushRef="#br0" timeOffset="58007.64">25803 11132 42847 0,'0'0'1904'0,"0"0"384"0,0 0-1840 0,0 0-448 0,0 0 0 0,-6 5 0 15,-3 3 1312-15,-3 3 160 0,-3 6 48 0,1 2 0 0,0 5-928 16,1 1-176-16,0 1-32 0,1 3-16 0,4-3-368 0,0 1 128 15,0 1-128-15,3-3 0 0,3-5 0 0,0 0 0 16,4-4 0-16,0-2 0 0,2-1-176 0,3-4 176 16,-1-1-208-16,3-2 80 0,3-2 128 0,1 0-208 15,1-4 80-15,2-1 128 16,2-2-1472-16,2 1-160 0,-1 0-32 0</inkml:trace>
  <inkml:trace contextRef="#ctx0" brushRef="#br0" timeOffset="58214.57">26116 11250 35935 0,'0'0'3200'0,"0"0"-2560"0,0 0-512 0,0 0-128 16,0 0 2048-16,0 0 400 15,0 0 80-15,0 0 16 0,8-1-1632 0,0 0-320 16,1-1-64-16,1 2-16 0,-1 2-64 0,1 0-32 15,-3 4 0-15,1-3 0 16,-1 3-1376-16,-1-1-288 0,1 1-48 0,2 1-16 0</inkml:trace>
  <inkml:trace contextRef="#ctx0" brushRef="#br0" timeOffset="58398.24">26249 10911 24879 0,'0'0'2208'0,"0"0"-1760"0,0 0-448 0,-3 6 0 0,0 3 4416 16,0 6 784-16,2 9 176 0,1 5 16 0,1 3-3632 0,0 3-736 16,1 1-128-16,-1 4-48 0,1 0-448 0,0 2-80 15,-1-2-32-15,0 2 0 16,1-3-2656-16,0 2-512 0,3-1-128 0,1-3-15488 16</inkml:trace>
  <inkml:trace contextRef="#ctx0" brushRef="#br0" timeOffset="58792.04">26585 10806 43311 0,'4'-12'3840'0,"0"0"-3072"16,1 3-608-16,1 1-160 0,-2 3 480 0,-4 5 64 15,0 0 16-15,0 0 0 0,5 17-48 0,-4 12 0 16,0 14 0-16,-1 6 0 0,-1 5 64 0,-3 2 0 0,-2 0 0 0,0-1 0 15,1-1-576-15,-1-1 0 0,-1-3-192 0,-1-4 48 32,1-2-560-32,0-2-96 0,3-4-32 0,-1-4 0 0,1-11 416 0,1-4 80 15,2-9 16-15,0-1 0 0,1-2 480 16,0-7 96-16,0 0 32 0,0 0 0 16,8-10 224-16,1-3 32 0,0-6 16 0,3-5 0 0,2-2-176 0,0 0-48 15,-1 2 0-15,0 0 0 0,-1 6-192 0,0 2-144 0,-2 4 192 16,2 5-192-16,1 1 0 0,-1 5 0 0,-3 1-192 0,1 4 48 15,-1 0 16-15,-1 5 0 0,-3-1 0 0,1 1 0 16,-1 0-240 0,-1 2-32-16,-2-4-16 0,2 1 0 0,-1 0 176 0,-3-8 48 0,0 0 0 15,0 0 0-15,0 0 192 0,0 7 0 0,0-7 0 0,-3 6 0 0,3-6 192 16,-5 7 0-16,-1-1-16 0,-2 2 0 16,-3 1-176-16,1 0 0 0,-1 0 0 0,2 3 0 15,-2-3-2304-15,-1 3-352 0</inkml:trace>
  <inkml:trace contextRef="#ctx0" brushRef="#br0" timeOffset="59265.15">26901 11303 32255 0,'0'0'2864'0,"0"0"-2288"15,5 6-576-15,0 4 0 0,-1-2 2192 0,-1 1 336 16,-1 2 64-16,1-1 16 0,-2 2-1088 0,1 1-224 15,-2-1-32-15,1 0-16 0,-1 1-896 0,0 0-176 16,0-2-48-16,0-2 0 0,1-1-288 0,-1-1-64 0,0-7-16 0,0 0 0 31,0 0-848-31,5 5-192 0,3-5-16 0,3-4-16 16,2 0-96-16,1-2-32 0,4-3 0 0,1-3 0 0,-1-3 816 16,1-1 176-16,2-3 16 0,0 1 16 0,-3-5 416 0,1 0 128 0,-4 4 0 0,0 4 0 15,0 2 352-15,1 2 80 0,-2 3 16 0,-3 4 0 16,-1-1-64-16,-2 7-16 0,-3 6 0 0,-2 8 0 0,-5 2 0 15,-1 4 0-15,-3 4 0 0,0 4 0 16,-1-1-256-16,-1-2-48 0,-1-1-16 0,-1 1 0 0,0-1-432 0,0 0-96 16,1-2-16-16,0 0 0 15,-4 1-352-15,1-6-80 16,1-3-16-16,2-3 0 0,-1 0 496 0,3-4 112 0,1-1 16 0,0-3 0 0,-1-1 704 16,1-1 128-16,-1-2 48 0,7-1 0 0,0 0 480 0,0 0 112 15,0 0 0-15,0 0 16 0,0 0-752 0,-4-7-160 16,2 2-16-16,2-3-16 0,-2 1 96 0,4-1 32 15,-1-1 0-15,2 2 0 0,-3 7-288 0,0 0-48 16,4-5-16-16,-4 5 0 0,6-4-128 0,1 1 0 16,0 2 0-16,3 1 0 0,0 0 0 0,0 0-192 15,1 0 64-15,1 0 128 16,2 0-2880-16,2 0-464 0,20 0-96 0,4 20-16 0</inkml:trace>
  <inkml:trace contextRef="#ctx0" brushRef="#br0" timeOffset="59740.19">28592 11112 36863 0,'0'0'3264'0,"0"0"-2608"0,0 0-528 0,0 0-128 0,0 0 1840 0,0 0 336 15,0 0 64-15,-9 5 0 0,-6 5-1344 0,0 3-288 16,-2 5-48-16,-1 4-16 0,1 1-544 0,1 4 0 16,2-1 0-16,3-2 0 0,2 1 0 0,3-1 0 15,0-1-128-15,5 1 128 0,4-5 0 0,-1 1 0 16,3-3 0-16,5 0 0 0,-1-3 0 0,2 2 0 15,1-6 0-15,2 2 0 0,3-3 0 0,2-3 0 16,2 0 0-16,-1-3 0 16,1 0-896-16,1-3-144 0,-1 0-32 0,-1-5 0 15,1-2-2080-15,-4-2-432 0</inkml:trace>
  <inkml:trace contextRef="#ctx0" brushRef="#br0" timeOffset="60355.19">28872 11193 35935 0,'0'0'3200'0,"-2"-7"-2560"0,0 1-512 0,4 1-128 0,-2 5 1232 16,1-5 240-16,3-2 32 0,1 2 16 0,1 0-496 0,2-1-112 15,0 2-16-15,3 2 0 0,-2-1-400 0,0 2-96 16,0 1-16-16,0 3 0 0,-1 0-384 0,0 4 0 16,1 3 0-16,-3 1 0 0,0 2 192 0,-3 4-64 15,-1 4 0-15,-2 3 0 0,-3 0-128 0,-1 2 0 16,-2-3 0-16,-2 4 0 0,0-1 0 0,0 1 0 15,0-6 0-15,1-2 0 16,0 0-368-16,-1-2-96 0,2-3-32 16,-1-4 0-16,2-1-1088 0,0-2-208 15,5-7-64-15</inkml:trace>
  <inkml:trace contextRef="#ctx0" brushRef="#br0" timeOffset="60570.78">29146 11176 39391 0,'0'0'1744'0,"0"0"368"0,0 0-1696 0,-5 8-416 16,-3 1 0-16,-3 3 0 0,-2 2 704 0,-1 3 48 15,-2 1 16-15,1 2 0 0,-1 2 80 0,2-1 32 0,-2 2 0 0,3-1 0 16,1-1-704-16,3-1-176 0,1-3 0 16,3-2 0-16,1 0 0 0,3-3 0 0,2-2 0 0,3-1 0 15,3-1-160-15,3-3 160 0,3-2 0 0,4 1-144 16,4-3-80-16,4-1-16 0,2 0 0 0,3-1-12944 15,1-2-2576 1</inkml:trace>
  <inkml:trace contextRef="#ctx0" brushRef="#br0" timeOffset="60924.15">29378 11218 35007 0,'0'0'1552'0,"0"0"320"0,0 0-1488 0,0 0-384 0,8-2 0 0,2-1 0 0,2 0 2288 0,1 0 384 0,-3-3 80 0,3 1 0 15,3 1-1664-15,0 0-320 0,-1 0-80 0,2 0-16 16,0 0-448-16,0 1-96 0,0 3 0 0,-1-2-128 16,1 1 0-16,-2 2 0 0,0-1-192 0,-2 2 48 31,-1-2-1424-31,-1 2-288 0,-3 0-48 0,-8-2-17216 0</inkml:trace>
  <inkml:trace contextRef="#ctx0" brushRef="#br0" timeOffset="61107.27">29550 10829 35935 0,'0'0'3200'0,"0"0"-2560"15,0 0-512-15,0 0-128 0,0 0 1744 0,4 9 336 16,1 6 64-16,-1 8 16 0,-3 7-1232 0,1 8-240 15,-2 5-48-15,1 4-16 0,-1 0-112 0,0 2 0 16,0-3-16-16,0 1 0 16,-1-1-1296-16,-1-2-256 0,2-1-48 0,0-4-12368 15,2-2-2464-15</inkml:trace>
  <inkml:trace contextRef="#ctx0" brushRef="#br0" timeOffset="61846.08">30031 11356 31391 0,'0'0'1392'0,"4"-8"272"0,1 0-1328 0,0 0-336 0,1-1 0 0,-1 0 0 0,0-1 576 0,-1-1 64 16,-1 1 0-16,-1-3 0 0,1 1 576 0,-2 2 128 15,-1-1 32-15,-1 1 0 0,-2-1-288 0,-2 1-48 16,-1-2-16-16,-2 2 0 0,-1-1 0 0,-2 1 0 15,-1 2 0-15,-1 3 0 0,-1 1-512 0,-2 1-128 16,-1 2 0-16,2 1-16 0,-1 0 48 0,3 4 16 16,0 3 0-16,1 3 0 0,1 7-240 0,1 6-32 15,4 4-16-15,-1 1 0 0,2 1-144 0,1 1 0 16,2 1 0-16,2 0 0 0,-2-3 0 0,4-5 0 16,2-2-144-16,2-3 144 0,1-2 0 0,0-6 0 0,3 0-128 0,0-4 128 15,0-2 0-15,3-4-128 16,3-5 128-16,1-3 0 0,1-5 0 0,2-4 0 0,-1-5 0 0,1-2 0 15,-2-2-176-15,1-2 32 0,-3-4 0 16,0 0 0 0,-2 0-432-16,-1-1-64 0,-2 0-32 0,-2-1 0 15,-1-1-192-15,-2-2-32 0,0-2-16 0,-2-1 0 0,-2-1 672 16,-1 2 240-16,-1 1-144 0,-1 5 144 0,0 4 288 0,-2 5 144 0,1 5 16 0,0 6 16 16,1 4 560-16,0 2 96 0,-3 3 32 0,0 7 0 15,-1 9-560-15,-1 10-96 0,1 8-32 0,0 9 0 0,0 7-464 16,1 0 128-16,1 1-128 0,1 2 0 0,-1-1 0 0,2-1 0 15,-1-2-144-15,1-5 144 16,1-3-2368 0,-1-3-368-16,1-1-80 0</inkml:trace>
  <inkml:trace contextRef="#ctx0" brushRef="#br0" timeOffset="62302.74">30298 11319 34095 0,'0'0'3024'0,"0"0"-2416"0,0 0-480 0,0 0-128 15,0 0 2448-15,4 8 480 0,0 0 80 16,-1 0 32-16,-1 1-1872 0,1 1-368 16,0 4-80-16,-1-3-16 0,2 1-448 0,0 1-80 0,0-4-32 0,1 2 0 15,-1-1-144-15,0-3 0 16,0 0 0-16,1-1 0 0,-5-6-336 0,7 2 0 16,0-1 0-16,1-3 0 15,-1-3-128-15,1-4-32 0,2-5 0 0,1-1 0 0,0-2 112 0,2-1 32 0,2-2 0 0,-2-2 0 16,1 0 176-16,0 0 48 15,-2 1 0-15,1 2 0 0,-2 1 128 16,-4 5 176-16,0 4-48 0,-2 3 0 16,-5 6 0-16,0 0 0 0,0 0 0 0,1 13 0 0,-5 7 512 15,1 5 80-15,-4 3 32 0,-1 2 0 16,-2 3-512-16,-1 0-112 0,0 0 0 0,-1 1-128 0,1-4 0 16,2 0 0-16,-2-6 0 0,0 1-192 0,-1-1-208 15,3-5-48-15,2-2 0 0,0-3 0 0,-1-1 208 0,0-1 48 0,1-1 0 0,-1-5 0 0,0 1 192 16,0-3 0-16,2-1 0 0,-1-1 0 15,-1-2 192-15,2-2-32 0,-1 0 0 0,2-1 0 0,0-1 208 16,5 4 32-16,-4-5 16 0,4 5 0 0,-1-6 0 0,1-4 0 16,1 1 0-16,1 2 0 0,4-1-160 0,-2 0-16 15,1 3-16-15,1 2 0 0,2 0-224 16,0 2 0-16,0 0 0 0,2 0 0 0,2-2-160 0,1 2-80 16,0-1-16-16,1 2 0 15,-1-1-1920-15,2 1-384 16,0 0-64-16,1-1-32 0</inkml:trace>
  <inkml:trace contextRef="#ctx0" brushRef="#br0" timeOffset="63093.41">24977 10498 20271 0,'0'0'1792'0,"0"0"-1424"0,0 0-368 0,0 0 0 0,0 0 3312 0,-4 5 592 15,-2 6 112-15,1 0 16 0,0 8-2800 0,0 6-560 16,-4 7-112-16,-2 9-32 0,1 7-256 0,-2 10-48 16,-1 10-16-16,-1 3 0 0,-2 0 176 0,2 2 16 15,-3 0 16-15,1-1 0 0,4-2 384 0,1-4 80 16,0-6 16-16,6-4 0 0,1-9-112 0,5-6-16 15,6-2 0-15,2-3 0 0,5-2-480 0,7-3-96 16,7-2-32-16,6-3 0 16,3-3-1440-16,8-3-304 0</inkml:trace>
  <inkml:trace contextRef="#ctx0" brushRef="#br0" timeOffset="63485.66">27429 10776 36863 0,'6'-29'3264'0,"1"16"-2608"0,2-4-528 0,5 3-128 0,5 2 832 0,3 4 144 16,3 4 32-16,-2 7 0 0,-1 7-432 0,-2 10-96 16,-2 9-16-16,-1 14 0 0,-1 14 544 0,-3 8 96 15,-3 7 32-15,-2 4 0 0,-3 4-544 0,-1 2-96 16,-4-2-32-16,-1 0 0 0,-1-10-464 0,-1-1 128 15,-3-9-128-15,1 0 0 0,-1-1 0 0,-1-6 0 16,2-2 0-16,-2-7-160 16,2-3-1696-16,0-9-320 15</inkml:trace>
  <inkml:trace contextRef="#ctx0" brushRef="#br0" timeOffset="63834.39">28471 10703 35823 0,'0'-24'1584'0,"0"17"336"0,0 1-1536 0,0 6-384 0,0 0 0 0,0 0 0 0,0 0 1408 0,-7 0 224 15,-2 4 32-15,-1 8 16 16,-4 9-416-16,0 10-96 0,-3 12-16 0,-1 9 0 0,0 8-384 0,-1 5-64 16,1 6-32-16,3 2 0 0,3 4-224 0,1-3-64 15,4-2 0-15,1-6 0 0,6-4-256 0,3-9-128 16,3-3 128-16,6-1-128 0,4-5 0 15,5-2 0-15,0-4 0 0,5-2 0 16,5-3-3088-16,4-3-496 0</inkml:trace>
  <inkml:trace contextRef="#ctx0" brushRef="#br0" timeOffset="64183.65">30790 10926 45663 0,'18'-21'2032'0,"-6"14"400"0,5 1-1936 0,1 2-496 0,-5 5 0 0,1 8 0 0,1 6 160 16,-3 7-160-16,-2 8 160 0,-2 6-160 0,-4 7 512 0,-3 10 16 15,-2 10 0-15,-2 5 0 0,0 4-192 0,-2 0-32 16,-1-2-16-16,-1-1 0 0,-1 0-288 0,1-4 128 16,-1-3-128-16,-1 8 0 0,2-10 128 0,2-9-128 15,0-8 0-15,1-8 0 16,-1-6-512-16,1-4-144 0,0-6-48 0,0-2-20416 0</inkml:trace>
  <inkml:trace contextRef="#ctx0" brushRef="#br0" timeOffset="67839.99">25070 9158 19343 0,'0'0'1728'0,"0"0"-1392"0,0 0-336 0,0 0 0 0,11 0 3680 0,-1-1 672 16,2-1 128-16,1 2 16 0,1 2-2544 0,3-1-512 16,0 0-96-16,2 2-32 0,0-3-656 0,1 1-128 15,-1 2-16-15,1-1-16 0,-1 0-368 0,0-2-128 0,-2 1 0 0,0-4 0 16,-2-1 128-16,3-1-128 16,2 0 0-16,0-2 144 0,-1-2-144 0,1 0 0 15,-1 0 0-15,1 0 128 0,1 0-128 0,2-2 0 16,2 2 0-16,2 3 128 0,3 3-128 0,2 4 0 15,1 3 0-15,3 3 0 0,1 3 0 16,4 2 0-16,-1 2 128 0,2 3-128 0,0-2 0 0,-2 0 0 0,-2-2-144 0,1 0 144 16,1-2 0-16,0-5 0 0,-4-3 0 0,-1 1 0 15,-1-4 0-15,-1-4 128 0,-1-1-128 0,0-4 192 16,-1-3 176-16,0-1 16 0,0-4 16 16,1-1 0-16,-2-3-16 0,1 1-16 0,2 3 0 15,-1-2 0-15,3 2-144 0,2 4-32 0,1 2 0 0,2 5 0 16,2 2-192-16,1 4-128 0,3 4 128 0,-2 0-208 0,0 2 208 0,-2 3 0 15,-4 3-160-15,-3 0 160 0,-1 0 0 0,-2-1 0 16,-2-3-144-16,0 1 144 0,0-2 0 0,3-2 0 16,-3-2 0-16,1-2 0 0,1-1 448 15,1-4 112-15,5-3 16 0,1 0 0 16,-1-4-432-16,0 2-144 0,0 0 0 0,-3 2 144 16,-1 5-144-16,-3-2 0 0,-1 4 0 0,-1 4 0 0,-2 0 0 0,1 4-304 15,-2 1 48-15,1 1 16 0,2 2 240 0,-2-2 256 16,2 1-48-16,-1-1-16 0,2-1-192 0,0-1 0 15,0-1 0-15,3-2 0 0,1-3 0 0,1-2 0 16,-2-1 0-16,-1 0 0 0,2-6 0 0,1 1 0 16,1-2 0-16,-1 0 0 0,-3 0 0 0,0 2 0 0,-4 2-144 0,2 3 144 15,-1-1 0-15,-3 4 0 0,-2 0 0 16,-1 2 160-16,0 3-160 0,1 0 0 0,1 1 0 0,1 0 0 16,0 1 0-16,3 0 0 0,1-2 0 0,1-1 0 15,3-2 0-15,1 0 0 0,1-1 0 0,2-3 0 16,3-2 0-16,-1 1 0 0,2 0 0 0,0-3 0 15,-3 0 0-15,-2-1 0 0,-1 0 0 16,-2-1 0-16,1 1 0 0,-3 0 0 0,-2 1 0 16,0 0 0-16,-1 0 0 0,1 0 0 0,0 0 0 0,0-1 0 15,1 1 0-15,3-4 0 0,4 1 0 0,4-1 0 0,-1-5 0 16,1-2 0-16,0 2 0 0,0 0 0 0,1-2 0 0,-3 0 0 16,-1 1 0-16,0 1 0 0,-1 1 0 15,-2 3 0-15,-6 5 0 0,-2 0 0 0,-2 3 0 16,1 1 0-16,-1 1 0 0,0 3 0 0,2-2 0 0,-1 3 0 15,1 1 0-15,5 5 0 0,-1-2-144 0,-1 1 144 16,0-3 0-16,1-1 0 0,0-2 0 16,2 0 0-16,0-1 0 0,1-1 0 15,2 0 0-15,1-1 128 0,2-1-128 0,0 0 0 16,1 0 0-16,-3 0 0 0,-5 0 0 0,0 0 0 16,-7-1-128-16,0 1-80 0,-1 1-16 0,0 2 0 0,0 2 224 0,1 3 208 15,0 2-32-15,2 2-16 0,13 3-160 0,3 1 128 16,-7-4-128-16,2-2 128 15,1-1-528-15,2-2-112 0,0-2-32 0,-2-2 0 0,0-1 352 0,1-2 64 16,-2-2 128-16,1-2-208 0,1-1 208 0,0-1 0 0,1 0 0 0,-1-1 0 16,-2-1-192-16,-1-1 192 0,-3 0-208 15,-3 0 80-15,-2 1 336 0,0 0 80 0,2 2 16 0,-1-2 0 32,8 2-688-32,0 2-128 0,-1 1-16 0,2 2-16 15,3 1 544-15,2 0 0 0,2 0 0 0,-2 0 0 16,0-3 0-16,-4 6 0 0,0-3 160 0,-2 0-32 0,-1-4-128 0,-2 3 128 15,1-2-128-15,-2-1 128 16,0 1-448-16,-1 1-64 0,-1-1-32 0</inkml:trace>
  <inkml:trace contextRef="#ctx0" brushRef="#br0" timeOffset="68589.36">30534 10686 28559 0,'0'0'2544'0,"8"6"-2032"0,4 2-512 0,2-1 0 0,3-2 1280 0,4-2 176 0,1-5 16 0,3 0 16 16,2-4-16-16,2-1-16 0,0-5 0 0,1-1 0 0,0-3-416 0,1-1-80 16,0-4 0-16,1-1-16 0,1-1-944 0,1-1 0 15,0-2-272-15,-1 3 64 0,-1-3 208 0,-2 5 0 16,-2 5 0-16,-2 7 0 0,-4 1 0 0,-1 6 0 16,-2 4 0-16,1 6-144 0,-2 2 144 15,2 3 0-15,-1 3 0 0,2 1 0 16,1 0 0-16,3 0 0 0,1-3 0 15,2-1 0-15,0 0 192 0,2-2-16 0,3-1-16 0,-1-3 0 16,2-1-560-16,3 0-112 0,1-4-32 0,1 1 0 0,1 1 544 0,-1-2 0 16,-1 1 0-16,0 1 0 0,-2 0 0 0,-2 1-128 15,-2 3 128-15,-2 0 0 0,-2-1 160 16,1 1 96-16,1-1 0 0,-1-1 16 0,-1 1-80 0,0-1-32 16,-1 1 0-16,0-5 0 0,0 0-160 0,-4 0 128 15,-1-2-128-15,-1 0 128 0,0 0 336 0,-2-2 64 16,0 0 16-16,-1 0 0 0,-4-1-544 0,1 1 0 15,-2-1 0-15,0 0 0 0,-2 1 0 0,1-2 0 0,1-1 0 16,-2-1 0 0,-1 1-768-16,-2 1-272 0,-2 0-48 0</inkml:trace>
  <inkml:trace contextRef="#ctx0" brushRef="#br0" timeOffset="71940.83">31433 10657 28559 0,'0'0'2544'0,"0"0"-2032"0,0 0-512 0,0 0 0 0,0 0 1280 0,0 0 144 0,0 0 48 0,0 0 0 15,0 11 0-15,-2 3 16 16,-2 3 0-16,-1 4 0 0,-3 2-208 0,1 3-32 0,-1 2-16 0,0 0 0 16,-1-3-912-16,0 1-176 0,-2 0-144 0,1 0 192 15,-1-3-192-15,2-3 0 0,-1-1 0 0,-1-1 0 16,-2-4 0-16,2 1 0 0,-1-1 0 0,1 0 0 16,-2-1 0-16,-1 0 0 0,-3 0 0 0,1 2 0 15,1-2 0-15,-1 1-256 0,1 0 64 16,0 2 16-16,2-3-320 0,1 1-64 0,1-1-16 15,2-3 0-15,-2-3-128 0,3 0-16 16,2-6-16-16,1 2 0 0,5-3 576 0,0 0 160 0,-6-1 0 0,2-2 0 0,1-4 0 16,1 0 160-16,1-3-16 0,2-3 0 0,2-4-144 15,1 1-256-15,1-1 64 0,0 1 16 0,-1 0 176 0,0 3 0 16,0 5 0-16,-3 2 128 16,-1 6 112-16,0 0 16 0,0 0 16 0,0 0 0 0,0 0-80 0,0 0 0 15,0 0-16-15,0 0 0 0,0 6-176 0,0 5 0 16,0-1 0-16,0 1 0 0,0-2 144 0,0 0 0 15,0-1 0-15,2 1 0 0,-1-3-16 0,-1-6 0 16,0 0 0-16,2 7 0 0,-2-7 128 0,0 0 0 16,3 6 16-16,-3-6 0 0,0 0 0 0,0 0 0 15,4 8 0-15,-4-8 0 0,0 0-32 0,3 9-16 16,0-2 0-16,-3-7 0 0,6 6-224 0,-6-6 128 0,0 0-128 0,8 4 0 16,-1 0 128-16,2-1-128 0,1-2 0 0,1-3 144 15,2-4 16-15,3-1 0 16,2-3 0-16,2 1 0 15,-1-4-1104-15,1 0-208 0,-1 0-64 0,1 0 0 16</inkml:trace>
  <inkml:trace contextRef="#ctx0" brushRef="#br0" timeOffset="94448.49">10541 11528 16575 0,'0'0'736'0,"0"0"160"0,-2-5-720 0,0-2-176 0,2 7 0 0,0 0 0 0,-6-4 3568 0,6 4 672 16,-7 0 144-16,0 4 32 0,1 3-2064 15,0 2-416-15,2 0-80 0,3 2 0 0,-1-1-864 0,0 0-160 16,2 0-48-16,2-1 0 0,0-2-400 0,2 0-96 16,-4-7-16-16,5 6 0 0,2 2-272 0,1-1 0 15,-1-1 0-15,3 1 0 0,0-2 128 0,0 2-128 16,2-2 0-16,0 0 0 0,2 2 0 0,-1-5 0 16,0 2 0-16,3 3 0 0,0-3 160 0,2 1-32 15,1-1 0-15,1 0 0 0,1-2-128 0,-3 2-192 16,-1-1 32-16,-1 1 16 0,-2-3 144 0,0 1 0 15,-1 1 0-15,-1 1 0 0,-1 0 0 0,-4 0 0 0,-7-4 192 16,6 5-64-16,-5 3-128 0,-2 0 0 0,-5 2 0 0,0 1 0 16,-2 2 0-16,-2 2 0 0,-3 1 0 0,-3 0 128 15,-1-1-128-15,-3 1 0 0,-2-2 0 16,1 2-128-16,3-2-32 0,1 0 0 0,2-2 0 16,0-1 0-1,3-2-672-15,1-1-128 0,2-3-16 0,-1-1-16 16,3-2-2016-16,-1 0-384 0,1-2-96 0,-1-2-16 15,1-2 1616-15,-2-1 320 0,1-1 64 0,0-5 16 16,1 0 192-16,1-4 32 0,-2-2 16 0,0-2 0 16,2-3-608-16,-1-5-112 0,-1-1-16 0,2-2-16 0,-2-2 1424 0,4 0 272 15,1 1 64-15,5-2 16 0,-1 3 1632 0,3 3 336 0,-1 3 64 0,2 3 16 16,1 3 448-16,2 1 96 0,0 4 0 0,1 3 16 0,3 1-848 0,1 2-192 16,0-1-16-16,3 2-16 0,-1 0-416 15,3 3-64-15,5-4-32 0,-1 3 0 0,1 1-416 0,-1 1-96 16,-1 1-16-16,1 1-9744 15,-3 1-1936-15</inkml:trace>
  <inkml:trace contextRef="#ctx0" brushRef="#br0" timeOffset="94805.07">10994 11458 3679 0,'0'0'320'0,"2"11"-320"16,-2 6 0-16,0 3 0 0,0 2 5248 0,0 3 992 16,0 1 192-16,1 3 32 0,0-2-3456 0,2 2-704 0,1-2-144 0,2 2-32 15,2-1-1040-15,1 0-192 0,0-3-64 0,2-3 0 16,0-4-656-16,2-4-176 0,2-2 0 0,0-3 0 16,2-6 0-16,2-2 0 0,-1-2 0 0,3-4 0 15,-2-5 0-15,1-1 0 0,-1-5 0 0,0-2 0 16,-4-3 144-16,0-1-144 0,-5-3 160 0,-1 0-160 15,-1 2 224-15,-3 1-48 0,-1-3-16 16,-4 1 0-16,-1 2 96 16,-4 0 32-16,-3 1 0 0,-3 3 0 0,-2 2-80 0,-4 5-16 15,-2-1 0-15,-2 7 0 0,0 3 0 0,0 6 0 0,-1 5 0 0,3 4 0 0,2 3-192 0,1 4 144 16,3-2-144-16,3 0 128 0,0 0-128 0,4 1 0 16,1-6 0-16,2 1 0 0,3 2 0 15,1-5-176-15,2 0 48 0,1-1 0 16,1 1-1536-1,0-6-320-15</inkml:trace>
  <inkml:trace contextRef="#ctx0" brushRef="#br0" timeOffset="95394.17">11477 11389 13823 0,'0'0'1216'0,"0"0"-960"0,0 0-256 0,0 0 0 15,0 0 2752-15,0 0 512 0,0 0 112 0,0 0 16 16,0 0-1792-16,0 0-336 0,0 0-80 0,0 0-16 16,0 0-848-16,0 0-160 0,0 0-32 0,0 0-128 0,0 0 0 0,0 0 0 15,0 0 0-15,0 0-144 16,0 0 400-16,5-6 96 0,-1 0 16 0,0-1 0 16,-2-1 400-16,1 2 64 0,-1-3 32 0,0 2 0 15,-1 1-304-15,0-1-64 0,1 1-16 0,-2 6 0 16,0 0 0-16,0 0 0 0,0 0 0 0,0 0 0 0,0 0 16 0,0 0 0 15,0 0 0-15,0 0 0 0,0 0 16 16,0 0 0-16,0 0 0 0,0 0 0 0,0 0-288 0,-4 6-48 16,-1 1-16-16,1-1 0 0,1 1 32 0,-2-2 16 15,0 0 0-15,1 2 0 0,1 1 48 0,0 2 16 16,1 3 0-16,2 4 0 0,0-1-272 0,1 2 0 16,2 1 128-16,1 1-128 15,1-4 0-15,0-1 0 0,2 0 0 0,0-4-144 16,-1-1 144-16,0-4-160 0,1-2 160 0,-7-4-160 15,8 0 16-15,-1-1 0 0,0-2 0 0,-1-6 0 0,0-3 144 0,-2-2 0 16,-1-3 0-16,0-1 0 0,-2-1 0 0,1 1 0 16,-2-1 0-16,0 2 0 0,-2 1 0 0,1 3 0 15,0 3-176-15,-1 3 176 16,1 0-1344-16,1 7-192 0,0 0-16 0,0 0-16 16,-1 8-2704-16,0 4-528 0</inkml:trace>
  <inkml:trace contextRef="#ctx0" brushRef="#br0" timeOffset="95608.84">11749 11296 3679 0,'0'0'160'0,"0"0"32"0,-8 4-192 0,0 5 0 0,1 3 0 0,-2 3 0 0,-2 5 8400 0,1 5 1648 15,-2 3 320-15,0 5 64 0,2 0-7360 16,2 0-1472-16,1 1-304 0,2 2-48 0,1-4-896 0,2 2-176 15,-1-4-48-15,0 1 0 0,1 1-304 0,1-2-64 16,-1-6-16-16,1-1 0 16,2-4-3264-16,1-6-640 15</inkml:trace>
  <inkml:trace contextRef="#ctx0" brushRef="#br0" timeOffset="95875.18">11786 11635 11967 0,'0'0'1072'0,"0"0"-864"15,0 0-208-15,6 3 0 0,1 0 3904 0,-1 4 720 16,-1 0 160-16,1 0 16 0,-1 1-1632 0,0 3-336 16,2-1-64-16,-1 2-16 0,2 2-1440 0,0-3-288 15,-2-1-64-15,2 0-16 0,-1 2-752 0,2-3-192 16,-3 0 0-16,1-2 0 0,-1-2 256 0,1-1-48 0,1-4 0 0,-1-1 0 16,-7 1-336-16,7-7-80 0,-1-3-16 15,0-2 0-15,-2-4 368 0,-1 1 80 16,0-1 16-16,0-2 0 0,-1-3-240 0,-2 0 176 15,-1 2-176-15,0-4 160 0,-2 4 64 16,0 2 16-16,1 3 0 0,-1 3 0 16,1 3 176-16,2 8 32 0,-6-1 16 0,1 2 0 15,-1 5-240-15,-1 4-48 0,1 6-16 0,-1 2 0 16,2 0-928-16,1 2-192 0,0-1-48 0</inkml:trace>
  <inkml:trace contextRef="#ctx0" brushRef="#br0" timeOffset="96752.35">14560 11366 18431 0,'0'0'1632'0,"0"0"-1312"0,0 0-320 0,0 0 0 0,0 0 2672 0,0 0 464 0,0 0 80 16,0 0 32-16,0 0-608 0,0 0-112 15,0 0-32-15,0 0 0 0,0 0-880 0,0 0-176 16,0 0-32-16,0 0-16 0,-3 10-752 0,2-1-128 15,1 2-48-15,1 5 0 0,1 1-240 0,0 3-48 0,2 3-16 0,1-2 0 16,2 1-160-16,2 0 0 16,0 0 0-16,3-2 0 0,0-4 0 0,1-2 0 0,0-1 0 0,0-3 0 15,0-3 0-15,1-2 0 0,0-2 0 16,2-2 0-16,0-2 0 0,-1-2 0 0,2 0 0 16,-1 1 0-16,-2 1 0 0,1-2 0 0,-4 3 0 15,-2 3 0-15,1-2-144 0,-3 4 144 0,-7-5 0 16,6 7 0-16,-2 2 0 0,-3 5 0 0,-2 0 0 0,-3 6 0 0,-4 2 0 15,-3 2 176-15,-2 2-48 0,-1 0-128 0,-2-1 160 16,1-1-160-16,-2 0 128 0,1-3-128 0,2-2 0 16,1-6 0-16,-2-1 0 0,2-4 0 15,2-4-1072 1,-1-7-288-16,3-5-64 0,0-3-17952 0</inkml:trace>
  <inkml:trace contextRef="#ctx0" brushRef="#br0" timeOffset="96912.98">14555 11463 29487 0,'0'0'1296'0,"0"0"288"0,4-5-1264 0,2-3-320 16,3 0 0-16,3-4 0 0,-2-1 3088 0,2 2 560 15,-1-1 128-15,0 1 0 0,0 1-2224 0,0 1-448 0,-1 1-80 0,0-1-32 16,-1 2-720-16,2 3-144 16,-2 0-128-16,1 2 192 0,2 2-336 0,1 2-64 0,3 4-16 15,1 2-13584-15,-2 2-2704 0</inkml:trace>
  <inkml:trace contextRef="#ctx0" brushRef="#br0" timeOffset="97234.15">15122 11416 4607 0,'-18'14'192'0,"8"-5"64"0,1 3-256 0,-2 4 0 0,-1 2 0 0,0 3 0 15,2 1 8240-15,1-2 1600 0,1-1 320 0,3-1 64 16,2 1-7072-16,3-4-1408 0,3-2-272 0,4-1-64 0,5 0-960 15,1-4-176-15,1-2-32 0,2-2-16 0,1-3-224 0,1-1 0 16,2-1 0-16,-1-3 0 0,1-4 0 0,-3-2 0 16,-1-2 0-16,-2-2 0 0,0-3 0 0,1 0-160 15,-2 0 160-15,-2 0-128 0,-2-5 0 0,1 1 0 16,-4-1 0-16,-1 1 0 16,-1-2-144-16,-2 2-32 15,-4 1 0-15,-2 1 0 0,-1-1 304 16,-3 2-160-16,-1-1 160 0,-4 4-128 15,1 1 256-15,-3 2 64 0,-5 4 16 0,-2 1 0 0,0 7-208 0,0 0 0 0,-2 7 0 0,2-1 0 0,1 4 0 16,3 3 0-16,2 1 0 0,5 2 0 0,1 1 0 0,5 1-160 16,4 0 0-16,2 2 0 15,3 0-1696-15,5-1-320 0,0 0-80 0</inkml:trace>
  <inkml:trace contextRef="#ctx0" brushRef="#br0" timeOffset="97621.55">15448 11222 22111 0,'0'0'1968'0,"0"0"-1584"0,0 0-384 0,-2 8 0 0,1-1 2528 16,0 2 416-16,-2-2 96 0,2 1 16 0,1-2-1680 0,0-6-336 15,1 9-64-15,2-2-16 0,-3-7-592 16,4 4-128-16,-4-4-32 0,5 6 0 0,-5-6-208 0,0 0 0 16,6 3 0-16,2-2 0 0,-8-1 0 0,8-1 144 15,0-3-144-15,-2-1 128 0,0-2 64 0,-1 0 0 16,-1-3 0-16,1 0 0 0,-1 0-64 0,0-1-128 16,-3 1 192-16,0-1-64 0,1 1-128 0,-2-1 0 15,-2 2 144-15,0 1-144 0,-2-1 240 0,1 3-32 16,-1 1 0-16,-1 1 0 0,-1 1-80 0,-1 3 0 15,-1 1-128-15,1 3 192 0,-4 3-192 0,3 2 0 16,0 4 0-16,3 1 0 0,1 6 0 0,2 1 0 16,0 0-128-16,1 1 128 15,1 0-1600-15,1-1-192 0,2-2-64 0,0 1 0 0</inkml:trace>
  <inkml:trace contextRef="#ctx0" brushRef="#br0" timeOffset="97867.96">15758 11012 17503 0,'0'0'1552'0,"0"0"-1232"0,0 0-320 16,1 10 0-16,-2 6 4624 0,-3 3 880 0,-2 5 160 16,-1 2 32-16,-1 7-3136 0,-1 4-624 0,-3 5-128 15,1 2-16-15,-1 2-944 0,0 1-176 0,0 3-32 0,1-5-16 0,-2 1-480 16,1-5-144-16,2-1 0 0,0-4 0 15,3 1 0-15,0-7 0 0,3-3 0 0,2-4 0 0,0-3 0 0,2-4 0 16,0-5-144-16,2-2 144 0,0 1-384 16,-2-10 0-16,8 2 0 0,1 0 0 15,0-4-1744-15,0 0-352 0,2-8-64 16</inkml:trace>
  <inkml:trace contextRef="#ctx0" brushRef="#br0" timeOffset="98143.88">15776 11552 14735 0,'0'0'1312'0,"0"0"-1056"0,0 0-256 0,0 0 0 0,2 10 4928 0,0 2 944 16,1-2 176-16,-1 1 32 0,2-2-3600 0,2 0-736 15,-1 0-144-15,0 0-16 0,1-1-1072 0,0-2-224 16,-6-6-32-16,5 6-16 0,-5-6-240 0,0 0-160 16,0 0 32-16,0 0 0 0,0 0 128 0,8-4 0 15,-2-2 160-15,-1-1-160 0,2-4 352 0,-2-1-32 16,0-1 0-16,1 0 0 0,-2-1-320 0,-3 1 0 15,1-4 0-15,0 1 0 0,-2 1 0 0,0 0-128 16,0 5 0-16,0 0 0 0,-2 3 128 0,2 7 0 16,0 0 0-16,0 0 0 0,-6 1 0 0,-1 5 0 15,1 4 0-15,1 0 0 0,1 3-128 0,1 1 0 0,2-1 0 0,0 1 0 16,-1 2-1488-16,1-2-304 16,1-1-48-16,0 0-16 0</inkml:trace>
  <inkml:trace contextRef="#ctx0" brushRef="#br0" timeOffset="98300.5">16296 11917 37775 0,'0'0'3360'0,"0"0"-2688"0,0 0-544 0,0 0-128 0,0 0 1792 0,0 0 336 16,0 0 64-16,0 0 16 0,0 0-1584 0,0 0-320 15,0 0-64-15,-6 2-20784 16</inkml:trace>
  <inkml:trace contextRef="#ctx0" brushRef="#br0" timeOffset="110044.27">6448 14064 26719 0,'0'0'2368'0,"0"0"-1888"0,0-9-480 0,0 9 0 0,-1-7 2160 0,1 7 336 16,0 0 64-16,0 0 0 0,0 0-384 0,0 0-64 16,0 0-32-16,0 0 0 0,0 0-864 0,-8 8-160 15,0 6-32-15,2 3-16 0,-3 5-736 0,1 6-144 16,1 2-128-16,-1 2 192 0,1 5-64 0,0 3 0 15,-1 5 0-15,2 3 0 0,-1 1-128 0,3 1 0 16,0-2 144-16,3 2-144 0,2-2 0 0,3-5 0 16,0-3 0-16,4-3 0 0,1-5 0 0,3-2 0 0,-2-2-128 15,-1-3 128-15,1-3-336 0,-3-4 16 0,0-4 0 0,-1-1 0 32,-2-2-304-32,-1-3-48 0,0-2-16 0,-3-6 0 15,0 0-432-15,0 0-96 0,0 0 0 0,-7 0-17200 0</inkml:trace>
  <inkml:trace contextRef="#ctx0" brushRef="#br0" timeOffset="110293.93">6156 14730 24879 0,'0'0'2208'0,"0"0"-1760"0,0 0-448 0,-6 4 0 0,-1-1 2704 0,7-3 464 16,-5 6 96-16,1 1 0 0,0 3-1408 0,3 3-272 15,1 3-64-15,2 5-16 0,5 3-704 0,-1 5-144 16,2 4-16-16,1 3-16 0,2-2-384 0,-1 2-80 15,1 0-16-15,0-2 0 0,2-2-144 0,0-2 0 16,-1-6 144-16,0-5-144 0,0-4 0 0,-1-5 0 16,0-4 0-16,1-3 0 0,-2-6 0 0,2-4 0 15,3-8 0-15,1-6 0 0,1-5 448 0,0-5 80 16,0-4 16-16,1-2 0 16,0-2-288-16,1 5-64 0,-1 4-16 15,3 6 0-15,-2 4-1072 0,0 6-192 0,-3 3-64 16</inkml:trace>
  <inkml:trace contextRef="#ctx0" brushRef="#br0" timeOffset="111024.21">6086 15658 20271 0,'0'0'1792'0,"0"0"-1424"0,0 0-368 0,-8-4 0 16,1-2 3440-16,1-1 608 0,1 1 128 0,-2-1 32 15,1-3-2224-15,2-1-448 0,0 2-96 0,1-1-16 16,2 3-672-16,1 1-144 0,3 1-32 0,-3 5 0 15,6 0-384-15,3 5-64 0,3 4-128 0,2 5 176 16,3 1-32-16,0 3 0 0,0 1 0 0,0 2 0 16,0-1-144-16,0-1 0 0,0 0 144 0,0-2-144 15,0-4 128-15,0-3-128 0,0-2 128 0,-2-3-128 0,-2-2 0 16,0-1 0 0,0-2-160-16,-1-6 160 0,1-3 0 0,-1-3 0 0,-2-1 0 0,-1-4 0 15,-1-4 0-15,3 0 0 0,-2 0 192 0,0 3-48 0,-1 4-144 16,0-1 0-16,1 4 0 0,0 3 0 0,0 3 0 0,0 1 0 15,2 1 0-15,-1 2 0 0,3 1-192 0,9-3 32 16,-11 2 160-16,-2-2 0 0,-1-1 0 16,-1-1-128-16,0-3 128 0,-1-1 0 0,0-2 0 15,-4-3 0-15,1 3 160 0,-1-4-160 0,0 4 0 16,-2 0 0-16,0-1 0 16,0 3-2320-16,0 2-560 0</inkml:trace>
  <inkml:trace contextRef="#ctx0" brushRef="#br0" timeOffset="111271.52">6182 15284 32255 0,'0'0'1424'0,"0"0"304"0,0 0-1392 0,0 0-336 0,0 0 0 0,0 0 0 15,3 9 1040-15,2 7 144 0,3 10 32 0,5 12 0 16,4 7-48-16,2 9 0 0,2 2 0 0,3 3 0 15,2 2-704-15,0-1-144 0,0-2-16 0,0 0-16 16,-4-9-288-16,-2-3 0 0,-3-4 0 16,1-6 0-16,-2-6 0 0,-2-4-176 0,-2-4 176 0,-1-7-160 15,-3-5-240-15,0-3-48 16,-1-2-16-16,-1-5 0 0,-1-7-2240 0,1-3-448 16</inkml:trace>
  <inkml:trace contextRef="#ctx0" brushRef="#br0" timeOffset="112000.47">6954 14108 17503 0,'0'0'1552'0,"0"0"-1232"0,0 0-320 0,0 0 0 0,4-5 2528 0,2 0 448 16,4-1 96-16,0 4 0 0,4 2-480 0,5 5-96 15,3 4-32-15,3 7 0 0,1 5-736 0,2 5-160 16,4 5-32-16,-1 3 0 0,-2 4-912 0,2 1-192 16,3 4-48-16,1-1 0 0,0-2-256 0,0-1-128 0,2-1 0 15,-1-2 128-15,-4 2-128 0,-4-3 0 0,-2-3 0 0,-5-5 0 16,-2-3-192-16,-6-5 192 0,-3-3-160 0,-2-3 160 15,-3-3 0-15,-2-1 0 0,-2 1-128 16,0-4 128-16,-1-6-240 0,0 0 0 16,-8 4 0-16,-1-3 0 0,-1-3-1808 15,-2-5-352-15,-1-2-80 0,-3-4-16 16,-3 0-1088-16,-1 0-208 0,-1-1-48 0,1 2-7520 0</inkml:trace>
  <inkml:trace contextRef="#ctx0" brushRef="#br0" timeOffset="112203.82">7344 14712 3679 0,'0'9'320'0,"-1"1"-320"0,-1 2 0 0,0-2 0 0,2 3 3024 0,1-3 544 16,2-3 96-16,0 0 32 0,3-2-224 0,1-1-32 15,3-1-16-15,1-1 0 0,2 0-944 0,3-1-192 16,2 2-48-16,2-3 0 0,-1-3-704 0,2 2-128 16,0-1-48-16,-4 1 0 0,-1 0-768 0,-2 1-144 15,-1 0-48-15,-2 0 0 0,-4 1-192 0,2 0-32 16,-2 1-16-16,-7-2 0 0,0 0-160 0,6 1 192 16,-6-1-192-16,7 0 192 0,-7 0-192 0,7-4 0 15,-1-3 0-15,-1-3 128 0,0-3-128 0,1-5 192 16,-2-3-192-16,-2-3 192 0,1-2-192 0,1 0 0 15,0 2 0-15,0 1-13376 16,-1 2-2640-16</inkml:trace>
  <inkml:trace contextRef="#ctx0" brushRef="#br0" timeOffset="112736.75">7852 15224 25791 0,'-8'-10'2304'0,"5"4"-1856"16,-3 0-448-16,1-2 0 0,0 0 2464 0,1 2 400 16,0-1 80-16,4 7 0 0,-6-2-1008 0,6 2-208 15,-7 2-32-15,2 6-16 0,0 3-528 0,2 4-96 16,2 5-32-16,2 3 0 0,3 3-720 0,2 2-160 15,4 0-16-15,3 0-128 0,1-2 0 0,4-3 0 16,4-5 0-16,2-2 0 0,2-4 0 0,1-3 0 16,1-4-160-16,0-2 160 0,-3-5-192 0,0-1 192 15,-2-4-160-15,0-1 160 0,-5-3 0 0,-1-4 0 0,-2-2 0 16,-2-2 0-16,-3-3 0 0,-3-2 0 0,1-1 128 16,-1 0-128-16,-1 1 160 0,-3 2-160 15,-3 1 128-15,-1 1-128 0,-1 1 128 0,-2-1-128 0,-2 3 128 0,-3 1-128 16,-2 2 128-16,-3 2-128 0,-3 2 0 0,-1 3 128 15,-3 4-128-15,-1 3 0 0,-2 3 0 16,1 5 0-16,1 4-176 0,2 4 176 0,3 1-128 0,3 2 128 16,3-2-384-16,3 0 0 0,3 0 0 0,3-1-13168 15,0-2-2624-15</inkml:trace>
  <inkml:trace contextRef="#ctx0" brushRef="#br0" timeOffset="113091.64">7820 14798 32543 0,'-2'-16'1440'0,"2"10"288"0,3-1-1376 0,-3 7-352 15,0 0 0-15,0 0 0 0,4-3 1104 0,2 6 160 16,2 8 16-16,5 9 16 0,6 10 432 0,0 11 96 16,5 8 16-16,3 10 0 0,0 6-1008 0,2 4-192 0,-8-11-32 0,0 4-16 15,0 2-432-15,-3 1-160 0,0 2 0 16,-2-3 144-16,-2-4-144 0,0-6 0 0,-1-4 0 15,-2-7 0-15,-2 1 0 0,-1-11-144 0,0-10 144 16,1-6-160 0,-1-4-2608-16,-2-6-528 0</inkml:trace>
  <inkml:trace contextRef="#ctx0" brushRef="#br0" timeOffset="113714.16">5653 15353 29711 0,'0'0'1312'0,"0"0"288"0,0 0-1280 0,0 0-320 0,0 7 0 0,4 7 0 0,4 8 1296 0,5 9 208 16,6 10 32-16,9 10 16 0,7 5-368 0,3 5-80 16,1 3-16-16,1 0 0 0,-1 0-512 0,-2 0-96 15,-5-1-32-15,-2-1 0 0,-2-4-320 0,-3-3-128 16,-2-5 0-16,-2-7 0 0,-3-7 0 0,-2-4 0 15,-3-6 0-15,0-4-160 16,-3-5-848-16,1-4-160 0,-1-4-48 16,-1-4-15632-16</inkml:trace>
  <inkml:trace contextRef="#ctx0" brushRef="#br0" timeOffset="114063.43">6564 15379 26719 0,'0'0'1184'0,"0"0"240"0,0 0-1136 0,0 0-288 0,0 0 0 0,0 0 0 16,0 0 2032-16,0 0 336 0,0 0 80 0,0 0 16 16,7 5-1424-16,2-1-272 0,3-2-64 0,1-1-16 15,1-2-224-15,2-1-32 0,-2 1-16 0,2 0 0 0,-1-1-288 0,1 1-128 16,0 0 0-16,0 1 128 0,0-1-128 0,2 1 0 15,2 1 0-15,-2 1 0 0,-1 2 0 0,-1 2 0 16,-2 0 0-16,-1 3 0 0,-2 2 400 0,-1 2 0 16,-1 2 0-16,0 5 0 0,-1 2 128 0,-1 2 32 15,-3-1 0-15,-2 2 0 16,1-3-352-16,-2 3-64 0,0 1-16 0,-1-3 0 16,-1 3 0-16,1-2-128 0,-3-2 192 0,1 0-64 15,-2 0-128-15,0-2 0 0,-1-3 0 0,0 2 0 0,-2 0 0 16,1-1 0-16,0-1 0 0,1-2 0 15,0-2-912-15,0-1-176 0,1-1-16 0</inkml:trace>
  <inkml:trace contextRef="#ctx0" brushRef="#br0" timeOffset="114469.03">7323 14976 37023 0,'0'0'1648'0,"0"0"336"0,0 0-1600 0,0 0-384 0,0 0 0 0,0 0 0 0,12 8 1024 0,3 9 112 16,6 8 16-16,7 9 16 0,5 8 128 0,5 6 32 16,1 5 0-16,-1 3 0 0,-3 3-880 0,1 2-192 15,-5 2-16-15,0 1-16 0,-1 0-224 0,-1 1 0 16,-3-5 0-16,-1-3 0 0,-4-3 0 15,-2-6-160-15,-1-6 160 0,1-7-128 16,-4-7-960-16,0-4-192 16,-1-6-48-16,-1-7-18000 0</inkml:trace>
  <inkml:trace contextRef="#ctx0" brushRef="#br0" timeOffset="114790.08">8229 14926 29487 0,'0'0'2624'0,"0"0"-2112"0,0 0-512 0,0 0 0 16,0 0 2704-16,0 0 432 0,0 0 96 0,0 0 16 16,0 0-2128-16,0 0-416 0,10 2-96 0,4 2-16 15,1-3 0-15,3 2 0 0,2 0 0 0,2-1 0 16,0 1-384-16,4 1-80 0,2 0 0 0,2 2-128 0,1 2 128 0,0 2-128 15,1 3 0-15,-1 3 0 0,-2-2 0 0,-2 5 0 16,-1 0 128-16,-1 5-128 0,-3 2 256 0,-6 2 0 16,-5 4 0-1,-2 2 0-15,-1 0 288 0,-2-1 48 0,-4-7 16 0,-1 3 0 16,1-1-176-16,-1 3-48 0,-4 0 0 0,0 2 0 0,-4-1-192 0,2 0-32 16,-2-1-16-16,-1 5 0 0,2-8-144 0,1-3 0 15,2-5 0-15,0-1-22720 0</inkml:trace>
  <inkml:trace contextRef="#ctx0" brushRef="#br0" timeOffset="131368.1">7045 4906 32655 0,'0'0'1440'0,"0"0"304"0,0 0-1392 0,0 0-352 0,0 0 0 0,0 0 0 16,0 0 1280-16,0 10 176 0,-1 3 32 0,-2 4 16 15,1 0-48-15,-1 6-16 0,2 6 0 0,-3 1 0 16,0 0-976-16,0 0-192 0,0 1-32 0,2 0-16 0,-1-2-224 0,2-2 0 16,1-2 0-16,1-3 0 0,2-2 0 0,2-3 128 15,1 0-128-15,2-3 0 0,3-1 0 0,0-3 0 16,1-2 0-16,2-2-160 0,1-3 160 0,2-3 0 16,1-2-144-16,1-3 144 0,2-5 128 15,3 0 80-15,1-2 32 0,-1 1 0 0,2-2-240 16,3 1 0-16,2 0 128 0,3 2-128 0,3-1 0 0,-1 3 0 15,-2 3 0-15,-2 0 0 0,-5 1 0 16,-4 1 0-16,-3 2 0 0,-3 1 0 0,-2 0-192 16,-3 0 64-16,-3 1 128 0,-2 2-208 15,-7-3-2160-15,0 0-448 0,0 0-64 0,-3 9-32 0</inkml:trace>
  <inkml:trace contextRef="#ctx0" brushRef="#br0" timeOffset="131638.6">7011 5463 39391 0,'0'0'1744'0,"0"0"368"0,0 0-1696 0,0 0-416 0,0 0 0 16,0 0 0-16,2-5 864 0,0-3 96 0,1-2 0 0,5-3 16 15,5-3-240-15,2-2-48 0,1-2-16 0,1-2 0 0,-1-4-96 16,1-4 0-16,2-5-16 0,2-4 0 0,1-8-80 0,3-2-16 15,0-1 0-15,2-4 0 0,3-1-208 0,5 3-32 16,6 1-16-16,3-1 0 16,3-1-208-16,0-1 0 0,0 1 0 0,-2 2 0 15,0 5-320-15,-1 0 32 0,-1 1 16 0,0 5 0 16,0 2-1776-16,0 5-368 0,2 2-64 16,-4 6-10416-16,-2 4-2080 0</inkml:trace>
  <inkml:trace contextRef="#ctx0" brushRef="#br0" timeOffset="132292.66">8402 3405 35935 0,'0'0'3200'0,"-3"-4"-2560"0,-4 1-512 0,7 3-128 0,-9 0 1408 0,-3 4 272 15,-1 5 48-15,-3 5 16 0,1 6-432 0,-1 3-96 16,-1 7 0-16,0 3-16 0,3 1-704 0,2 1-144 15,4-4-32-15,2-2 0 0,2-3-320 0,1-2 144 16,2-3-144-16,4-2 0 0,3-2 0 0,2-1 0 16,1-3 0-16,2 0-192 0,2-4 192 0,2 1 0 0,2 1 0 0,0-2-144 15,1-1 144-15,2 0 0 16,1-2 0-16,2 1 0 0,2-1 0 0,2 2 0 16,0-2 0-16,-1 1 0 0,0 1 0 0,-2-2-128 0,-1 2 128 15,-4 0 0-15,-2 0 0 0,0 1-128 0,-4-1 128 16,-2 1 0-16,-4 3 0 0,-1-1 0 15,-3-2 0-15,-3 4 0 0,-2 2 0 0,-5 2 0 16,-2 2 144-16,-6 1-144 0,-5 3 240 0,-3-2-64 16,-6 1-16-16,-1 0 0 0,0 1-160 0,1-1 192 0,2-1-192 15,2-2 192-15,0-1-192 0,3-1 160 0,3-2-160 0,3-4 160 16,4-3-160-16,3-1 0 0,3-3 144 0,0-2-144 16,6-2 0-16,0 0-192 0,0 0 32 0,0 0 0 15,4-9-1536 1,3-1-304-16,1-1-64 0</inkml:trace>
  <inkml:trace contextRef="#ctx0" brushRef="#br0" timeOffset="132693.16">8739 4041 8287 0,'0'0'368'0,"0"0"80"0,0 0-448 0,0 0 0 0,0 0 0 0,0 0 0 0,0 0 8352 0,0 0 1584 15,0 0 320-15,0 0 64 0,5-5-8000 0,2-1-1600 16,-1-1-320-16,2-1-64 0,1 0-144 0,0 0-48 16,0 0 0-16,0-1 0 0,-1-3-144 0,1 1 0 15,0 0 144-15,-1-2-144 0,0 0 0 0,-1 0 0 16,-2-3 0-16,0 2 128 0,-1 1-256 0,-1 0-64 16,-3 0 0-16,-2-1 0 15,1-1-192-15,-2 4-64 0,-2 0 0 0,0 3 0 16,-2 2-48-16,0 2-16 0,-1 1 0 0,0 3 0 0,0 3 192 0,0 2 16 15,0 6 16-15,1 4 0 0,0 5 160 0,1 3 128 16,-1 1-192-16,1 4 192 0,-1 0 320 0,3 2 160 16,0-2 32-16,4 1 16 0,-1-3 112 0,1 0 32 0,1-4 0 15,2-1 0-15,-1-4-272 0,2 0-48 0,-1-1-16 0,1-3 0 16,2 0-336-16,2-1 144 0,0-3-144 0,0-1 0 16,1-2 0-16,3 1 0 0,2-2 0 15,2-1 0 1,2-2-448-16,0-2 16 0,2-2 0 0,1-2 0 0,2-5-2368 15,3-4-464-15,26-23-112 0,-3 4-16 0</inkml:trace>
  <inkml:trace contextRef="#ctx0" brushRef="#br0" timeOffset="133211.76">8897 3802 14735 0,'0'-15'640'0,"0"15"160"0,0 0-640 0,3-6-160 0,3 1 0 0,-6 5 0 0,0 0 4160 0,8 5 784 16,1 6 176-16,0 7 16 0,0 8-2144 0,3 8-432 15,2 8-96-15,-1 5-16 0,1 6-1232 0,1-1-256 16,-2-1-64-16,1-3 0 0,-2-2-688 0,0-6-208 16,-2-3 0-16,0-5 128 0,-2-3-128 0,-1-4 0 15,-3-4 0-15,1-3 128 0,-4-4-128 0,-1-4 0 0,-1-4 0 16,1-6 0-16,0 0 192 0,0 0 128 0,-8 0 32 16,2-6 0-16,-1-9 80 0,2-7 16 0,0-8 0 0,2-4 0 15,0-6-288-15,2-9-160 16,0-8 192-16,1-3-192 0,1-1 128 0,2 1-128 15,2 3 0-15,1 7 0 0,2 7 0 0,1 10 0 16,0 9 0-16,2 5 0 0,-2 8 0 0,1 7-192 0,1 5 0 0,-1 7 0 16,-1 7 192-16,1 6-144 0,-1 4 144 0,-1 1-128 15,-3 2 128-15,0-4 176 0,-1 0-48 0,-2-3 0 16,0-3-128-16,-2-1 0 0,0-3 0 0,-3-2-176 0,-2-2 176 16,0 1 0-16,-2-5 160 0,1 1-160 0,-2-3 224 15,0 0-48-15,0-2-16 0,2-2 0 0,-1 0-160 0,7 0 192 16,-6 0-192-16,6 0 192 15,0 0-864-15,0 0-160 0,0 0-48 0,0 0 0 16,0 0-2544-16,0 0-512 0,0 0-96 0,0 0-32 16</inkml:trace>
  <inkml:trace contextRef="#ctx0" brushRef="#br0" timeOffset="133528.88">9474 3706 35935 0,'0'0'3200'15,"-6"5"-2560"-15,-4 3-512 0,0 4-128 0,-2 3 1936 0,-2 9 368 16,-3 6 80-16,0 4 16 0,0 2-1120 0,1 6-208 16,2-4-48-16,2-1-16 0,6 0-496 0,1-5-80 15,2-3-32-15,3-4 0 0,0-6-400 0,3-2 0 0,1-2-192 16,1-5 192-16,0-2-320 0,2-3 48 16,-7-5 16-16,9-1 0 0,0-3 96 0,0-5 32 0,3-4 0 0,-3-5 0 15,0-3 128-15,-1-3 176 16,-2-2-48-16,1 1 0 0,-2 1-128 0,-1 3 0 0,-2 0 0 0,1 7 0 15,0 6 128-15,1 1 0 0,-4 7 0 0,0 0 0 16,7 3-128-16,1 5-176 0,0 2 48 0,1 3 0 16,2 0 128-16,0 2 0 0,2-1 0 0,2 0 0 15,2-2-512-15,-2-2-64 0,2-2 0 0,-1-1-16 16,0-3-784-16,-1-2-160 16,-3-2-16-16,-2-1-11184 0,0-4-2240 0</inkml:trace>
  <inkml:trace contextRef="#ctx0" brushRef="#br0" timeOffset="133781.94">9659 3824 35935 0,'0'0'1600'0,"0"0"320"0,0 0-1536 0,7 8-384 16,-2-1 0-16,3 1 0 0,-3 1 2000 0,0 1 336 16,0 1 64-16,2 0 16 0,-3 0-1424 0,0-1-288 15,0 2-48-15,0 0-16 0,-2-2-448 0,1 2-192 16,-1-6 128-16,-2-6-128 0,0 0 0 0,0 0 0 15,0 0 0-15,0 0 0 0,0 0 240 0,0 0-48 16,2-6 0-16,-2-7 0 0,-2-3-192 0,2-5 176 0,-1-2-176 0,1-5 160 16,0 0-160-16,1-2 0 15,2 0 144-15,1-3-144 0,1 2 0 0,3 3 128 16,-1 4-128-16,0 3 0 0,2 5 0 0,2 4 0 0,2 5 0 16,0 3-128-1,0 4-672-15,-1 4-128 0,2 3-32 0</inkml:trace>
  <inkml:trace contextRef="#ctx0" brushRef="#br0" timeOffset="134342.01">9971 3741 27647 0,'0'0'2448'0,"-4"-5"-1952"0,0 1-496 0,4 4 0 0,0 0 3024 0,0 0 512 0,-7 0 112 0,1 2 0 16,-3 4-2384-16,1 3-496 0,2 5-80 0,-1 4-32 15,0 3-304-15,2 1-64 0,1 2-16 0,2-3 0 16,0-2-272-16,1-3 0 0,1-4 0 0,0-2 0 15,0-10 0-15,0 0 0 0,0 0 0 0,0 0 0 16,0 0 0-16,0 0 160 0,7-4-32 0,0-5 0 0,1-5 128 0,1-6 32 16,1-2 0-16,0 0 0 15,0 0-80-15,1 2-16 0,-2 2 0 0,0 4 0 16,-1 2-192-16,0 3 128 0,0 3-128 0,-1 5 0 16,2 2 160-16,2 5-160 0,1 1 160 0,1 5-160 0,-2 4 0 15,2-1 0-15,1 1 0 0,-1 0 0 16,-2-2-1184-16,1-1-336 15,-2-2-64-15,1-2-16 0,-2-7-48 0,0 0-16 0,2-4 0 16,0-3 0-16,0-5-1216 0,-1-3-256 0,8-20-64 0,-2 4 0 0</inkml:trace>
  <inkml:trace contextRef="#ctx0" brushRef="#br0" timeOffset="134691.22">10202 3166 42959 0,'0'0'1904'0,"0"0"400"0,0 0-1856 0,0 0-448 16,5 10 0-16,0 6 0 0,0 5 576 0,2 6 0 16,1 5 16-16,1 4 0 0,0 7 144 0,1 0 32 15,1 1 0-15,0 0 0 0,2-4-576 0,-1-2-192 0,0-3 0 0,-2-4 144 16,1-5-144-16,-1-4 0 0,-1-3 0 0,-1-4 0 16,-1-3 0-16,-1-3-144 15,1-1 144-15,1-3-160 0,-8-5 160 0,9 2-192 16,-2-2 192-16,1-4-192 0,-1-5 192 0,-1-3 0 15,1-3-144-15,-1-3 144 0,1-3 0 0,-2-3 0 0,0-4 0 0,-1 0 0 16,0-4 0-16,-3 1 0 0,-2 0 0 16,0 1 0-16,-2 2 0 0,-1 6 0 0,-1 5 0 0,-3 5 128 15,-1 6 64-15,-1 5 16 0,-1 5 0 0,-3 3 0 16,-4 5-208-16,-1 4 176 0,3 2-176 0,0 4 160 0,2-1-32 16,0 1-128-16,4 2 192 0,4-5-64 0,0 1-128 15,4-2 0-15,2-1 0 0,1-3 0 0,3-1 0 0,0-2-224 16,2-3 32-16,3-3 0 15,1-1-1984-15,0-4-400 0,0-4-80 16</inkml:trace>
  <inkml:trace contextRef="#ctx0" brushRef="#br0" timeOffset="134907">10530 2874 43311 0,'-9'-13'1920'0,"9"13"384"15,0 0-1840-15,0 0-464 0,0 0 0 0,7 13 0 0,2 7 1008 0,-3 11 96 0,1 11 32 0,-1 7 0 16,1 7-80-16,1 8-16 0,-1 3 0 0,1-2 0 16,0 0-720-16,-1-3-128 15,0-3-48-15,1-3 0 16,0-5-704-16,1-5-144 0,-1-10-16 0,0-3-16 16,0-6-1840-16,1-5-368 0,0-5-80 0,1-5-16 15,1-5-1696-15,-1-6-320 0,11-9-80 0,1-4-16 0</inkml:trace>
  <inkml:trace contextRef="#ctx0" brushRef="#br0" timeOffset="135220.75">10902 3411 25791 0,'0'0'1152'0,"0"0"224"0,-3 11-1104 0,0 2-272 0,2 2 0 0,2 1 0 15,-2-2 4112-15,1 1 768 0,0-4 160 0,3 1 16 16,-1-3-2992-16,4-1-592 0,0-2-128 0,2 0-32 0,-8-6-928 0,9 1-192 16,1-2-48-16,2-3 0 0,1-3 0 0,0-2 0 15,-1-4 0-15,1-1 0 0,0-2-144 0,0-1 160 16,-1-1-160-16,-4 0 160 0,0-1-160 0,-3 1 0 15,-3 0 144-15,0 0-144 0,-5-1 0 0,0 1 0 16,-2 1 0-16,-1 3 0 16,-3 3-192-16,-1 5-64 0,1 3-16 0,0 3 0 0,-1 4 16 0,-2 4 0 15,0 2 0-15,3 5 0 0,3 3 96 0,-1 3 32 16,1 2 0-16,-2 10 0 0,3 1 128 0,-1-2 0 16,2-2 160-16,2-1-160 0,2-7 480 0,1 0 0 15,3-3 0-15,-1-2 0 0,-1-3-96 0,2-1 0 16,3-3-16-16,1 0 0 0,1-3-368 0,1 0 0 0,2-2 0 15,2-1 128-15,2 0-256 0,1-1-64 16,1-1 0-16,3-2 0 16,2 1-2768-16,2-1-560 0</inkml:trace>
  <inkml:trace contextRef="#ctx0" brushRef="#br0" timeOffset="135335.13">11484 3607 2751 0,'0'0'256'0,"0"0"-256"0,0 0 0 0,0 0 0 16,0 0 10784-16,0 0 2112 0,0 0 416 0,0 0 96 15,0 0-10304-15,0 0-2064 0,0 0-400 0,0 0-96 16,0 0-2336 0,0 0-480-16,0 0-96 0</inkml:trace>
  <inkml:trace contextRef="#ctx0" brushRef="#br0" timeOffset="137609.29">17547 12235 38063 0,'-4'-26'1680'0,"3"14"368"0,-1-1-1648 0,0 0-400 0,-2 1 0 0,-2 0 0 0,0 3 1392 0,-2 0 192 16,-2 4 32-16,-1 5 16 0,-2 4-304 0,0 6-64 16,-1 3-16-16,-2 4 0 0,1 5-608 0,-2 8-128 15,-3 8-32-15,1 4 0 0,0 2-352 0,2 4-128 16,2 2 0-16,0-3 144 0,5-3-144 0,2-5 0 15,4-5 0-15,3-5 0 0,2-6 0 0,6-4-144 16,2-1 144-16,4-5 0 0,1-4-160 0,3-1 160 16,0-2-128-16,1 1 128 0,2-4 0 0,2 0 0 15,2 1 0-15,0-1 0 16,1 0 0-16,2-1 0 0,3 2 0 0,0 0 0 0,3 1 0 16,1 0 0-16,0 2 0 0,-2-2 0 0,-3 2 0 0,0 0 0 15,-6 4 0-15,-1-2 0 0,-3 0 0 0,-4-1 0 16,-2 0 0-16,-4-2-128 0,-1 1 128 0,-3-2 0 0,-5-5-144 15,0 0 144-15,0 0-192 0,0 0 48 0,0 0 0 0,-6 3 0 32,-1-2-1952-32,0-4-384 0,-3-6-80 0</inkml:trace>
  <inkml:trace contextRef="#ctx0" brushRef="#br0" timeOffset="137943.14">17308 12567 36111 0,'-22'16'1600'0,"14"-8"320"0,-1-1-1536 0,1 1-384 16,2-1 0-16,6-7 0 0,0 0 1680 0,0 0 256 15,0 0 48-15,0 0 16 0,11-2-976 0,8-3-192 16,5-5-32-16,5-5-16 0,1-4 48 0,4-5 16 15,4-2 0-15,4-5 0 0,3 0-512 0,10-3-96 16,8-3-32-16,0 5 0 0,3-2-208 0,-3 5 0 16,0 6 0-16,2-1 0 0,4 5 0 0,4-1 0 15,4 5 0-15,-4 0 0 0,-5 1 0 0,-1 1 0 16,-6 0 128-16,-1 0-128 0,-2 0 0 0,4-3 0 16,0 2 0-16,-3-2 0 0,-4 2 0 15,-6 2 0-15,-6 2 0 0,-9 2 0 16,-6 3-896-16,-9 6-160 0,-5 4-32 0,-6 7-20032 0</inkml:trace>
  <inkml:trace contextRef="#ctx0" brushRef="#br0" timeOffset="141674.85">19558 11336 30111 0,'0'0'1344'0,"0"0"256"0,0 0-1280 0,0 0-320 0,0 0 0 0,0 0 0 16,-6 4 2304-16,6-4 384 0,0 0 64 0,0 0 32 15,0 0-720-15,0 0-144 0,0 0-16 0,0 0-16 0,0 0-1024 0,0 0-208 16,8-6-32-16,2-2-16 0,3-2-256 0,4-1-48 16,1-2-16-16,3 0 0 0,0-3-144 0,3 3-16 15,0 0-128-15,2 2 192 0,2-1-192 16,0 1 0-16,2 0 0 0,-1 3 0 0,-3 4-368 16,-2 1 48-16,-4 3 0 0,-3 3 0 15,-2 2-2272-15,-3 3-448 16,-5 2-96-16</inkml:trace>
  <inkml:trace contextRef="#ctx0" brushRef="#br0" timeOffset="141870.04">19587 11750 14735 0,'0'0'1312'0,"0"0"-1056"15,0 0-256-15,0 0 0 0,0 0 5760 0,0 0 1104 16,0 0 224-16,0 0 32 0,0 0-4816 0,9-6-976 15,3 1-192-15,1-3-48 0,1 1-80 0,2-4-32 16,0 2 0-16,2 0 0 0,1 1-656 0,4-2-144 16,0 1-32-16,3-1 0 0,1 0-144 0,2 1 0 15,-1 2 0-15,-2 1 0 16,-4-1-1744-16,-1 2-336 0,-6 1-64 0</inkml:trace>
  <inkml:trace contextRef="#ctx0" brushRef="#br0" timeOffset="142183.62">19566 11286 38175 0,'-1'-16'1696'0,"1"16"352"0,1-5-1648 0,-1 5-400 0,0 0 0 0,7 1 0 0,1 6 560 0,-3 7 16 16,-1 7 16-16,0 9 0 0,-1 10 480 0,1 4 80 15,0 2 32-15,0 2 0 0,0 1-864 0,0 0-160 16,0 1-32-16,0-2-128 0,1-4 0 0,0-2 0 15,1-4 0-15,-1-4 0 0,1-4 0 0,1-4-144 16,-2-3 144-16,1-5 0 0,0-2 0 0,0-3 0 16,1-4 0-16,-1-1-128 0,-6-8 128 0,8 4 144 15,1-3-16-15,2-1-128 0,0-2 416 0,2-2-32 0,2 0 0 16,0-3 0-16,4-1-32 0,0 1-16 16,1-1 0-16,1-1 0 0,-1 0-208 0,1-1-128 15,0 3 160-15,-1-2-160 0,-2 2 0 16,0 0 0-16,2 2-128 0,-2 3 128 15,2-4-2096-15,-3 3-304 0,-2-1-64 0</inkml:trace>
  <inkml:trace contextRef="#ctx0" brushRef="#br0" timeOffset="142533.2">20221 11652 28559 0,'0'0'1264'0,"0"0"272"0,0 0-1232 0,0 0-304 0,0 0 0 0,0 0 0 16,0 0 3328-16,2 9 592 0,1 4 128 0,-2 3 32 0,-2 2-2352 0,1 4-480 15,0 2-96-15,0 0 0 0,-1 2-832 0,-1-2-144 16,1-2-48-16,0-2 0 0,-1-3-128 0,1-3 0 16,0-2 0-16,-1-6 0 0,2-6 0 0,0 0 0 15,0 0 0-15,0 0 0 0,2-9 128 0,0-7-128 16,2-7 128-16,0-4-128 0,0-6 320 0,0-1 0 15,1-2-16-15,-1 0 0 16,0 5-64-16,0 5-16 0,0 5 0 16,0 5 0-16,-2 6-224 0,2 5 144 15,-4 5-144-15,8 6 128 0,0 7 32 0,2 4 0 0,1 4 0 0,1 3 0 0,-1 0-32 0,1 3 0 16,0-1 0-16,1-2 0 16,1 1-496-16,2-5-96 0,1-3-32 0,1-3 0 15,-1-2-2480-15,-1-2-496 0</inkml:trace>
  <inkml:trace contextRef="#ctx0" brushRef="#br0" timeOffset="142885.4">20419 11571 37311 0,'-15'1'1664'0,"15"-1"320"0,-7 0-1584 0,0 2-400 0,7-2 0 0,0 0 0 0,0 0 1856 0,0 0 304 16,0 0 48-16,0 0 16 0,0 0-1136 0,13-3-240 15,7-3-32-15,2-4-16 0,1 0-240 0,5 0-48 16,2-1-16-16,0 2 0 0,-3 0-368 0,-2 1-128 16,-3 2 0-16,-1 0 0 15,-3 2-656-15,-1 2-240 0,-3 1-32 0,-3 1-13344 16,-3 1-2688-16</inkml:trace>
  <inkml:trace contextRef="#ctx0" brushRef="#br0" timeOffset="143120.79">20564 11167 33167 0,'0'0'2944'0,"0"0"-2352"0,0 0-464 0,0 8-128 15,1 3 2160-15,1 9 400 0,1 6 96 0,1 4 16 16,0 5-1840-16,0 4-352 0,1 6-80 0,0 2-16 16,-1 0-192-16,1 0-64 0,-1-4 0 0,1-3 0 15,1 0-128-15,-2-3 0 0,0-5 0 0,1-3 0 16,0-4 0-16,3-3 0 15,-3-6 0-15,3-3 0 0,1-4 0 0,1-4 0 0,2-4-176 16,2-2 176-16,3-5 0 0,2-6 0 0,-1-2 0 0,-1-3 128 16,-2 0-1088-1,2-6-192-15,0 3-64 0,0-4 0 0,-1 2-3072 16,-3 2-640-16,8-11-112 0,-9 14-16 0</inkml:trace>
  <inkml:trace contextRef="#ctx0" brushRef="#br0" timeOffset="143341.2">20899 11610 13823 0,'0'0'608'0,"-6"4"128"0,1 0-592 16,0 1-144-16,0 0 0 0,1 1 0 0,4-6 5952 0,-3 6 1168 15,3-6 240-15,0 0 32 0,0 0-5200 0,0 8-1040 16,2-1-192-16,-2-7-64 0,0 0-624 0,1 6-128 16,-1-6-16-16,0 0-128 0,4 7 128 0,-4-7-128 15,0 0 0-15,0 0 0 0,0 0 0 0,0 0 0 16,0 0 0-16,6-6 0 0,-1 0 256 0,1-2 0 16,-1 0 0-16,-1-1 0 0,0-1-256 0,1-1 0 15,1 2 0-15,1-1 0 0,1 2 0 0,0 4-144 16,1 1 144-16,1 3-128 0,-1 3-32 0,2 3 0 15,0 4 0-15,1-3-13008 16,0 4-2592-16</inkml:trace>
  <inkml:trace contextRef="#ctx0" brushRef="#br0" timeOffset="143577.88">21120 11518 30815 0,'0'0'1360'0,"3"7"288"0,-2 3-1328 0,-1 3-320 0,0 4 0 0,0 1 0 0,-1 0 960 0,0 0 112 15,-1 1 16-15,2-2 16 0,0-2-576 0,0 0-112 16,-1-4-32-16,1-3 0 0,0-8-384 0,0 0 128 16,0 0-128-16,0 0 0 0,0 0 464 0,0 0 16 15,6-6 0-15,2-5 0 0,0-5 480 0,-1-2 80 16,-2-3 32-16,0-1 0 0,2-1-464 0,0 1-96 16,1-5 0-16,0 5-16 0,0 3-112 15,0 3 0-15,-2 4-16 0,1 6 0 16,1 3-368-16,-1 6 0 0,2 3 0 0,2 6 0 15,1 4 0-15,1 2 128 0,1 3-128 0,0 1 0 16,-1 0-1920-16,0-1-464 0</inkml:trace>
  <inkml:trace contextRef="#ctx0" brushRef="#br0" timeOffset="144099.35">21653 11488 26719 0,'-15'0'1184'0,"7"0"240"0,0 0-1136 0,0 1-288 0,1 2 0 0,0-1 0 15,-1 5 3856-15,0 2 720 0,2 3 144 0,-1-1 16 16,1 2-3296-16,1 2-672 0,1-1-128 0,2-1-16 15,4-3-496-15,-2 0-128 0,1-3 0 0,0 0 0 0,-1-7 0 0,0 0-192 16,0 0 64-16,7 4 0 0,-7-4 128 0,8-1 0 16,-1-2 0-16,0-4 0 0,-1-3 0 15,1-3 128-15,-2-1-128 0,2 1 176 0,-2-4-176 0,0 2 0 16,0 4 0-16,1-1 128 0,-1 4-128 0,3 4 0 16,2 4 0-16,0 4 0 0,1 6 0 0,-1 6 0 15,-2 4 0-15,0 3 128 0,-1 4-128 0,-1 3 192 16,-2 3-192-16,-1 2 192 0,-2 3-192 0,-2 0-144 15,-3-2 144-15,-2 2-208 16,0-1-176-16,-5-3-16 0,-3-2-16 0,-2-3 0 0,1-3 416 16,-1-4 0-16,-1-4 0 0,0-3 0 0,2-5 384 0,-1-3 0 15,0-3 0-15,2-3 0 0,0-4 192 0,2-3 32 16,3-5 16-16,1-3 0 0,3-4-160 0,2-4-16 16,3 1-16-16,3-3 0 0,1 5-80 0,4 0-16 0,2 2 0 15,2 3 0-15,1 4-48 0,1-2-16 16,0 4 0-16,1 3 0 0,-1 2-272 0,0 2 128 15,1 1-128-15,-1 1 0 0,0 2 0 0,-1-2 0 16,-1 1-192-16,-1-1 48 16,-2-1-1168-16,0-1-224 0,0-3-64 0,0-3-12800 0,0-2-2560 15</inkml:trace>
  <inkml:trace contextRef="#ctx0" brushRef="#br0" timeOffset="144289.47">21784 11004 34095 0,'-11'-18'1504'0,"9"12"320"0,2 6-1456 15,0 0-368-15,0 0 0 0,0 0 0 0,6 11 2368 0,3 6 416 0,3 6 80 0,-1 7 16 0,0 7-1200 0,1 8-224 16,0 9-48-16,0 5-16 0,-2 4-912 0,0-3-176 16,0-1-48-16,-1-3 0 15,-4-2-1984-15,-1-1-416 0,-2-3-80 0,0-7-17936 16</inkml:trace>
  <inkml:trace contextRef="#ctx0" brushRef="#br0" timeOffset="144653.45">22065 11558 35007 0,'0'0'3120'0,"0"0"-2496"16,-1 7-496-16,0-1-128 0,1 2 1952 0,0-2 368 15,0-6 80-15,2 10 16 0,2-4-960 0,3-2-192 16,2 1-48-16,1-1 0 0,1-3-720 0,1-1-160 15,1-2-16-15,1-2-16 0,0-3-304 0,2 0 128 16,0-4-128-16,-2-1 0 0,-2-1 0 0,1-1 0 16,-2-2 0-16,0 2 0 0,-3-3-320 0,-2 0-32 15,-1 0 0-15,1 2 0 0,-2-5-32 0,-2 0-16 0,-3 1 0 0,0 1 0 16,-3-1 160-16,0 2 48 16,-2 2 0-16,0 4 0 0,-2 6 192 0,-4 5 192 15,-1 4-48-15,-1 6 0 0,0 6-16 16,1 6 0-16,-3 6 0 0,2 3 0 0,-1 4 64 15,2 2 16-15,2-2 0 0,1 0 0 0,4-4 192 0,3-1 48 16,3-4 0-16,4-2 0 0,0-3-448 0,1-4 128 0,2-3-128 0,2-2 0 16,1-2 0-16,2-2 128 0,1-3-128 0,2-1 0 15,-1-4 128-15,0 0-128 0,1-5 128 0,-1-2-128 16,-1 1-912 0,-1-2-272-16,-2-1-48 0,1 1-16 0</inkml:trace>
  <inkml:trace contextRef="#ctx0" brushRef="#br0" timeOffset="145713.35">22373 11364 28959 0,'0'0'1280'0,"1"9"272"0,2 4-1232 0,0 1-320 0,-1 1 0 0,0-1 0 0,-1 2 2160 0,-1-1 368 15,0 4 80-15,0-5 16 0,0 1-880 0,0 2-160 16,0-1-48-16,0 1 0 0,0-3-1088 0,0-1-208 15,1-2-48-15,-1-2-16 0,-1-3-176 0,1-6 0 16,0 0 0-16,0 0 0 0,0 0 128 0,0 0-128 16,0 0 192-16,0 0-64 0,0 0-128 0,1-9 0 15,0-5-192-15,2-3 192 0,1-6-176 0,0-2 176 16,0-4-128-16,1-1 128 0,2 1 0 16,-1 1 0-16,1 4 0 0,0 3 0 0,1 6 0 15,1 3 0-15,0 4 0 0,2 4 128 0,1 4-128 0,-2 6-192 16,0 1 64-16,1 5 0 0,-2 4 128 0,-1 2 0 15,-2 0 160-15,1 1-160 0,-3-3 128 0,0-1-128 16,-2-2 0-16,1-4 0 0,1-2 0 0,-4-7 128 16,0 0-128-16,0 0 0 0,0 0 128 0,0 0-128 15,0 0 176-15,0 0-176 0,2-7 368 0,2-6-48 16,0 0 0-16,1-3 0 0,-1-1-128 0,3 0-16 0,-2 0-16 0,2 0 0 16,0 3-160-16,1 2-272 0,-1 3 64 0,-1 4 16 15,2 0 0-15,-1 4 0 0,-1 2 0 0,2 3 0 16,0 2 0-16,0 3 0 0,-1 2 0 0,1 1 0 31,1-1-1184-31,-1 2-224 0,0 0-64 0,-3-2-16512 16</inkml:trace>
  <inkml:trace contextRef="#ctx0" brushRef="#br0" timeOffset="145980.56">22773 11409 11055 0,'0'0'976'0,"0"0"-784"0,0 0-192 0,0 0 0 0,0 0 3648 0,0 0 704 16,9-1 128-16,1 0 16 0,-1 0-1744 0,0-3-368 15,-1 1-64-15,1-1-16 0,0 0-896 0,1-1-192 16,1-2-48-16,-1 1 0 0,-1-1-736 0,-1 0-160 15,-1-1-16-15,-2 0-16 0,-1 0-112 0,-2 0 0 16,0 0-128-16,-2 1 192 0,0-1-192 0,-2 0 176 16,-2-1-176-16,-1 2 160 0,-1 1-160 0,-3-1 0 15,1-1 0-15,0 2 0 0,0 1 0 0,2 3 0 16,-1 0 0-16,1 4 0 0,-1 0 0 0,1 3 160 16,-1 4-16-16,2 3 0 0,1 3 176 0,0 1 48 15,1 2 0-15,2 3 0 0,0 1-48 0,1 2-16 16,0-1 0-16,1 1 0 0,2-2 16 15,2-2 0-15,-1-4 0 0,1-1 0 0,0-2-320 0,0-3 160 16,1-1-160-16,0-2 128 0,1-2-128 0,1-1-176 0,-1-3 48 16,3 1 0-1,-1-4-1952-15,-2 1-384 0,1-2-80 0</inkml:trace>
  <inkml:trace contextRef="#ctx0" brushRef="#br0" timeOffset="146238.01">23015 11353 24879 0,'0'0'2208'0,"1"11"-1760"0,1 2-448 0,-2 5 0 15,-1 4 2816-15,-1 3 464 0,-2 2 112 0,0 1 0 16,0 0-1904-16,0 0-384 0,1-1-80 0,1-3 0 16,-1-3-688-16,0-5-128 0,1-2-16 0,1-4-16 15,-1-1-48-15,2-9 0 0,0 0 0 0,0 0 0 16,0 0 208-16,0-6 48 0,2-6 0 0,1-3 0 16,1-3 96-16,2-4 32 0,0-7 0 0,3 1 0 0,2-1 0 15,-1-4 0-15,-1 2 0 0,2 1 0 0,-2 1-512 16,1 6 0-16,1 3 0 0,-4 6 0 0,0 5 0 0,-2 2 0 15,0 7 0-15,2 2 0 0,-1 4 192 0,2 6-48 16,-1 2-16-16,1 5 0 0,-1 0-128 0,3 3 0 16,-3 0 0-16,1 2 0 15,0-2-3328-15,1-2-704 16</inkml:trace>
  <inkml:trace contextRef="#ctx0" brushRef="#br0" timeOffset="146465.34">23133 11246 40479 0,'0'0'1792'0,"0"0"384"0,0 0-1744 0,0 0-432 16,9-2 0-16,0-2 0 0,3-1 976 0,2-3 112 16,3-1 32-16,4-2 0 0,0 0-32 0,1-2 0 0,0 0 0 0,2-2 0 15,-2 0-656-15,2-1-144 0,-1-2-32 0,1 2 0 16,-2 2-256-16,-3 1 0 0,-2 1 0 0,-1 1 0 15,-3 2-160-15,-3 2-144 0,-2 1-16 0,-4 2-16 16,-4 4-3280 0,0 0-656-16</inkml:trace>
  <inkml:trace contextRef="#ctx0" brushRef="#br0" timeOffset="146675.1">23339 10823 30399 0,'0'0'2704'0,"0"0"-2160"0,0 0-544 0,5 14 0 0,1 6 2656 0,-1 4 416 16,0 5 96-16,0 5 16 0,0 2-944 0,-1 2-192 15,0 1-48-15,0 4 0 0,-1 2-1248 0,1 0-256 16,-2 2-48-16,0-1-16 0,-2 0-432 0,1-5 128 16,0-3-128-16,2-4 0 0,1-7 0 0,1-1 0 15,1-3 0-15,1-4 0 16,-1-4 0-16,1-5 0 0,1-1 0 16,1-6 0-16,3-3-208 0,-1-2 16 0,2-4 16 0,3-5 0 15,2-3-336-15,3-3-80 0,1-2-16 0,2-1 0 16,2-3-2736-16,1 0-560 0</inkml:trace>
  <inkml:trace contextRef="#ctx0" brushRef="#br0" timeOffset="146806.96">23881 11522 44223 0,'0'0'3936'0,"0"0"-3152"16,0 0-624-16,0 0-160 0,7-6 1984 0,0 2 352 15,-1-1 80-15,1 1 16 0,-1 0-1920 0,-6 4-368 16,7-4-144-16,-7 4 0 15,0 0-2336-15,0 0-576 0</inkml:trace>
  <inkml:trace contextRef="#ctx0" brushRef="#br0" timeOffset="161393.32">10976 14498 13823 0,'0'0'1216'0,"0"0"-960"0,0 0-256 0,0 0 0 0,0 0 2944 0,0 0 560 16,0 10 96-16,-3 5 32 0,1 3-1680 0,-1 4-336 15,2 4-64-15,0 3-16 0,-1 0-1088 0,1-1-208 16,0 0-48-16,1-4-16 0,-2-1-176 0,2-4 0 16,0-1 0-16,0-2 128 0,-1-3-128 0,1-4 160 15,-1-1-160-15,1-8 160 0,0 0 128 0,0 0 32 16,0 0 0-16,0 0 0 0,0-7 48 0,0-2 16 16,1-5 0-16,0-2 0 0,1-2-256 0,-1-1-128 15,0-1 160-15,2-2-160 0,-1 1 0 0,2 3 128 16,0 1-128-16,0 4 0 0,1 1 128 0,2 3-128 15,-1 2 176-15,1 3-176 0,1-1 336 0,0 3-32 0,-1 0-16 0,1 1 0 16,1 1-288-16,1 0 128 16,-3 1-128-16,4 2 0 0,-1 0 128 0,2 0-128 15,0 4 0-15,1-3 0 0,1 2 0 0,0 2 0 0,2 1 0 16,0 0 0 0,-1 1-2000-16,-2 0-416 0,0 0-80 0</inkml:trace>
  <inkml:trace contextRef="#ctx0" brushRef="#br0" timeOffset="161672.94">11013 14502 21183 0,'0'0'1888'0,"0"0"-1504"0,-6 5-384 0,6-5 0 16,-4 7 2400-16,0-2 416 0,2 3 64 0,1 1 32 0,2 2-1248 0,1 5-256 15,2 6-64-15,3 4 0 0,1 6-160 0,1 3-32 16,0 4-16-16,1 5 0 0,1 7-384 0,2 5-80 16,1 4-16-16,1 1 0 0,-1 1-288 15,2-4-64-15,-1-2-16 0,1-2 0 0,1-6-288 16,0-5 0-16,0-4 0 0,0-4 0 0,-2-5-128 16,1-3-96-16,-4-7-16 0,-1-1 0 15,0-6-1264-15,-2-4-256 0,1-1-48 0,-2-6-15536 16</inkml:trace>
  <inkml:trace contextRef="#ctx0" brushRef="#br0" timeOffset="184958.68">22794 14429 21599 0,'0'0'960'0,"0"0"192"0,0 0-928 0,0 0-224 0,0 0 0 0,0 0 0 0,0 0 1568 0,0 0 272 16,1 9 48-16,2 3 16 0,0 1-512 0,-1 2-112 16,5 5 0-16,-2-2-16 0,0 4-464 0,-1 2-96 15,3 1 0-15,-2-2-16 0,1 1-496 0,0-1-192 16,-2-3 176-16,-1-1-176 0,0-1 0 0,-2-1 0 15,1-5 0-15,-1-2 0 0,-1-3 128 0,0-7-128 16,0 0 0-16,0 0 144 0,0 0 16 0,0 0 0 16,0 0 0-16,0-7 0 0,0-3 48 0,0-3 16 15,1-7 0-15,1-2 0 0,0-3-224 0,1-4 0 16,1-3 0-16,0 2 0 0,1 2 208 0,0 3 0 16,2 4 0-16,-1 3 0 0,2 2-80 0,0 7-128 15,0 1 176-15,1 5-176 0,1 5 0 0,1 2 0 16,0 4 0-16,1 2 0 0,0 3 0 0,-2 1 0 15,-1 2 0-15,-1-2 0 0,1 2 0 0,-2 0 0 0,-2-1 0 16,-1 1 0-16,-1-2 0 0,-3 1 0 0,0-2 0 0,-4 1 0 16,-2-1-192-16,-1 0 48 15,-4-1 16-15,1 1 0 0,-1-1 128 0,0 1 0 0,-2 0 0 0,-1-3 0 16,1-1 0-16,2-1 0 0,0 0 0 16,2-3 0-16,1-1-144 0,8-4 144 0,0 0-160 0,0 0 160 15,0 0-368-15,0 0 32 0,0 0 0 16,0 0 0-1,0 0-336-15,3-8-64 0,1-1-16 0,2 1 0 0,1 0-992 16,1 1-208-16,0-3-32 0,-1 3-16 16,1 0 240-16,1 2 48 0,-1-2 16 0,1 1 0 15,0-2-288-15,-1 1-64 0,-1 1-16 0,-1 1 0 16,-1-1 2064-16,1 1 400 0,-1 0 96 0,0 0 16 0,2-2 2272 0,-1 1 464 0,1-2 80 0,0 1 32 16,3-2-1232-16,-3 2-240 0,1-1-48 0,1 0-16 0,0-1-672 15,2 1-144-15,-2-1-32 0,0 2 0 0,2 1-560 16,-2 1-112-16,0 2-32 0,0-2 0 0,1 1-272 0,2 1-192 15,0 3 16-15,0 0 16 16,-2 0-1984-16,2 2-400 0,-2-1-80 0</inkml:trace>
  <inkml:trace contextRef="#ctx0" brushRef="#br0" timeOffset="185178.76">23294 14296 33055 0,'0'0'1472'0,"0"0"288"0,0 0-1408 0,0 0-352 16,0 0 0-16,0 0 0 0,0 0 752 0,0 0 80 15,0 0 0-15,0 0 16 0,2 13 96 0,2 1 16 16,-1 6 0-16,-1 3 0 0,1 3-368 0,-1 3-64 16,1 1-16-16,1 1 0 0,-3 3-512 0,1-1 0 0,-1-1 0 0,-1 1-18368 15</inkml:trace>
  <inkml:trace contextRef="#ctx0" brushRef="#br0" timeOffset="185469.46">23184 14842 21183 0,'0'0'1888'0,"0"0"-1504"0,0 0-384 0,0 0 0 0,0 0 2688 0,0 0 480 15,0 0 96-15,7-5 0 0,0 0-1600 0,1-2-336 16,0-1-64-16,1 1-16 0,0 0-368 0,2 0-80 15,-1 1-16-15,1-1 0 0,-1 4-656 0,0-3-128 16,1 5 0-16,-3 1 0 0,-8 0-176 0,7 1 16 16,0 5 0-16,0 0 0 15,-2 6-224-15,0 1-32 0,-2 0-16 0,-1 0 0 16,-1 3-592-16,-1-3-112 0,-1 1-16 0,0 2-16 0,-2-3 784 0,1 0 176 16,-1-3 16-16,2 0 16 15,-1 0 176-15,2-10 256 0,0 0-64 0,0 0-16 0,0 0 400 0,0 0 96 16,0 0 16-16,0 0 0 0,0 0-304 0,0 0-48 15,0 0-16-15,7-2 0 0,-1-2 0 0,2-1-16 16,-1-3 0-16,-2 3 0 16,2 0-1296-16,-1 0-256 0,1-2-48 0</inkml:trace>
  <inkml:trace contextRef="#ctx0" brushRef="#br0" timeOffset="185785.29">23506 14485 13823 0,'0'0'1216'0,"0"0"-960"0,0 0-256 0,0 0 0 16,0 0 4576-16,0 0 864 0,0 0 192 0,0 0 16 16,0 0-4240-16,0 0-864 0,0 0-160 0,8 6-48 15,0 1 176-15,-1-3 16 0,0 0 16 0,1-2 0 16,-2 1-352-16,2-2-192 0,-1 2 192 0,-1-1-192 16,1 2 0-16,-1 2 0 0,-1 1 0 0,-1 1-192 15,0 4 192-15,0 1 0 0,0 1 0 0,-1 1 0 0,-2 0 192 0,-1 1-192 16,0 1 192-16,0-1-192 0,0-3 144 0,1 1-144 15,-2-4 0-15,1 1 144 0,0-2-144 16,1-1 0-16,-1-8 0 0,3 6 0 16,-3-6 0-16,5 6 0 0,2-4-192 0,-1-1 192 15,2 2 0-15,1-6 0 0,0 1 0 0,2-2 0 0,-1 0 0 16,2-3 0-16,-2 2 0 0,1 0 0 16,-2-1-1536-16,1-1-272 0,-1 2-64 15,-1-2-13056-15</inkml:trace>
  <inkml:trace contextRef="#ctx0" brushRef="#br0" timeOffset="185951.22">23806 14340 6447 0,'-5'-13'576'15,"5"13"-576"-15,-3-5 0 0,3 5 0 0,0 0 5552 0,0 0 992 0,0 0 208 0,0 0 32 16,0 0-4032-16,3 9-800 16,-1 9-160-16,0 8-48 0,-2 8-80 0,1 4 0 15,0 1-16-15,0 2 0 0,1-1-1168 0,0-2-224 0,1-2-64 0,1 0 0 31,0-4-1504-31,2-2-304 0,1-1-64 0,1-3-10288 16,-2-3-2064-16</inkml:trace>
  <inkml:trace contextRef="#ctx0" brushRef="#br0" timeOffset="186523.3">23968 14531 27647 0,'0'0'1216'0,"0"0"256"0,0 0-1168 0,0 0-304 0,0 0 0 0,0 0 0 0,0 0 2608 16,0 10 464-16,-3 4 80 0,0 5 32 0,1 3-1248 16,-3 2-240-16,-1 0-48 0,0 2-16 0,-1 0-1184 0,1-1-224 15,-1-2-48-15,3-1-16 0,-2-1-160 0,1-2-176 16,-1-5 48-16,2-1 0 0,2-3-128 0,-1 0 0 16,3-10-16-16,0 0 0 0,0 0 0 0,0 0 0 15,0 0 0-15,0 0 0 0,3-7 16 0,1-5 16 16,0 1 0-16,0-8 0 0,-1-2 240 0,3-1 128 15,0 0 0-15,1 1-128 0,-1 3 0 0,1 1 0 16,-1 5 0-16,1 4 0 0,-1 3-176 16,-6 5 16-16,7 2 0 0,-1 3 0 0,0 3 160 0,-1-1-208 15,-1 3 80-15,0 0 128 0,-2 0 0 0,0 1 0 16,-1-2 0-16,0-1 0 0,-1-8-240 0,0 0-16 16,0 0-16-16,0 0 0 0,0 0 272 0,0 0 0 15,0 0 128-15,0 0-128 0,0 0 352 0,0 0-32 16,0 0 0-16,3-8 0 0,-2-2-320 0,0-1 128 15,2 2-128-15,0-1 0 0,0 2 0 16,1 0 0-16,2 0 0 0,-1 0 0 0,0 0 0 0,0 2 0 16,0-1 0-16,1 1-192 0,0-2 192 0,1 2-160 0,-1 0 160 15,1 2-160-15,-2-2-144 0,1 1-16 0,0-2-16 16,-1-1 0-16,0 1-32 0,-1-1 0 0,0 0 0 0,0-3 0 16,0 0 96-16,-2-2 16 0,1-2 0 0,-2-2 0 15,1-3 96-15,-1-4 32 0,-2-1 0 0,1 1 0 16,-2 1 128-16,1 0 0 0,0-2 0 0,-1 4 0 15,1 4 256-15,0 4 64 0,1 4 32 0,0 3 0 16,0 6 288-16,0 0 48 0,0 0 16 0,4 11 0 0,0 9 0 0,1 9 0 16,0 6 0-16,2 3 0 0,-2 1 16 15,1 2 16-15,3 2 0 0,1-1 0 16,0 0-736-16,3-2-208 0,0-2-16 16,-1-4 0-16,-1-4-1584 0,3-4-320 15</inkml:trace>
  <inkml:trace contextRef="#ctx0" brushRef="#br0" timeOffset="186954.44">25490 14587 3679 0,'0'-19'320'0,"-1"13"-320"0,-2-1 0 0,3 7 0 0,-2-5 6992 16,2 5 1328-16,0 0 272 0,0 0 48 0,0 0-5248 0,0 0-1072 15,0 0-208-15,-3 12-32 0,1 6-944 0,0 3-192 16,2 2-48-16,2 1 0 0,-1-1-608 0,1 1-128 15,2-1-32-15,-1-2 0 0,-2-4-128 0,2 0 0 16,1-7 0-16,2 0 0 0,1-4-400 0,-1-3 32 16,1-3 16-16,1-4 0 15,-2-3-544-15,2-2-96 0,-1-5-32 0,-1-3 0 16,-1-1 192-16,1-3 48 0,-3-3 0 0,0-1 0 0,0-3 624 16,-2 0 160-16,-2 1 0 0,-3 1 0 0,0 1 320 0,-1 3 80 15,-1 0 32-15,2 5 0 0,1 7 336 0,-3 3 80 16,1 4 16-16,5 3 0 0,-5 10-176 0,1 4-48 0,1 5 0 15,2 1 0-15,1 3-640 0,1 4-272 16,1-1 16-16,-1-2-19488 0</inkml:trace>
  <inkml:trace contextRef="#ctx0" brushRef="#br0" timeOffset="187114.14">25734 14289 36287 0,'9'-19'1600'0,"-4"12"336"0,5 3-1552 0,-4-2-384 15,-6 6 0-15,8 0 0 0,1 2 1328 0,-1 9 176 0,-3 8 32 0,0 11 16 16,-1 7-272-16,-1 2-48 0,-2 5-16 0,-1 2 0 31,0 2-3440-31,-3-2-688 0,-8 37-144 0,2-25-14416 0</inkml:trace>
  <inkml:trace contextRef="#ctx0" brushRef="#br0" timeOffset="187357.97">25674 14860 38175 0,'0'0'1696'0,"0"0"352"0,0 0-1648 0,11-1-400 0,2 1 0 0,0-4 0 0,0 2 896 0,0-1 112 16,-2 0 16-16,1 2 0 0,0 1-320 0,1-3-48 15,-3 3-16-15,-1 3 0 0,1-3-512 0,-1 3-128 16,-3 2 0-16,-1 3 0 0,-1-1 0 0,2 1-176 16,-4 1 48-16,0 2 0 15,-2-2-416-15,1 1-80 0,-1 0-16 0,1 0 0 0,0 0 208 0,2 0 48 16,1-4 0-16,2 1 0 15,1-1-2272-15,1-3-448 0,1-3-96 0,1-3 0 16,3-3 1024-16,2-4 224 0,0-4 32 0,1-3 16 16,0-2 688-16,-1-1 128 0,0-1 16 0,-1 0-4688 15,-1 0-960-15</inkml:trace>
  <inkml:trace contextRef="#ctx0" brushRef="#br0" timeOffset="187754.51">26048 14584 27647 0,'-1'18'1216'0,"1"-6"256"0,-1 1-1168 0,-1 4-304 0,1 0 0 0,0 0 0 15,1-2 1904-15,0 1 320 0,2-2 64 0,0 0 16 16,-4-4-944-16,4-1-176 0,0-1-32 0,-2-8-16 16,0 0-784-16,0 0-160 0,0 0-16 0,0 0-16 15,0 0-160-15,0 0 0 0,0 0 0 0,0 0 0 16,0 0-256-16,0 0-128 16,0 0-16-16,0-9-16 0,0-2-160 0,2 0-16 15,-1-4-16-15,0 1 0 0,2-3 608 0,1-1 0 0,0-1 0 0,0 3 0 16,1 2 272-16,0 3 176 15,-1 3 48-15,1 1 0 0,2 2 304 0,-1 3 64 0,-6 2 16 16,12 2 0-16,-2 2-208 0,1 1-32 16,-2 2-16-16,0-1 0 0,0 1-624 0,0-1 0 15,0 1 0-15,0-1 0 0,-1-2-1120 0,0 0-288 0,-8-4-64 16,0 0-16-16,0 0-1520 0,0 0-288 0,0 0-64 0,7-4-16 16,-2-2 2032-16,-1-2 416 0,-2-5 80 0,1-3 16 15,0-1 576-15,-1-2 256 0,1-2-192 0,-1-1 192 0,0-2 1040 0,0 1 336 16,1-2 64-16,1 3 16 0,1-2 464 0,0 6 112 15,0 5 16-15,2 4 0 0,-2 4-416 0,-5 5-80 16,5 9-16-16,-1 9 0 0,-1 8-192 0,-3 6-64 16,-1 3 0-16,-2 3 0 0,-1 1-848 0,-1 1-176 0,-2-1-48 15,0-1 0 1,-1-1-2368-16,1-6-464 0,1-1-112 0,0 0-16 0</inkml:trace>
  <inkml:trace contextRef="#ctx0" brushRef="#br0" timeOffset="188215.34">26471 14473 35935 0,'0'0'3200'0,"0"0"-2560"0,0 0-512 0,0 12-128 16,-2 2 1744-16,1 2 336 0,1 1 64 0,0 1 16 15,1 3-640-15,1-3-128 0,0 3-32 0,3-1 0 16,-1-2-960-16,0-1-192 0,0 0-32 0,3-3-16 15,-2-2-336-15,1-2-64 0,2-2-16 0,0-1 0 16,0-3-256-16,0-2-48 0,0-1-16 0,-1-2 0 16,1-1-192-16,1-1-32 0,-5-4-16 0,3 0 0 15,1-3-608-15,-1 0-128 0,1-3-32 0,0-3 0 16,-1-2-656-16,-1-3-144 0,2-2-32 0,0-2 0 47,-2-1 320-47,2-4 64 0,0-3 16 0,-2-1 0 15,2-1 1824-15,0 1 352 0,-1 3 80 0,-2 5 16 0,0 6 1392 0,0 5 272 0,-1 4 64 0,-4 11 16 0,0 0 96 0,5 7 16 0,-1 6 0 0,-2 5 0 16,-2 10-176-16,0 3-16 0,-2 3-16 0,1 2 0 0,0 2-1424 0,-2 2-288 0,0-2-48 16,1 1-16-1,-1-3-2416-15,2-1-480 0,0-1-112 0,-1 0 0 16,1-2 1952-16,-2-3 400 0,0-4 80 0,0-7 0 0,2-4 672 0,-1-2 128 16,1-3 32-16,1-9 0 0,0 0 704 0,0 0 160 15,4-12 32-15,0-1 0 0,1-2 192 0,2-5 64 16,-1-2 0-16,3-5 0 0,2-5-640 0,-1 1-128 15,2 1-32-15,1 0 0 0,0 5-432 0,1 4-96 16,1 6-16-16,-1 4 0 16,0 7-784-16,1 4-176 0,-1 4-16 0,0 4-19536 0</inkml:trace>
  <inkml:trace contextRef="#ctx0" brushRef="#br0" timeOffset="188527.72">27104 14571 13823 0,'-13'-24'608'0,"7"14"128"0,-2-2-592 0,1 1-144 0,3-1 0 0,-1 3 0 0,3 2 5120 0,0 2 976 15,2 5 208-15,0 0 32 0,0 0-3392 0,0 0-704 16,0 0-128-16,3 10-16 0,2 5-1136 0,0 4-240 15,-1 3-32-15,2-1-16 0,-1 3-144 0,1-2-16 16,-1-5-16-16,1-1 0 0,0-2-496 0,-1-2 0 16,-1-3 0-16,0-3 0 0,-4-6 0 0,0 0 0 15,7 3 0-15,-1-3 0 0,1-4 0 0,1-1 0 16,-1-3 0-16,0 0 0 16,-1 2-1296-16,1 0-256 0,-2 2-48 0,-5 4-18240 0</inkml:trace>
  <inkml:trace contextRef="#ctx0" brushRef="#br0" timeOffset="188719.7">27018 14846 35007 0,'0'0'3120'0,"11"-4"-2496"0,2-4-496 15,2-1-128-15,4 0 2144 0,-1-5 416 0,-1-1 64 0,1 2 32 16,-2 0-2096-16,-2 0-432 0,2 2-128 0,-1 0 0 0,-2 1 0 15,-2 2-144-15,-2 1 0 0,-1 2 0 16,-8 5-3456-16,0 0-688 0,0 0-144 16,0 0-32-16</inkml:trace>
  <inkml:trace contextRef="#ctx0" brushRef="#br0" timeOffset="188861.46">27198 14766 33119 0,'0'0'1472'0,"-2"8"288"0,-1 4-1408 0,-1-2-352 0,3 4 0 0,-1-1 0 0,1-2 2240 0,0 4 368 15,1-1 80-15,1 2 0 0,2 2-1088 0,2-2-208 16,1-2-48-16,1-1-16 0,1-3-960 0,1-1-192 15,0-2-48-15,1-2 0 0,1-1-128 0,-1-3 0 16,1-1 0-16,1-1 0 16,1-2-1152-16,0 0-128 0,2-4 0 0,1-2-16 0</inkml:trace>
  <inkml:trace contextRef="#ctx0" brushRef="#br0" timeOffset="189377.68">28636 14482 2751 0,'0'-17'128'16,"1"8"16"-16,1-4-144 0,3-1 0 0,4-2 0 0,-2 2 0 0,-5 1 4928 0,-2 2 960 15,-1 1 192-15,1 10 48 0,-5-4-5216 0,-2 7-912 16,-1 6-432-16,1 6 48 0,-3 4 384 0,1 3 128 16,-1 4 0-16,-1-1 0 0,2 2 1120 0,3 0 224 15,1-4 64-15,2-3 0 0,3-1 32 0,5-4 16 16,0 1 0-16,3-8 0 0,0-2-736 0,5-2-144 0,3-5-16 0,2-3-16 16,2-6-176-16,-1-5-48 15,-1-4 0-15,1-2 0 0,-1-3-448 0,-3 1 0 16,-1-1-128-16,-4 0 128 15,-1 0-736-15,-4 2-32 0,-2 1-16 0,-4 2 0 0,-5 0 448 0,1 2 80 16,-4 2 32-16,1-1 0 0,-1-1 224 0,-1 3 240 0,-3 3-48 16,1 5-16-16,0 3 352 0,0 5 80 0,-1 4 16 15,2 3 0 1,0 3-1008-16,2 4-192 0,1 3-32 0,2 5-16 0</inkml:trace>
  <inkml:trace contextRef="#ctx0" brushRef="#br0" timeOffset="189646.34">28357 14819 34095 0,'0'0'3024'0,"0"0"-2416"0,0 0-480 0,11 0-128 0,2-2 1952 0,4-2 368 15,2-2 80-15,5-1 16 0,4 2-1200 0,2-3-224 16,2 1-48-16,-1-5-16 0,1 0-448 0,-2 2-96 16,-2 1 0-16,-3-1-16 0,-3 1-368 0,-4 1-256 15,-2 1 32-15,-3 0 16 16,-4 4-2160-16,-3-2-416 0,-6 5-96 15,0 0 0-15,0 0 768 0,0 0 176 0,0 0 16 0,-6 8 16 16,-1 3 496-16,-2 0 80 0,-3 2 32 0,1 2 0 0,0 0 1440 0,0 4 304 16,-1-5 48-16,1 3 16 0,4 1 288 0,1-1 64 15,1 0 16-15,1 0 0 0,0 0-640 0,3 0-240 16,1-2 176-16,0 0-176 16,0-2-256-16,1-1-128 0,2-3-48 0,-2-3 0 15</inkml:trace>
  <inkml:trace contextRef="#ctx0" brushRef="#br0" timeOffset="189797.35">28735 14707 23039 0,'0'0'2048'0,"0"0"-1648"0,3 7-400 16,-1 5 0-16,4 2 3760 0,-4 5 656 0,1 3 144 0,-1 1 32 16,0 3-3184-16,-1 3-640 0,-1-3-128 0,1 2-18832 15</inkml:trace>
  <inkml:trace contextRef="#ctx0" brushRef="#br0" timeOffset="190081.28">28883 14493 41471 0,'0'0'1840'0,"0"0"368"0,7-2-1760 0,4-3-448 0,1 0 0 0,1 1 0 0,0 0 896 15,1 2 80-15,0 2 32 0,-1 0 0 0,-1 0-608 16,-2 1-112-16,0 0-32 0,-1 3 0 0,0 1-256 16,-1 4 0-16,-4 4 0 0,-3 2 0 0,-2 7 0 0,-1-1-176 15,1 1 32-15,-2 1 0 16,-2 4-272-16,0-4-48 0,1-2-16 0,0-2 0 0,0-2 272 16,3-1 48-16,2-3 16 0,1-5 0 0,-1-2 144 0,3 0 0 15,4-1 0-15,-2-3 0 0,2 1 128 0,1-3 128 16,1 0 0-16,4-3 16 0,-3-1-272 0,2-1 0 0,0-1 0 15,0-2 0 1,-1 1-1536-16,-1 0-384 0,-2-3-64 0</inkml:trace>
  <inkml:trace contextRef="#ctx0" brushRef="#br0" timeOffset="190252.57">29145 14476 44575 0,'0'0'1984'0,"0"0"384"0,0 0-1888 0,0 0-480 0,0 0 0 0,0 0 0 16,0 0 720-16,0 0 48 0,10 0 16 0,0 0 0 16,2 1-192-16,1 0-32 0,-1 1-16 0,1-1 0 15,-1 2-1072-15,-2-1-224 0,1 1-32 0,-2-1-20352 16</inkml:trace>
  <inkml:trace contextRef="#ctx0" brushRef="#br0" timeOffset="190548.82">29202 14693 24879 0,'0'0'1088'0,"6"-2"256"0,2-5-1088 0,3 2-256 0,-1-1 0 16,2-1 0-16,0-1 2192 0,-3 0 384 0,-1 1 80 15,-1-1 16-15,0 0-1840 0,-1 1-384 0,0 1-64 0,-1-1 0 16,-3-2-1536-16,2 3-288 0,-1-1-64 0,0 1-16 15,-1-2-2016-15,0 0-416 0,-1-1-80 0,0-3 0 0,0-1 2976 0,1-1 608 16,-4-3 112-16,2-4 16 0,-1 0 2192 0,-1-1 432 16,0 0 96-16,1 2 16 0,0 3-112 0,-2 2 0 0,2 3-16 15,-1 4 0-15,2 3 16 0,0 5 0 0,0 0 0 16,0 0 0-16,-2 8-880 0,-2 7-160 0,1 9-48 0,2 3 0 16,0 5-848-16,-1 4-176 0,1 3-48 15,0 0 0-15,-1-1-1280 16,0-4-256-16,-1-3-48 0</inkml:trace>
  <inkml:trace contextRef="#ctx0" brushRef="#br0" timeOffset="190786.82">29278 14856 23951 0,'0'0'1056'0,"0"10"224"0,0 1-1024 0,1 2-256 0,0 0 0 0,0 0 0 16,1 3 3536-16,0-3 656 0,1 0 128 0,0-1 32 0,-2 0-3136 0,0-2-640 15,2-1-112-15,-1-2-16 0,-2-7-448 0,6 6 0 16,-6-6 128-16,10 1-128 0,2-3 0 0,0-3 0 15,1-6 144-15,0 0-144 0,1-4 0 0,0 0 128 16,-1-2-128-16,-2 0 0 0,-1 0 128 0,-2 1-128 16,-1 0 160-16,-2-1-160 0,-1-1 192 0,-3 0-64 15,-1 2-128-15,-3 3 192 0,-2 2 448 0,-1 1 96 16,-3 4 16-16,-3 2 0 0,1 4-48 0,1 4 0 16,-1 2 0-16,2 4 0 15,2-4-1056-15,0 3-224 0,2 0-32 0,1 0-19872 0</inkml:trace>
  <inkml:trace contextRef="#ctx0" brushRef="#br0" timeOffset="191036.32">29435 14531 40543 0,'0'0'1792'0,"0"0"384"0,0 0-1744 0,6-6-432 0,0 0 0 0,2-1 0 15,0 1 2016-15,1 1 320 0,0 2 64 0,1-1 16 16,1 1-1872-16,-1 3-368 0,-1-2-176 0,-1 2 160 15,0 0-160-15,-1 2 0 0,-7-2 0 0,3 7 0 16,0 2 0-16,-2 5-176 0,-1 2 48 0,-4 2 0 16,-1 1-240-16,-1 0-32 0,-2 2-16 0,0-1 0 15,2-2 144-15,-1-1 16 0,2-3 16 0,1-1 0 0,1-2 32 0,2-1 0 16,1-1 0-16,0-1 0 16,0-8-1296-16,4 5-256 0,-4-5-48 0,6 4-16800 15</inkml:trace>
  <inkml:trace contextRef="#ctx0" brushRef="#br0" timeOffset="191314.19">29700 14259 40943 0,'0'0'1808'0,"0"0"384"16,0 0-1744-16,8 7-448 0,0 3 0 0,-2 7 0 0,-2 5 1216 0,-1 6 144 16,-2 4 48-16,-1 5 0 0,-1 1-736 0,-1 1-144 15,-2 0-16-15,1-1-16 16,0-4-912-16,-2-3-176 0,-2-5-48 0,1-3 0 15,-1-3-528-15,2-2-112 0,0-6-32 0,1-5 0 16,0-1 432-16,4-6 96 0,0 0 16 0,0 0 0 0,3-6 1152 0,0-4 224 16,4-3 48-16,3-8 16 0,0-6 32 0,3-2 16 0,1-1 0 15,0-2 0-15,1 4-272 0,-1 0-64 0,-1 3-16 16,0 4 0-16,-4 6-208 0,-1 3-32 0,-4 4-128 0,-4 8 192 16,0 0-192-16,0 0 0 0,5 6 0 15,-1 5-160 1,-1-1-928-16,-3 2-192 0,0 2-48 15</inkml:trace>
  <inkml:trace contextRef="#ctx0" brushRef="#br0" timeOffset="191507.18">29585 14824 43311 0,'16'-11'3840'0,"-4"8"-3072"0,7-7-608 0,5 1-160 0,0-5 0 0,3 0 0 16,-3 1 0-16,0 1 0 0,-3 1 0 0,-4 4 0 16,-3 0 176-16,-4 3-176 0,-1 2 0 0,-9 2 0 15,0 0-128-15,0 0-12736 16,0 0-2528-16</inkml:trace>
  <inkml:trace contextRef="#ctx0" brushRef="#br0" timeOffset="191803.28">29669 14893 35935 0,'0'0'3200'0,"0"0"-2560"0,9-1-512 0,3-2-128 16,1-1 1232-16,1-1 240 0,-1 0 32 0,1-2 16 16,-2 2-1216-16,0 1-304 0,-2-2 0 0,2 2 0 15,-3 1 0-15,-1-2 0 0,-2 1 0 0,-6 4 0 31,0 0-672-31,0 0-96 0,0 0 0 0,0 0-16 16,0 0-1744-16,0 0-352 0,0 0-64 0,-6 4 0 0,1 1 2400 0,-1-1 544 0,0 2 0 0,1 1 0 16,0 1 1136-16,1-2 176 0,0 1 32 0,4-7 16 15,-4 6 176-15,4-6 16 0,0 0 16 0,5 9 0 16,3-1-736-16,1-1-128 0,1-2-48 0,2-1 0 0,0-1-208 0,1-3-64 16,0 1 0-16,1 0 0 15,-1-1-912 1,0-1-192-16,0 1-48 0,0 0 0 0</inkml:trace>
  <inkml:trace contextRef="#ctx0" brushRef="#br0" timeOffset="192060.65">30259 14413 21183 0,'-19'-9'944'0,"11"6"192"0,0 1-912 0,0 1-224 15,0-1 0-15,-1 4 0 0,-1 0 5248 0,-2 6 1024 16,-1 2 192-16,1 3 32 0,3 0-4512 0,1 2-896 15,2 0-176-15,2 2-32 0,0 0-592 0,3 0-112 16,1 0-32-16,1-1 0 0,-1-3-144 0,3-4-176 16,1-2 48-16,-4-7 0 15,7 1-240-15,3-4-32 0,-1-3-16 0,1-5 0 0,-1-3 416 0,2-2 0 16,-1-1 144-16,1 0-144 0,-4-3 352 0,1 0-32 16,-1 0-16-16,-1 2 0 0,1 1-144 0,-2-1-32 15,-2 2 0-15,-1 3 0 0,-1 3-272 0,-1 1-64 16,0 9-16-16,0 0 0 15,-5 9-3104-15,-4 4-608 0</inkml:trace>
  <inkml:trace contextRef="#ctx0" brushRef="#br0" timeOffset="192243.16">29995 14789 43999 0,'0'0'1952'0,"10"-6"400"0,6 3-1888 0,1-7-464 0,0 3 0 0,0 0 0 0,-1 1 1136 0,1-1 128 16,0 1 16-16,2-1 16 0,-2 2-464 0,0 1-112 15,-3 0-16-15,-1 0 0 0,-3 1-704 0,-1 1 0 16,1 1 0-16,-4 1 0 16,-6 0-2544-16,0 0-448 0,0 0-80 0,0 0-16480 15</inkml:trace>
  <inkml:trace contextRef="#ctx0" brushRef="#br0" timeOffset="192401.11">30147 14843 32879 0,'1'16'1456'0,"-2"-9"304"0,-3 0-1408 0,2 3-352 0,2-1 0 0,-2 1 0 0,1-2 2480 0,1 0 416 16,1 0 96-16,2 1 16 0,2 0-1744 0,2-1-352 15,1-2-64-15,2-1-16 0,2 1-608 0,1-5-224 16,0 0 144-16,1-1-144 0,0-2 0 0,2-2-224 16,0-3 32-16,-1-1 0 15,1-1-2160-15,0 0-416 0,-3 0-96 0</inkml:trace>
  <inkml:trace contextRef="#ctx0" brushRef="#br0" timeOffset="192563.4">30469 14885 30399 0,'0'0'2704'0,"0"0"-2160"0,0 0-544 15,0 0 0-15,7-5 3984 0,-2 0 688 0,0 1 144 0,-5 4 32 16,5-4-3984-16,-5 4-864 0,8-4 0 0,-8 4-14112 15,0 0-2784-15</inkml:trace>
  <inkml:trace contextRef="#ctx0" brushRef="#br0" timeOffset="192740.78">30905 14877 51199 0,'0'0'2272'0,"0"0"464"0,0 0-2192 0,0 0-544 0,6-2 0 0,-6 2 0 0,0 0 160 0,8-3-160 16,-8 3 128-16,0 0-128 15,8-1-2240-15,-8 1-512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19:09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7208 6097 5519 0,'-6'15'496'0,"-6"5"-496"0,-2 3 0 0,-5 1 0 16,-1 3 2688-16,-7 2 448 0,-3-2 96 0,-5 2 16 16,-6-2-1680-16,-4 2-336 0,0 0-64 0,0-2-16 0,6 1-448 0,1-4-80 15,1 1-32-15,0-1 0 0,1-6 144 0,-1 0 32 16,-1-5 0-16,-1-4 0 0,0-2 1232 0,1-3 256 15,-1-4 48-15,3-3 16 0,4-2-704 0,4-6-144 16,0-3-16-16,3-8-16 0,6-4-896 0,3-5-176 16,5-5-48-16,3-8 0 0,4-9-32 0,4-7-16 15,6-8 0-15,7-1 0 0,7 1-272 16,6-1 0-16,7 2 0 0,0-1 0 0,0-1 0 0,1 2-144 16,-1 3 144-16,-3 5-192 0,-3 7 192 0,-1 6 0 15,-1 7 0-15,-3 7-128 0,-3 5-48 0,2 7 0 16,0 3 0-16,0 4 0 0,-1 4-176 0,2 5-32 15,3 4-16-15,2 6 0 16,3 5-16-16,3 7 0 0,3 5 0 0,1 9 0 0,-2 4 160 16,0 10 16-16,1 10 16 0,0-1 0 15,-6 1-1824-15,-3-2-352 0</inkml:trace>
  <inkml:trace contextRef="#ctx0" brushRef="#br0" timeOffset="851.62">9731 6159 6447 0,'-16'29'272'0,"7"-15"80"0,-5 6-352 0,-6 1 0 0,-3 5 0 0,-2 0 0 0,-4-1 3952 16,1-1 720-16,-1 0 128 0,-1-1 48 0,-1 0-2592 0,-2-3-512 15,-1-1-96-15,2-5-32 0,-1-4-128 0,-1-4-16 16,-1-6-16-16,-2-7 0 0,1-6-192 0,1-5-48 16,1-7 0-16,3-6 0 0,2-6-560 0,3-7-112 15,2-6-32-15,5-6 0 0,2-2-336 0,6-6-176 16,5-5 160-16,6-7-160 0,5-7 208 0,8-3-48 15,5-2-16-15,6 6 0 0,5 5-144 0,1 0 0 16,0 4 0-16,15-28 0 0,-3 15-160 0,-17 39 160 0,-3 4-208 16,3 1 80-16,-1 5 128 0,1 10-208 15,1 6 80-15,-1 11 128 0,-2 8-320 0,3 12 64 16,2 9 16-16,3 11 0 0,3 9 112 0,4 12 128 0,0 9-208 0,-1 5 80 16,0 3 128-16,1 6 0 0,-7 7 0 0,-1-1 0 15,-1-2-208-15,-2-4-112 0,-1-2-32 0,-2-4 0 31,-3-3-912-31,15 51-1648 0,-20-67 1424 16,-3-3-320-16,-3-4-64 0,-2-4-16 0</inkml:trace>
  <inkml:trace contextRef="#ctx0" brushRef="#br0" timeOffset="2694.41">16001 7235 2751 0,'-11'-3'256'0,"2"2"-256"0,-1 0 0 0,-2 2 0 15,1 2 5872-15,0 2 1120 0,-2 1 240 0,1 5 32 16,-1 1-5024-16,1 2-992 0,3 0-208 0,0 4-32 15,2 3 0-15,2 3 0 0,1 1 0 0,4 2 0 16,0 0-272-16,2 3-48 0,1 0-16 0,4-2 0 16,1-4-336-16,0 0-64 0,2-3-16 0,-1-3 0 15,0-4-256-15,0-1 0 0,1-5 0 0,-1-1 0 0,1-2 0 0,2-2 0 16,0-5 0-16,2-2 0 0,-1-2 0 0,0-5 0 16,0-3 192-16,0-2-192 15,0-6 208-15,-1 1-64 16,-2-5-16-16,-1 3 0 0,-1-5-128 15,-1 0 192-15,-2-4-192 0,0-1 192 0,-2-1 0 16,-1 2 0-16,1 4 0 0,0 6 0 16,-2 6 144-16,0 7 48 0,0 0 0 15,-1 9 0-15,0 0 0 0,6 5 16 16,2 7 0-16,-2 5 0 0,1 3 384 16,0 3 80-16,1 0 16 0,1 2 0 0,2-4-496 0,2 1-80 15,0-4-32-15,0 2 0 0,-1-2-880 16,-1-1-176-16,1-5-48 0,-2-3 0 0,0-3-1200 0,-1-2-240 15,-1-3-48-15,-3-3-15440 0</inkml:trace>
  <inkml:trace contextRef="#ctx0" brushRef="#br0" timeOffset="3029.76">16231 6969 27647 0,'-8'-10'2448'0,"8"10"-1952"0,-1-7-496 0,2 0 0 15,3 1 3072-15,3-1 528 0,1 1 112 0,0 1 0 0,-1 0-2736 16,2 1-544-16,2 0-112 0,-1 1-32 15,-1 2-96-15,1 1 0 0,-1 1-16 0,0 3 0 16,0 1-176-16,0 3-144 0,-1 2 144 0,-2 3-208 16,1 3 208-16,-2 4 0 0,-2 1 0 0,-2 1-144 15,-2 1 144-15,-2-3 224 0,-2 1-48 0,0-1-16 0,-2 3 224 0,1-3 64 16,-1 0 0-16,1-2 0 16,2-1 96-16,0-2 32 15,0-4 0-15,1 0 0 0,3-11-224 0,0 0-32 0,0 0-16 16,0 0 0-16,0 0-176 0,0 0-128 0,0 0 144 0,0 0-144 15,0 0 0-15,0 0-128 0,7-5-16 0,1 1 0 0,-1 0 144 0,1 1 0 16,0 0 0-16,0 1 0 0,-8 2 0 0,10-3-208 16,2 1 80-16,1-1 128 15,0-1-2048-15,3 0-304 0,-1-2-48 16,2-1-16048-16</inkml:trace>
  <inkml:trace contextRef="#ctx0" brushRef="#br0" timeOffset="3241.93">16562 7355 29487 0,'0'0'2624'0,"0"0"-2112"16,0 0-512-16,0 0 0 0,10-3 2448 0,-1-2 384 0,1 0 80 0,2-2 16 16,2 1-1440-16,2-1-272 15,1 1-64-15,1 1-16 0,2-1-512 0,-1 2-112 0,3 2 0 0,-1-3-16 16,0 3-496-16,-1-2 0 0,-2 3 0 0,0 0 0 15,-1 1-1200-15,-1 0-128 0,-2 0-16 16,-2 0-11376-16,-3 0-2256 0</inkml:trace>
  <inkml:trace contextRef="#ctx0" brushRef="#br0" timeOffset="3393.77">16781 7007 11967 0,'0'0'1072'0,"0"0"-864"0,0 0-208 0,0 0 0 0,-6 4 6992 0,1 2 1360 15,1 6 272-15,1 4 48 0,1 4-5920 0,3 7-1168 16,3 4-240-16,1 4-64 0,3 3-560 0,0 0-112 16,1-2-32-16,-1-1 0 0,-1 1-576 0,1-5 0 15,0-1 0-15,0-4 0 16,0 1-2992-16,-3-1-608 0</inkml:trace>
  <inkml:trace contextRef="#ctx0" brushRef="#br0" timeOffset="3918.34">17308 6839 39855 0,'0'0'1760'0,"0"0"368"0,0 0-1696 0,0 0-432 0,0 0 0 0,8 2 0 0,1 5 800 16,0 6 80-16,0 6 16 0,2 9 0 0,-1 4 432 0,1 6 80 16,-4 2 32-16,1 6 0 0,0 2-1024 0,-1 3-208 15,-2-6-32-15,0-4-16 0,0-4-160 0,-2-3 0 16,-1-4 0-16,0-4 0 0,-2-4-128 0,1-5 128 15,-1-4 0-15,0-3 0 0,0-10 0 0,0 0 0 16,0 0 0-16,0 0 0 0,0 0 0 0,0 0 0 16,5-13 176-16,1-4-176 0,0-5 192 0,1-4-48 15,-1-3-16-15,2-2 0 0,0-4 0 0,1 5 0 16,1 4 0-16,1 5 0 0,-1 4-128 16,1 5 0-16,-1 4 0 0,0 6 0 15,1 4 0-15,1 8-192 0,-2 5 32 0,2 1 16 0,-1 5 144 0,0-2-160 16,-1 2 160-16,-1-1-160 0,1-1 32 0,-4-3 0 15,1 0 0-15,-3-3 0 0,-2-3 128 0,-1-1-192 16,-1 0 192-16,-1-1-192 0,-4-1 192 0,-2-1 256 16,0 3-64-16,-3-1-16 0,1 1 48 15,-2 0 16-15,-1-1 0 0,0-1 0 16,0-1-112-16,2-2-128 0,1-1 176 0,0-1-176 0,1-2 0 0,1-2 0 16,0-1 0-16,1 2 0 15,6 1-1008-15,-1-7-304 0,1-3-64 0,1 1-19504 0</inkml:trace>
  <inkml:trace contextRef="#ctx0" brushRef="#br0" timeOffset="4255.22">17650 6822 28559 0,'0'0'2544'0,"0"0"-2032"0,0 0-512 0,0 0 0 0,0 0 3152 0,8-3 544 15,1-1 96-15,-2 2 32 0,3 0-2752 0,0 1-560 16,0 1-96-16,2 1-32 0,0 1 16 0,0 0 0 15,-1 2 0-15,1 1 0 0,-3 0-224 0,2 3-48 16,-3 0-128-16,-2 0 192 0,-1 0 64 0,-1 1 0 16,-1 4 0-16,-2-1 0 0,-2-1-112 0,-1 2-16 15,0 0 0-15,-2 2 0 0,-1-3 64 0,1 1 0 16,0-2 0-16,0 0 0 0,-1-1-64 0,1-3-128 16,-1-1 192-16,5-6-64 0,0 0 112 0,0 0 16 15,0 0 0-15,0 0 0 0,0 0-64 0,0 0 0 16,0 0 0-16,0 0 0 0,0 0-192 0,0 0 0 15,0 0 0-15,0 0 0 0,0 0 0 0,6 3 0 0,2-2-208 0,2-1 64 16,2 0 16-16,3 0 0 0,0-1 0 0,3 1 0 31,2-2-2512-31,0 2-496 0</inkml:trace>
  <inkml:trace contextRef="#ctx0" brushRef="#br0" timeOffset="4563.87">18189 7142 35935 0,'-7'0'3200'0,"0"0"-2560"0,7 0-512 0,0 0-128 0,0 0 2416 0,0 0 464 15,-5 0 80-15,5 0 32 0,0 0-1312 0,0 0-256 16,0 0-48-16,0 0-16 0,0 0-784 0,0 0-176 16,0 0-16-16,6-1-16 0,4 0-368 0,3-2-128 15,5 1 0-15,0 0 0 0,2 0-32 0,-2 0 0 16,0 1 0-16,0 0 0 16,-1 1-464-16,0-3-80 0,-2 3-32 0,0 0 0 15,-2 3-2208-15,-2-2-448 0</inkml:trace>
  <inkml:trace contextRef="#ctx0" brushRef="#br0" timeOffset="4735.28">18184 7395 45551 0,'0'0'2016'0,"0"0"416"0,0 0-1936 0,11-5-496 15,2-1 0-15,0-2 0 0,0-1 688 0,2 1 32 16,2-3 16-16,2 2 0 0,1-1 32 0,1-1 16 15,2 2 0-15,-3 0 0 0,0 1-624 0,-2 2-160 0,0 1 0 16,-2 1 0 0,-3 1-1072-16,-1 0-240 0,0 2-48 0,-1 1-19952 0</inkml:trace>
  <inkml:trace contextRef="#ctx0" brushRef="#br0" timeOffset="5075.83">18969 7017 46303 0,'0'0'1024'0,"0"0"192"0,0 0 64 0,0 0 16 0,0 0-1040 0,0 0-256 0,0 0 0 0,0 0 0 0,0 0 176 0,0 0-32 16,0 0 0-16,0 0 0 0,0 0 160 0,0 0 16 16,0 0 16-16,0 0 0 0,0 0-208 0,0 0-128 15,0 0 160-15,3-6-160 0,-2-1 272 0,-1-2-32 16,-3 0-16-16,1 0 0 0,-2 0-224 0,1-6 128 15,1 0-128-15,0 0 0 0,1 2 0 0,0 4 0 0,1 0-176 0,0 9 176 16,0 0-192-16,0 0 192 0,0 0-160 0,4 9 160 16,1 3 0-16,0 6-144 15,2 4 144-15,-1 6 0 0,2 4 320 0,-2 3 128 16,0 2 48-16,-1 6 0 0,1 5-48 16,1-3-16-16,-1-4 0 0,2 0 0 0,0-3-224 15,0-3-32-15,0-1-16 0,0 1 0 16,-2-1-1200-16,1 1-240 0,-3-1-64 15,1-2 0-15</inkml:trace>
  <inkml:trace contextRef="#ctx0" brushRef="#br0" timeOffset="52217.28">10899 11468 21599 0,'0'0'464'0,"0"0"112"0,0 0 0 0,8-9 48 0,-5 2-496 0,-3 7-128 0,0 0 0 0,0 0 0 0,1-6 1664 0,-1 6 320 16,0 0 64-16,0 0 16 0,0 0-464 0,0 0-112 15,0 0-16-15,0 0 0 0,0 0-48 0,2 8-16 16,1 1 0-16,1 1 0 0,-1 2-320 0,0 0-80 16,1-1-16-16,0 0 0 0,0-2-672 0,1 0-128 15,-1-1-16-15,0 0-16 0,0 0-160 0,-1-2 0 16,-3-6 0-16,4 7 128 0,-4-7-128 0,2 8 0 15,1-1 0-15,-1 1 128 0,0 0 192 0,-1 1 16 16,0-1 16-16,2 1 0 0,-2 4 96 0,1-2 32 16,-2 2 0-16,1-3 0 0,0 3-176 0,1 0-48 15,-1 0 0-15,1 0 0 0,1 0-128 0,0 0-128 0,-1 0 144 16,1-1-144-16,1-2 0 0,0 2 0 16,-2-4 0-16,1 0 0 0,-3-8 0 15,0 0 0-15,3 9 0 0,-3-9 0 16,2 8 0-16,1 0 0 0,-1-2 0 0,1 3 0 0,0 2 0 15,-1-2 0-15,1 1 0 0,-1 2 144 16,1 0-144-16,0-1 192 0,-1 1-192 0,1 1 192 0,-1 0-192 0,1-1 0 0,0 0 144 0,-1 1-144 16,1-4 0-16,-1 1 0 0,1 1 0 15,0-1 0-15,-1-1 0 0,0 0 0 0,-1-1 0 16,1 0 0-16,0 1 0 0,-1-1 0 0,0 0 0 16,1 2 0-16,-1-1 0 0,0 2 128 0,-1 0-128 0,0 1 0 15,0 1 0-15,2 0 0 0,-1 0 0 0,0 0 0 0,1 2 0 16,0-2 0-16,1 1 0 0,-1 2 0 0,2-3 0 15,0-1 0-15,0-1 0 0,1 2 0 0,0 0 0 16,1-1 0-16,-1-3 0 0,1 2 0 0,-2-2 0 0,2 0-128 16,-4-1 128-16,2 1 0 0,-1-1 0 0,-1 1 0 15,0 1 0-15,-1 1 0 0,0 0 0 0,-1 1 0 16,-1 2 0-16,1-1 0 0,0 2 0 16,0-2 128-16,-1-3-128 0,1 2 0 0,0-2 0 0,0 1 0 15,-2-1 0-15,1 1 0 0,1-1 0 0,0-1 0 16,0 0 0-16,0 2 0 0,0-2 0 0,1 1 0 15,-2-2 0-15,1 3 0 0,-1-2 0 0,1 0 0 16,0-1 0-16,1 0 0 0,-2 1 128 0,-1 2-128 0,1-3 128 16,0 1-128-16,1-1 0 0,-2 0 144 15,1 0-144-15,0 1 0 0,1 0 128 0,0-1-128 16,0 0 0-16,0 0 0 0,0-1 0 0,0-7 0 0,0 7 0 0,0-7 0 16,0 0 128-16,0 6-128 15,0-6 0-15,0 0 0 0,0 0 0 0,0 0 0 16,0 0 0-16,0 0 0 0,0 0-304 0,0 0-64 0,5-6-16 0,0-3-13952 31,-1-4-2816-31</inkml:trace>
  <inkml:trace contextRef="#ctx0" brushRef="#br0" timeOffset="54059.81">10388 12370 12895 0,'0'0'1152'0,"0"0"-928"0,0 0-224 0,0 0 0 0,0 0 2960 16,0 0 560-16,0 0 96 0,0 0 32 0,0 0-1040 0,0 0-208 16,0 0-32-16,0 0-16 15,0 0-832-15,0 0-176 0,0 0-16 0,0 0-16 16,0 0-672-16,0 0-128 0,0 0-16 0,0 0-16 0,0 0 96 16,0 0 32-16,0 0 0 0,0 0 0 15,7 4-64-15,-7-4-16 0,7 3 0 0,-7-3 0 0,0 0 0 0,7 4 0 16,-7-4 0-16,0 0 0 0,6 4-240 0,-6-4-48 15,0 0-16-15,8 1 0 0,0 0-224 0,-8-1 176 16,8 3-176-16,-8-3 160 0,9 0-32 0,-1 0 0 16,-8 0 0-16,8 0 0 0,-8 0 0 0,7 0-128 15,-7 0 192-15,8 1-64 0,-8-1-128 0,8 3 160 16,-1-1-160-16,-7-2 160 0,0 0-160 0,7 4 0 0,-7-4 144 0,7 4-144 16,-7-4 0-16,0 0 128 15,0 0-128-15,6 1 0 0,-6-1 0 0,8 0 0 16,-1-1 0-16,-7 1 128 0,6-2-128 0,1-2 0 15,-1 0 0-15,1 0 128 0,-1 1-128 0,-6 3 0 16,8-2 0-16,-1 0 0 0,-7 2 0 0,8-2 0 0,-8 2 0 16,7-3 0-16,1 2 0 0,-1 1 0 0,-7 0 0 15,8 0 0-15,-1-3 0 0,1 2 0 0,-1 0 0 0,1-2 0 16,-2 0 0-16,2 1 0 0,0-2 0 16,-2 0 128-16,1-1-128 0,-1 1 192 0,1 0-64 0,-2 1 0 15,-5 3-128-15,7-5 0 0,-1 2 0 0,1 1 0 16,-1 1 0-16,1-1 128 0,-1 1-128 0,2 1 0 0,-2 0 0 15,1 0 0-15,-1 0 0 0,1 0 128 16,0 0-128-16,0 0 0 0,1 0 0 0,-1-1 0 16,-1-1 0-16,1 2 0 0,-7 0 0 0,9-2 128 0,-1-2-128 15,-1 0 0-15,0 1 0 0,0-1 0 0,-1 2 0 16,1-2 0-16,-1 1 0 0,-6 3 128 0,7-4-128 0,-1 2 0 16,-6 2 0-16,0 0 0 0,7-2 0 0,-7 2 0 15,0 0 0-15,9-1 0 0,-1 1 0 0,-8 0 0 16,9-1 0-16,0 1 0 0,-1-1 0 0,-1-1 0 15,-7 2 0-15,8-1 0 0,0 0 0 0,0-1 0 16,-8 2 0-16,8-2 0 0,0-1 0 0,1-1 0 16,0 0 0-16,0 0 0 0,-1 2 128 0,0-2-128 15,-1 0 160-15,1 1-160 0,-1-1 176 0,-1 2-176 16,1-2 192-16,-1 1-192 0,1 1 128 0,-7 2-128 16,6-4 0-16,1 1 0 0,1 1 128 0,0 0-128 0,-8 2 0 15,7-2 0-15,-7 2 0 0,8-2 0 16,-1 1 0-16,-1 0 0 0,2-2 0 0,-1 2 0 15,-7 1 0-15,9-1 0 0,0-2 0 0,1-1 0 16,2-1 0-16,1 0 0 0,1-2 0 0,3 1 0 0,3 0 0 0,-2 0 0 16,2-3 0-16,-2 0 0 0,0 1 0 15,0-3 0-15,-1 3 0 0,0 1 0 0,0 0 0 0,-2 1 0 16,-4 2 0-16,0-3 0 0,-1 3 0 0,1 0 0 16,-2 0 0-16,0 2 0 0,-1-1 0 0,0 1 0 15,-1-1 0-15,-7 3 0 0,7-4 0 0,-7 4 0 16,6-4 0-16,1 0 0 0,-1 0 0 0,2 0 0 0,0-1 0 0,0 0 0 15,-2 0 0-15,2 0 0 16,0-2 0-16,0 1 0 0,0-2 0 0,0 1 0 0,-1 1 0 16,1-1 0-16,-1 1 0 15,-1 2 0-15,-6 4 0 0,7-4 0 0,-7 4 0 16,6-4 0-16,-6 4 0 0,0 0 0 0,8-3 0 0,-8 3 0 0,7-2 0 0,-7 2 0 16,0 0 0-16,6-3 0 0,-6 3 0 0,7-3 0 15,-7 3 0-15,0 0 0 0,0 0 0 0,0 0 0 16,6-1 0-16,-6 1 0 0,0 0 0 0,0 0 0 15,0 0 0-15,0 0 0 0,0 0 128 0,0 0-128 16,0 0 144-16,0 0-144 0,0 0 176 0,0 0-176 16,0 0 192-16,0 0-192 0,0 0 192 0,0 0-64 15,0 0 0-15,0 0-128 0,0 0 176 0,0 0-176 16,0 0 160-16,0 0-160 0,0 0 0 0,0 0 0 16,0 0 0-16,0 0 0 0,0 0 0 0,0 0-192 15,0 0 16-15,0 0 0 16,0 0-1680-16,0 0-352 0,0 0-64 0</inkml:trace>
  <inkml:trace contextRef="#ctx0" brushRef="#br0" timeOffset="54964.19">11049 12214 13823 0,'0'0'1216'0,"0"0"-960"0,0 0-256 0,0 0 0 15,0 0 3328-15,0 0 640 0,0 0 112 0,0 0 16 16,0 0-1520-16,0 0-304 0,0 0-64 0,0 0-16 15,0 0-656-15,0 0-128 0,0 0-16 0,0 0-16 16,0 0-448-16,0 0-96 16,0 0 0-16,0 0-16 0,0 0-224 0,-1 10-32 0,-1 1-16 0,4-1 0 0,-1 1-384 0,2 0-160 15,-2-2 128-15,2 1-128 0,0-3 0 0,1 0 0 16,-4-7 0-16,0 0 0 0,6 4 0 16,-6-4-144-16,6 1 144 0,1-2-160 0,-1-2 160 0,2-1-128 15,-3-5 128-15,0 0-128 0,-1-3 128 0,-1 1 0 16,-2-1 128-16,2 1-128 0,-2 2 0 0,0-2 128 15,-2 0-128-15,0 3 0 0,-1-1 144 0,0 3-144 16,1 0 192-16,1 6-192 0,-6-5 176 0,6 5-176 16,0 0 160-16,0 0-160 0,0 0 208 0,-6 0-48 15,-1 0-16-15,7 0 0 0,-4 7-144 0,1 1 0 16,-1 1 0-16,1 0-176 0,2 0 176 0,1 1 0 16,0 1 0-16,0-1 0 0,1-1 0 0,0-1 0 15,1 1 0-15,-2-9 0 0,2 7 0 0,-2-7 0 16,3 8 0-16,-3-8-128 0,0 0 128 0,5 6 0 0,-5-6 0 15,0 0 0-15,8 3-128 0,0-2 128 0,-1-2-128 16,1-3 128-16,0-3 0 0,0 1 0 16,-2-6 0-16,1 2-128 0,-2-1 128 0,-1 3 0 0,-1-1 0 0,-2 0 0 15,0 0 0-15,-1 1 0 16,-2 4 0-16,-1-2-128 0,-1-1 128 0,-2 2 144 16,-2 0-16-16,-1 1-128 0,0 1 208 0,1 2-64 0,0 0-16 15,1 1 0-15,1 1 32 0,6-1 0 0,0 0 0 0,0 0 0 16,0 0-160-16,-4 5 0 0,0 2 0 0,4 1 0 15,3-1-896 1,1 2-64-16,1 1-16 0</inkml:trace>
  <inkml:trace contextRef="#ctx0" brushRef="#br0" timeOffset="62897.38">12539 9957 23615 0,'0'-17'1040'0,"-1"11"224"0,0-2-1008 0,-2-1-256 0,0-3 0 0,-1-1 0 16,-1 0 2096-16,-1 0 368 0,-2-2 80 0,0 2 16 16,-1 3-832-16,-2 1-144 0,1 0-48 0,0 4 0 15,-2-2-384-15,0 4-96 0,-1 3-16 0,-1 3 0 16,-3 1-192-16,-1 4-32 0,-1 2-16 0,1 5 0 16,0 1-192-16,2 4-32 0,4 2-16 0,3 2 0 0,4 0-560 0,4 1 0 15,2 0 0-15,3-3 0 0,1-1 0 0,3 0 0 16,2-2 0-16,2-2 0 15,1-1 0-15,0-3 0 0,0-1 0 16,2-3 0-16,0-1 0 0,1-2 0 0,0-1-128 0,1-1 128 0,-3-2 0 16,0-2 0-16,1-3 0 0,-2-1 0 0,-2-6 0 0,1-2-144 15,0-1 144-15,-2-1 0 0,1-5 0 0,-1 1 0 16,-1-5 0-16,-1 0 0 0,-3 1-128 0,-1 0 128 16,-1 0-128-16,-1 2 128 0,-2 2 0 0,0 4 0 15,0 3 0-15,0 5 176 0,0 6-48 0,0 0 0 16,-1 9 0-16,0 5 0 0,1 5 0 0,1 1 0 15,2 4 0-15,1 1 0 0,1-1 96 0,4 4 16 16,4-1 0-16,1 1 0 0,2-1-240 0,1-1 0 16,1-2 0-16,3-4 0 15,1 0-640-15,2-4-240 0,0-3-32 0,1-3-12880 16,0-1-2576-16</inkml:trace>
  <inkml:trace contextRef="#ctx0" brushRef="#br0" timeOffset="63736.93">12505 13179 1839 0,'0'0'160'0,"0"0"-160"0,0 0 0 0,0 0 0 16,0 0 6816-16,0 0 1328 0,0 0 272 0,0 0 48 15,0 0-5840-15,4 11-1184 0,-1 4-224 0,2 2-64 16,0 2 464-16,3 3 96 0,1 3 16 0,2 5 0 15,-1 1-1088-15,0 5-224 0,0 0-32 0,-1 2-16 16,0 1-208-16,-1-1-32 0,-1-4-128 0,1 0 192 0,-2-1-192 0,-1-1 0 16,-3-2 128-16,0-3-128 0,-1-3 0 0,-1-2 0 15,-1-3 128-15,-1-3-128 16,0-3 192-16,-1-4-16 0,1-2 0 16,2-7 0-16,0 0 448 0,-6 0 80 0,0-4 32 15,-1-5 0-15,-1-4-240 0,1-6-48 0,-3-3-16 0,3 1 0 0,0-1-224 16,3 3-32-16,3 3-16 0,1 2 0 0,3 1-160 0,2 2 0 15,1 2 0-15,5 2 0 0,2 2 0 0,1 3-144 16,2 2 144-16,1 2-160 0,-2 3 160 0,2 2-160 16,2 0 160-16,0 0-160 0,-2 1-64 0,-1 0-16 15,-3-2 0-15,-2 1 0 0,-3-2-16 0,-1 0 0 16,-7-5 0-16,2 7 0 0,-2-1 256 0,-2 4 160 0,-2-3-32 0,-4 1 0 16,-2 3 80-16,-2-3 16 0,-1 3 0 15,-2-2 0-15,1 2 16 0,0-1 0 0,-2 2 0 0,1-2 0 16,-1 0-80-16,3-1-16 0,1 0 0 0,3-4 0 15,2 0-144-15,2-1 0 0,-1 0 0 0,6-4 0 32,0 0-848-32,0 0-160 0,0 0-16 0,0 0-13248 0,0 0-2656 0</inkml:trace>
  <inkml:trace contextRef="#ctx0" brushRef="#br0" timeOffset="65184.42">13641 10144 16575 0,'-4'-15'1472'0,"4"15"-1168"0,-3-6-304 16,1-1 0-16,2 7 3392 0,0 0 640 15,0 0 112-15,-4-5 16 0,-1 1-1360 0,5 4-288 0,0 0-48 0,0 0-16 16,-7 3-816-16,1-1-160 0,-1 5-48 0,2 2 0 15,0 3-720-15,-1 1-160 0,1 1-32 0,1 2 0 0,0 1-320 16,2-2-192-16,-1 0 192 0,2-4-192 0,-3-2 128 0,3-1-128 16,1-8 0-16,0 0 0 0,0 0 128 0,0 0-128 15,0 0 0-15,0 0 0 0,0 0 0 0,9 0 0 16,1-2-176-16,1-2 176 0,-2-3 0 0,1 1 0 16,2 0 160-16,1 3-32 0,0 0-128 0,0 2 0 15,1 3 0-15,1 5-128 0,0 3 128 0,1 2-128 16,-2 1 128-16,-1 1-128 0,-1 1 128 0,-2-1-128 15,1 2 128-15,-1 3-128 0,-1-2 128 0,1 3-160 16,-3-2 160-16,0 2-160 0,-3-1 160 16,-2 3 0-16,0-2 0 15,-2 1 0-15,-2 1 0 0,-1 1 0 0,-3-2 128 0,1 4-128 0,0 2 0 16,-2 1 128-16,0 0-128 0,-1 0 0 0,0-2 0 0,1-4 0 16,2-1 0-16,1-7 0 15,2-1-1184-15,-1-2-256 0,2-4-48 16,1-7-11632-16,0 0-2336 0</inkml:trace>
  <inkml:trace contextRef="#ctx0" brushRef="#br0" timeOffset="65629.75">13235 10073 21183 0,'0'0'1888'0,"0"0"-1504"0,0 0-384 0,0 0 0 0,0 0 3280 0,0 0 592 15,0 0 112-15,0 0 32 0,0 0-2016 0,12 1-400 16,2-1-64-16,5-1-32 0,4-3-48 0,6 2-16 16,5-4 0-16,1 1 0 0,1-1-736 0,2-1-160 15,-3 1-32-15,1 0 0 0,-1 1-224 0,0 3-48 16,2-4-16-16,-2 4 0 0,-1-1-224 0,0 2 0 15,-2 0 0-15,2-2 0 0,0 0 0 0,-3-1 0 16,-3-1 0-16,-4 0-160 16,-4 1-1152-16,-4-1-224 0,-5 0-64 0,-2-2-18432 0</inkml:trace>
  <inkml:trace contextRef="#ctx0" brushRef="#br0" timeOffset="66203.03">13491 9361 8287 0,'-16'3'736'0,"8"-3"-592"15,-3 1-144-15,-2 2 0 0,-2-1 4624 0,2 1 896 16,2 1 176-16,1-1 48 0,3-1-2544 0,7-2-512 16,0 0-112-16,0 0-16 0,0 0-1152 0,6-5-224 0,6-2-48 0,3-3-16 15,4 0-720-15,0-2-144 16,1-1-16-16,1 1-16 0,1 0-224 0,-3 2 144 15,-2 1-144-15,0 2 128 0,-1 2-128 0,-2 2 0 16,-2 2 0-16,0 2-176 0,-2 1 176 0,-2 3 0 0,-1 5 0 16,-4 3-128-16,0 2 128 0,-3 3 128 15,-1 3-128-15,-2 1 176 0,-1 0 80 0,-1 2 32 16,-3 0 0-16,0 0 0 0,2-3-80 0,1-2-16 16,-3-3 0-16,1-3 0 0,2-3-192 0,1-2 0 0,4-8 128 15,0 0-128-15,0 0 0 0,0 0-208 0,0 0 32 0,7 7 16 16,2-2 160-16,0-2-208 0,1 0 80 0,1-1 128 15,-1-1 0-15,1 3 0 0,-1 0 0 0,1 0 0 16,-1 1-176-16,-1 0 48 0,0 0 0 0,-1 2 0 16,0-2 128-16,-2 0 0 0,-6-5 0 0,0 0 0 15,6 6 0-15,-6-6 176 0,0 0-48 0,0 0 0 16,0 0 208-16,1 7 48 0,-2 1 0 0,-3 1 0 16,0 3 80-16,-4 2 32 0,-1 0 0 0,-2-1 0 0,0 3-496 0,-1 1 128 15,0 0-128-15,0 0 0 16,2 2-880-16,1 0-208 0,0 2-64 0,-2 2 0 15</inkml:trace>
  <inkml:trace contextRef="#ctx0" brushRef="#br0" timeOffset="67027.03">13741 13441 26719 0,'0'0'2368'0,"0"0"-1888"16,0 0-480-16,0 0 0 0,0 0 3184 0,0 0 528 16,-1-10 128-16,0 5 0 0,1 5-1920 0,0 0-400 15,0 0-80-15,0 0-16 0,0 0-864 0,0 0-176 0,0 5-48 0,1 6 0 16,0 1-160-16,2 1-48 16,-1 0 0-16,0 1 0 0,-1 3 32 0,0-1 0 0,-1 1 0 0,0-2 0 15,0 0-160-15,-1-2 0 0,0-3 0 0,1-1 128 16,0-9-128-16,0 0 0 0,0 0 0 0,0 0 0 15,4 7 0-15,-4-7-176 0,0 0 16 0,10 0 0 16,2-3 160-16,1-1-128 0,1 0 128 0,3-1-128 16,1-1 128-16,3-1 0 0,0 0 0 0,1 2 0 15,0 3 0-15,1-2 0 0,-5 2 0 0,-3 4-128 0,0 3 128 0,-3 3 0 16,-2 1 0-16,0 5 0 0,-2 3 0 16,-1 4 0-16,-2 4 192 0,0 2-64 0,-1 1 32 0,0 4 16 15,0 1 0-15,-1 3 0 0,-3 5 176 16,-2-3 32-16,0-3 16 0,-1-1 0 0,-1-3-128 0,1-2-16 15,0-3-16-15,-1-4 0 16,0-1-240-16,0-4 0 0,1-4 0 0,-1-3 0 0,2-2-208 0,2-8-48 16,0 0 0-16,0 0 0 15,-7-3-1584-15,-1-6-320 16,1-5-64-16,-3-8-11104 0,0-6-2224 0</inkml:trace>
  <inkml:trace contextRef="#ctx0" brushRef="#br0" timeOffset="67331">13604 13343 6447 0,'0'0'576'0,"-9"2"-576"0,-4 1 0 0,0 1 0 0,1 0 7040 0,1 1 1312 0,-1 2 256 0,3-3 48 15,1 1-5040-15,1-1-1008 0,7-4-208 0,0 0-32 0,0 0-928 16,0 0-176-16,0 0-48 0,10 1 0 0,5-2-896 16,3-2-176-16,5-1-144 0,1-2 192 15,5-1 96-15,1 1 32 0,1-5 0 0,2 1 0 16,1 1-320-16,0-3 128 0,1 3-128 0,1 0 0 16,0-2 0-16,-2 2 0 0,-3-1 0 0,-3 0 0 0,-1 4 0 15,-1-1 0-15,-4 0 0 0,-3-1 0 16,-3 0-1216-16,-3 1-128 15,-5 4-48-15,-2-3-13168 0,-6 6-2640 0</inkml:trace>
  <inkml:trace contextRef="#ctx0" brushRef="#br0" timeOffset="67705.03">13654 12815 25791 0,'-4'-21'2304'0,"3"12"-1856"15,-1 0-448-15,2 1 0 0,0-3 2208 0,0 4 352 16,0-1 64-16,0 1 0 0,0 7-688 0,0 0-144 16,0 0-16-16,0 0-16 0,0 0 32 0,0 0 0 0,0 0 0 0,-4 9 0 15,2 2-1024-15,0 6-192 16,1 5-32-16,1 3-16 0,4 3-368 0,-1-2-160 0,1 1 128 0,0-4-128 15,1-3 0-15,0-2 0 0,1-3 0 16,1-1 0-16,0-4 0 0,0-2 128 16,1-2-128-16,0 0 0 0,1-5 176 0,0 0-48 0,2 0-128 0,-1-2 192 15,1-1-32-15,0-2-16 0,2-2 0 0,3 2 0 16,2-2-144-16,-1 1 128 0,1-2-128 0,2 3 128 16,0 3-128-16,0-2 0 0,1 2-192 0,0 1 192 15,-4 1-1344-15,-1 2-160 0,-2-3-32 16,-1 0 0-16,-3 0-1360 0,-2 0-288 0,-8 0-48 0,0 0-13792 15</inkml:trace>
  <inkml:trace contextRef="#ctx0" brushRef="#br0" timeOffset="67929.22">13827 12768 29487 0,'0'0'2624'0,"0"0"-2112"0,0 0-512 0,0 0 0 0,0 0 2880 0,0 0 448 16,0 0 112-16,0 0 16 0,0 0-1632 0,-2 10-320 15,0 5-64-15,4 3-16 0,2 4-512 0,1 2-96 16,3 0-32-16,-2 2 0 0,1 0-592 0,-1 1-192 16,2-1 0-16,1 1 0 0,-1-1 0 0,-2-1 0 15,1-2 0-15,-1-2 0 0,2-3 0 0,0-2-304 16,-1-3 64-16,0-2 16 16,1-4-2112-16,1-1-416 0,2-4-96 0,-1-1-16128 0</inkml:trace>
  <inkml:trace contextRef="#ctx0" brushRef="#br0" timeOffset="68154.86">14685 13401 43647 0,'0'0'1936'0,"0"0"400"0,0 0-1872 0,0 0-464 0,0 0 0 0,0 0 0 0,0 0 1648 16,0 0 224-16,-5 4 48 0,5-4 16 0,0 0-1168 15,0 0-256-15,0 0-32 0,0 0-16 16,4 10-2272-16,1-1-464 0,4 8-96 0,-2-3 0 0</inkml:trace>
  <inkml:trace contextRef="#ctx0" brushRef="#br0" timeOffset="77090.52">11082 12628 31903 0,'0'0'1408'0,"0"0"304"0,0 0-1376 0,0 0-336 16,0 0 0-16,0 0 0 0,0 0 1424 0,0 0 224 0,0 0 32 0,0 0 16 16,0 0-656-16,0 0-128 0,1 7-16 15,2 2-16-15,-1 1-704 0,2 2-176 0,-3 0 0 0,1 1 0 16,-2 1-128-16,0-1-64 0,-2 0-16 0,1 0 0 16,0-1-128-16,-2 0-32 0,1-2 0 0,-1-1 0 15,0-1 368-15,1-1 0 0,2-7 0 0,0 0 0 16,0 0 0-16,0 0 0 0,0 0 128 0,0 0-128 15,-2 9 0-15,2-9 0 0,0 0 0 0,2 6-176 16,-2-6 176-16,0 0-192 0,0 7 192 0,0-7-192 16,0 0 320-16,0 0 64 0,0 0 16 0,0 6 0 15,0 1 608-15,0-7 112 0,-2 8 32 0,1 1 0 16,1-9-256-16,-1 6-32 0,1-6-16 0,0 7 0 16,0-7-256-16,-2 6-48 0,2-6-16 0,0 0 0 0,0 0-208 0,0 0-128 15,0 0 128-15,0 0-128 0,0 0 0 0,0 0 0 16,0 0 0-16,0 0 0 0,0 0 0 0,0 0 0 15,0 0 0-15,0 0 0 0,0 0 144 0,0 0 16 16,0 0 0-16,0 0 0 0,0 8 208 0,0 1 32 16,-1-2 16-16,1-7 0 0,0 6-224 0,0-6-32 15,0 6-16-15,0-6 0 0,0 0-144 0,0 6 0 16,0-6 0-16,0 0 0 0,0 0 0 0,0 0 0 16,0 0 0-16,0 0 0 0,0 7 0 0,0-7 0 15,1 6 0-15,-1-6 0 0,0 0 0 0,0 7 0 16,-1-1 0-16,1-6 0 0,0 0 0 0,0 0-144 15,0 0 144-15,0 0 0 16,0 0-2768-16,0 7-448 0</inkml:trace>
  <inkml:trace contextRef="#ctx0" brushRef="#br0" timeOffset="77948.56">9486 11731 14735 0,'0'0'1312'0,"-4"-3"-1056"0,4 3-256 0,-5-4 0 0,1-2 3200 0,4 6 576 0,0-6 112 0,0 6 16 15,0-7-1648-15,0 7-336 0,0 0-64 0,5-6 0 16,2 2-1152-16,0 0-208 0,1 1-48 16,1 2-16-16,0 1-432 0,2 3 0 15,-2-1 0-15,0 4 0 16,-1-1-1152-16,1 3-176 0,-2-5-16 0,-2 4-13696 0</inkml:trace>
  <inkml:trace contextRef="#ctx0" brushRef="#br0" timeOffset="78118.61">9752 11904 11967 0,'0'0'1072'0,"0"0"-864"0,0 0-208 15,0 0 0-15,0 0 4624 0,-1 6 880 0,1-6 192 0,0 0 16 0,0 0-2640 0,0 0-512 16,0 0-128-16,0 0 0 0,0 0-1424 0,0 9-288 15,0-9-48-15,3 9-16 0,1 0-656 0,3 1-304 16,1-1 32-16,-1-2-12512 16,3 1-2496-16</inkml:trace>
  <inkml:trace contextRef="#ctx0" brushRef="#br0" timeOffset="78276.45">9916 12124 19343 0,'0'0'1728'0,"0"0"-1392"15,0 0-336-15,0 0 0 0,0 0 3168 0,0 0 560 16,0 0 112-16,0 0 32 0,0 0-2144 0,0 0-448 0,0 0-64 0,0 0-32 16,0 0-928-16,4 5-256 0,0 0 0 15,-4-5 128 1,5 5-1248-16,0 1-256 0,-1 0-48 0</inkml:trace>
  <inkml:trace contextRef="#ctx0" brushRef="#br0" timeOffset="78432.57">10109 12231 17503 0,'0'0'768'0,"0"0"176"0,0 0-752 0,0 6-192 0,0-6 0 0,-1 7 0 0,1-1 3920 16,0-6 752-16,1 8 160 0,0-1 32 16,-1-7-3904-16,3 6-784 0,-3-6-176 0,4 7-15536 0</inkml:trace>
  <inkml:trace contextRef="#ctx0" brushRef="#br0" timeOffset="78615.96">10382 12420 17503 0,'0'0'768'0,"0"0"176"0,0 0-752 0,0 0-192 16,0 0 0-16,0 0 0 0,0 0 4288 0,0 0 816 15,0 0 160-15,-3 6 48 0,-1-2-3824 0,4-4-752 16,0 0-160-16,0 0-16 0,0 0-560 0,-1 8-224 15,1-8 16-15,0 0 0 16,0 0-1856-16,1 7-368 0,-1-7-80 0</inkml:trace>
  <inkml:trace contextRef="#ctx0" brushRef="#br0" timeOffset="78768.85">10526 12631 22111 0,'0'0'1968'0,"0"0"-1584"0,0 0-384 0,0 0 0 16,0 0 3264-16,0 0 576 0,0 0 128 16,0 0 0-16,0 0-3248 0,0 0-720 0,0 0 0 0,0 0 0 15,0 0 0-15,0 0-128 0,7-3 128 0,-7 3-10736 16,0 0-2080-16</inkml:trace>
  <inkml:trace contextRef="#ctx0" brushRef="#br0" timeOffset="78964.75">10758 12756 35183 0,'0'0'1552'0,"0"0"336"0,0 0-1504 0,0 0-384 0,0 0 0 0,0 0 0 0,0 0 1456 0,0 0 208 16,0 8 64-16,0-2 0 0,0-6-1120 0,2 8-224 15,-2-8-32-15,1 7-16 0,-1-7-336 0,0 0-256 16,0 0 32-16,0 0 16 15,5 4-2288-15,-5-4-464 0,0 0-96 0</inkml:trace>
  <inkml:trace contextRef="#ctx0" brushRef="#br0" timeOffset="79145.67">10947 12984 15663 0,'0'0'1392'0,"0"0"-1120"0,0 0-272 0,0 0 0 0,0 0 2432 0,0 0 448 0,7 2 64 16,-7-2 32-16,0 0-816 0,0 0-176 0,0 0-16 0,5 5-16 16,-5-5-800-16,0 0-144 0,5 5-48 0,-5-5 0 15,0 0-656-15,0 0-144 0,0 0-32 0,0 0 0 16,0 0-1456-16,0 0-288 16,0 0-64-16</inkml:trace>
  <inkml:trace contextRef="#ctx0" brushRef="#br0" timeOffset="80969">9143 12078 5519 0,'0'0'240'0,"0"0"64"0,0 0-304 0,0 0 0 0,0 0 0 0,0 0 0 0,0 0 3200 15,0 0 592-15,0 0 112 0,0 0 32 0,0 0-1248 0,0 0-256 16,0 0-64-16,0 0 0 0,0 0-704 0,0 0-128 15,0 0-48-15,0 0 0 0,0 0-176 0,0 0-32 16,0 0-16-16,0 0 0 0,0 0-496 0,5 5-112 16,2 2-16-16,-1 1 0 0,2 0-192 0,0 1-32 15,0-1-16-15,1 1 0 0,-1-2-16 0,1 0-16 16,0-2 0-16,0 2 0 0,0-1-112 0,0 1 0 16,0-2-16-16,-1 0 0 0,-1 2-80 0,1-5-16 15,-1 2 0-15,1-1 0 0,0-1 0 16,0 1 0-16,-8-3 0 0,8 3 0 0,-1-1-144 15,-7-2 192-15,8 2-192 0,-1 0 192 0,-7-2 16 0,8 3 16 16,-1 1 0-16,1-3 0 0,0 2-48 0,0 1-16 0,0-2 0 0,0 1 0 16,-1-1-160-16,0 2 0 15,-7-4 0-15,8 2 0 0,-2-1 0 0,-6-1 0 0,0 0 128 0,8 0-128 16,-8 0 0-16,0 0 0 0,8-1 0 0,-8 1 0 16,0 0 0-16,8-2 0 0,-8 2 144 0,8-2-144 15,-1-1 0-15,1 2 0 0,0-2 0 0,0 2 128 0,0 0-128 16,-1-1 0-16,4 2 0 0,-2-2 0 0,-1 0 0 15,1 2 0-15,0 0 0 0,0 0 0 0,-1-1 0 16,0 1 0-16,1 1 0 0,-1-1 0 0,-2-1 0 16,1 1 0-16,-1-1 0 0,-6 1 0 0,7 0 0 0,1-3 0 15,-8 3 0-15,6 0 0 0,1-1 0 0,-7 1 0 16,0 0 0-16,6-1 0 0,-6 1 0 0,7-2 0 16,-1 1 0-16,2 0 0 0,-8 1 0 0,8-3 128 15,1 0-128-15,-2 1 0 0,-1-1 0 0,1 1 0 16,0 0 0-16,0 2 0 0,0-2 0 0,-1 0 0 15,1 0 0-15,-1 2 0 0,-6 0 0 0,7-4 0 16,-1 1 0-16,2 1 0 0,-3-2 0 0,-5 4 128 16,7-3-128-16,-1 0 0 0,1 0 128 0,-2-3-128 15,0 1 128-15,0 1-128 0,1-2 144 0,-1 2-144 16,-5 4 192-16,4-5-192 0,-4 5 176 0,0 0-176 16,4-6 160-16,-4 6-160 0,0 0 144 0,0 0-144 15,0 0 128-15,0 0-128 0,0 0 0 0,0 0 0 16,0 0 0-16,0 0 0 0,0 0 0 0,0 0 0 15,0 0 0-15,0 0 0 16,0 0-640-16,0 0-128 0,0 0 0 0,0 0-13120 0,0 0-2608 0</inkml:trace>
  <inkml:trace contextRef="#ctx0" brushRef="#br0" timeOffset="81930.19">9331 12544 3679 0,'0'0'320'0,"0"0"-320"0,0 0 0 0,0 0 0 16,0 0 6192-16,0 0 1168 0,0 0 224 0,0 0 48 0,-2 7-4320 15,0 3-880-15,-1 1-160 0,1-2-32 16,0 3-1040-16,2 0-208 0,2-2-32 0,0 3-16 0,2-1-688 0,1 1-128 16,1-1-128-16,0 1 192 0,1 0-192 0,-1 0 0 15,2-1 0-15,1-2 0 0,0-1 0 0,0 0-144 16,0 1 144-16,1-1 0 0,-1 0-144 0,0 0 144 16,0-1 0-16,0-2-144 0,0-1 144 0,0-1-128 15,0-1 128-15,1-2-128 0,-1-1 128 0,2-2-192 16,0-4 192-16,-2 1-192 15,-1-3 192-15,0 2-128 0,-1-5 128 16,1 0-128-16,-1-4 128 0,-2 2 0 16,0-2 160-16,-1 0-160 0,0 2 192 0,-1-2-64 15,1 0-128-15,-3 2 192 0,-1-1-48 16,-1 0-16-16,-1-1 0 0,0 1 0 0,-1 0 0 0,-1 1 0 0,-1 1 0 0,0-1 0 16,-1-3 16-16,0 3 0 0,-1 1 0 0,1 2 0 0,-3 1 0 0,1 0 0 0,0 1 0 15,0 1 0-15,-1 2 16 0,1 1 0 16,1 0 0-16,-1 3 0 0,0 1-160 0,0 1 192 0,0 1-192 15,0 0 192-15,1 1-192 0,-3 1 0 16,1 0 0-16,0 1 0 0,0 0 0 0,1 2 0 0,0-1 128 0,1 1-128 16,0-1 0-16,1 3 0 0,-1-2 0 15,2-1 128-15,0 0 0 0,-1 0-128 0,1 1 192 0,1-1-64 16,0 2 128-16,0 0 32 0,2-2 0 16,-1 2 0-16,1-1 32 0,0-1 16 0,2-6 0 0,-1 8 0 15,1 0-128-15,0-8-16 0,0 8-16 0,0-8 0 16,0 0-176-16,4 7 128 0,0 1-128 0,1-1 128 15,-5-7-128-15,8 5 0 0,1-1 0 0,3-1 128 16,1-2-128-16,0 0 0 0,0-1 0 0,0-1 128 16,0-2-128-16,0-1 0 0,-1 0 0 0,-1-2 128 15,3 1-128-15,-1-2 0 0,-2 1 0 0,0-1 0 0,-1 1 0 0,-2 0 0 16,-3 1 0-16,-5 5 0 16,4-5 0-16,0 0 0 0,0-2 0 0,-1 1 128 0,-2-1-128 0,-1 2 0 15,0-2 0-15,1 2-14720 16,0-1-2832-16</inkml:trace>
  <inkml:trace contextRef="#ctx0" brushRef="#br0" timeOffset="93268.81">11443 15300 29087 0,'0'-12'640'0,"0"-2"128"0,0-2 16 16,0 2 48-16,0-3-672 0,0 4-160 0,-2 0 0 0,1 5 0 0,0 3 1856 0,1 5 352 16,0 0 64-16,-7 2 16 0,-1 6-496 0,1 4-80 0,0 3-32 0,-1 5 0 15,0 3-1168-15,3-2-256 0,0 1-32 16,1 1-16-16,2-3 48 0,2 0 16 0,2-3 0 0,2-1 0 15,4-2-272-15,2 2 0 16,1-5 0-16,0-3 0 0,1-3 0 0,1-2-176 0,2-3 32 0,2-1 0 16,1-1 144-16,1 0 0 0,1-2 0 0,-1 1-128 15,2-1 128-15,1 3 0 0,3 0 0 0,1 2 128 0,0 4-128 16,0 2 0-16,1 3-128 0,-1 3 128 0,-6 2 0 0,-1 0 0 16,-4 2 0-16,-2 3-128 0,-1-1 128 0,-4 5 0 15,-3-2 0-15,-2 5 0 0,-5-2 0 0,0 1 0 16,-6-1 0-16,-2-3 0 0,-3-4 0 15,0 1 176-15,-2-5-176 0,1-2 192 0,1-5-192 0,-2-1 160 16,1-5-160-16,-1-5 160 0,-2-4-160 0,1-6 0 16,2-8 0-16,-1-7 0 0,2-5 0 0,1-5 0 15,1-4-160-15,2 0 160 0,2 0 0 0,3 3 0 16,2 4 0-16,0 5 0 0,2 1 0 0,2 3 0 16,0 1 0-16,-1 2 0 0,2 3 0 15,1 3-144-15,0 2 144 0,-1 5 0 0,-1-1 0 0,-1 4-160 16,-1 0 160-16,-1 3 0 0,-3 0 0 0,-1 1 192 0,-3 3 0 0,-1-2 0 15,-1 2 112-15,-3 1 16 16,-3 1 0-16,0 3 0 0,1 0-16 0,-1 1 0 0,0 0 0 16,1 1 0-16,-2-1-176 0,2 0-128 0,2 0 144 15,2-2-144 1,2-2-448-16,2 2-176 0,7-3-32 0,0 0-19872 0</inkml:trace>
  <inkml:trace contextRef="#ctx0" brushRef="#br0" timeOffset="93603.32">11125 15182 8287 0,'0'0'736'0,"0"8"-592"0,0 0-144 0,1 1 0 0,-1-9 5712 0,4 7 1120 16,-4-7 208-16,9 2 64 0,1 0-4256 0,3-4-848 15,4 0-160-15,4-5-48 0,4 1-224 0,2-6-48 16,2 0-16-16,1-1 0 0,1 0-864 0,1 0-160 16,-4 3-32-16,2-3-16 0,0 1-304 0,-1 1-128 15,-2 4 0-15,2-4 128 0,0 2-128 0,-1 1-144 16,1 0 144-16,-2 1-208 15,0-3-1776-15,-3 0-336 0,-4 0-80 16,-6-3-16096-16</inkml:trace>
  <inkml:trace contextRef="#ctx0" brushRef="#br0" timeOffset="94064.29">11079 14477 31967 0,'-4'-25'1408'0,"4"16"304"0,1 0-1376 0,1 1-336 0,-2 0 0 0,2 2 0 0,-2 6 880 15,6-5 96-15,-1-1 32 0,3 3 0 0,2-1-32 16,3 1 0-16,1 2 0 0,2 1 0 0,4 0-528 0,-1 1-96 16,2 3-32-16,-1-1 0 0,-1 0-320 0,-2 1 0 15,-1 0 0-15,-2 0 0 0,-1 1 0 16,-3 2 0-16,1 1 0 0,-2 2 0 0,-1 3 160 0,1 3 16 15,-2 1 0-15,-2 1 0 0,-3 2 80 0,1 0 32 16,-2-1 0 0,1-1 0-16,-4-1-112 0,1-1-32 0,-2-5 0 0,2 0 0 15,-2-3-144-15,3-8 192 0,0 0-192 16,0 0 192-16,0 0 64 0,0 0 32 0,0 0 0 0,0 0 0 0,0 0-288 0,0 0 160 16,4-7-160-16,3 2 128 0,-1 1-128 0,3 1 0 15,2 2 0-15,2 1 0 0,-3 1-192 0,2 2 192 0,0 0-160 16,-2 0 160-16,1 3 0 0,-1-1 0 15,1 0-128-15,-2-1 128 0,-3 0 0 0,-6-4 0 16,5 5 0-16,-5-5 0 0,4 8 0 0,-2 0 256 16,-2 0-48-16,-2-1-16 0,-2 3 400 0,-1-1 80 0,-1 1 16 0,-2 3 0 15,0 1-304-15,-1 1-64 16,0-2-16-16,0 1 0 0,-2 1-304 0,1-2 0 0,-2-2 0 16,3 1 0-16,2-2 0 0,1 0 0 0,-1-1 0 0,3-1 0 15,2-2-1680 1,2-6-240-16,2 8-64 0,2-2-17168 0</inkml:trace>
  <inkml:trace contextRef="#ctx0" brushRef="#br0" timeOffset="95871.68">11840 14920 25791 0,'-5'-4'2304'0,"0"2"-1856"0,0-1-448 0,5 3 0 0,0 0 2656 0,0 0 432 16,0 0 96-16,0 0 16 0,0 0-1280 0,0 0-240 16,0 0-48-16,0 0-16 0,9-2-1040 0,3-1-192 15,2 2-64-15,3-1 0 0,2 1-176 0,2-4-144 16,-1 1 192-16,-1 0-192 0,1-2 0 0,-2-4 0 15,2 1 0-15,-2-1 0 0,-1-1 0 0,-1 1-144 16,-3 0 16-16,-2 0 0 16,0 1-1248-16,-3 3-240 0,-3 1-48 0,-5 5-16272 0</inkml:trace>
  <inkml:trace contextRef="#ctx0" brushRef="#br0" timeOffset="96046.96">11943 14969 29487 0,'-4'6'2624'0,"2"1"-2112"0,3 2-512 0,0 2 0 16,1 2 1472-16,-1 3 176 0,3 1 32 0,0 1 16 16,1 2-864-16,0 1-160 0,1 0-32 0,0-3-16 15,-1 0-384-15,0-1-80 0,1-3-16 0,-1-2 0 16,-1-1-464-16,1-4-80 0,-5-7-32 0,0 0-10672 16,0 0-2144-16</inkml:trace>
  <inkml:trace contextRef="#ctx0" brushRef="#br0" timeOffset="96199.35">12088 14834 1839 0,'0'0'0'0,"0"0"160"0,0 0-160 0,7 9 0 0,-2 3 0 0,0 2 0 0,0 6 6464 0,0 1 1280 16,1 4 240-16,-2 2 48 0,-1-2-4768 0,1 1-960 15,0 0-192-15,0-4-48 0,0-4-544 0,0-2-112 16,1-4-32-16,2-3 0 0,1-3-672 0,1 0-144 16,1-6-32-16,3 0 0 0,0-4-272 0,3-2-48 15,2-1-16-15,4-4 0 0,0-2-192 0,1-2 0 16,0-2 0-16,2-2-20368 0</inkml:trace>
  <inkml:trace contextRef="#ctx0" brushRef="#br0" timeOffset="102079.83">9541 8908 20671 0,'0'0'912'0,"0"0"192"0,0 0-880 0,-7 3-224 0,-1 0 0 0,0 1 0 0,-1 1 1728 0,0 2 288 16,0-1 64-16,-8 6 1728 0,11-5-2176 15,0-1-16-15,1-1 0 0,5-5-464 0,0 0-112 16,0 0-16-16,0 0 0 0,0 0-512 0,0 0-96 16,-2 8-32-16,2-8 0 0,1 8-384 0,1 0 0 15,1 0 0-15,2-2 0 0,2-1 0 0,1-2 0 16,1 1 128-16,1-2-128 0,1 0 0 0,-1 0 0 15,0-2 0-15,1-2 0 0,1-1 0 0,-3-2 128 16,-1-3-128-16,-2-1 128 0,-1-1 64 16,-1-2 16-16,-1-1 0 0,-1 0 0 15,-2-2-16-15,-1 1-16 0,-1 0 0 16,-4 1 0-16,-2 0-48 0,-1 1 0 0,0 3 0 16,-1 0 0-16,-1 1 16 0,1 3 0 15,0-1 0-15,-1 4 0 0,3 2 32 16,0 2 0-16,1 2 0 0,1 4 0 0,1 3-16 0,1 2 0 15,2 2 0-15,-1 2 0 0,0 1-16 0,2 1 0 0,0-2 0 0,1-2 0 0,1 0-144 0,0-4 0 0,2 0 144 0,0-3-144 16,-3-8 0-16,1 7 0 0,-1-7 0 0,0 0 0 16,7 7 0-16,-7-7 0 0,6 5 0 0,2-1 0 15,0-1 0-15,-1-2 0 0,4-1 0 0,-2-1 0 16,0-3 0-16,2-1 128 0,-1-1-128 0,0-3 0 16,1 0 160-16,-2 0-32 0,1 0-128 15,-2 0 192-15,-1-2-192 0,-1 1 176 0,0 1-176 0,-3-2 160 16,1 2-160-16,0 0 128 0,-1 0-128 0,-3 1 128 0,-1 0-128 0,-2 2 192 15,-1 1-192-15,0 1 192 0,-1 0-32 0,-2 1 0 16,0 2 0-16,-1 1 0 0,0 1-160 0,0 3 128 16,-1 0-128-16,1 4 128 0,0-2-128 0,2 3 0 15,-1 2 0-15,2 1 0 0,0 1 0 0,1 2-176 16,1 2 176-16,2-1-128 0,1 1 128 16,3 2 0-16,-1-2-144 0,3 3 144 0,2-6 0 0,1 2-176 15,2-6 176-15,3-1-128 0,2-1 128 0,-1-4 0 16,2-3-144-16,-1-3 144 0,0-3 0 0,-2-3 0 15,-3-3-144-15,2-2 144 0,-3-1 0 0,-1-2 0 16,-3-2 176-16,1 0-176 0,-2-2 160 0,-1 1-160 16,-2-1 128-16,-2 2-128 0,-2 1 144 0,-1 3-144 15,-3 1 160-15,-4 1-160 0,-4 1 192 0,-1 6-48 16,-1 4-16-16,-3 5 0 0,2 5-128 0,0 5 0 0,0 2 144 16,1 5-144-16,1 0 0 0,0 2 0 0,5 1 0 15,2 0 0-15,2 2-160 0,2 2 160 0,2 0-192 16,3 2 192-1,2 2-2208-15,0-2-336 0</inkml:trace>
  <inkml:trace contextRef="#ctx0" brushRef="#br0" timeOffset="103519.47">9505 14003 11967 0,'-14'-2'528'0,"8"2"112"0,0 0-512 0,0 0-128 0,-1-1 0 0,1 2 0 0,6-1 4464 0,-5 5 848 15,-2 1 192-15,2 3 16 0,1-1-2656 0,0 3-544 16,1 0-96-16,1 3-32 0,2 0-1104 0,2 3-208 16,2 3-48-16,2 1-16 0,0 0-496 0,2-2-80 15,2-1-32-15,2 1 0 0,1-2-208 0,3-3 0 16,1 0 0-16,-2-3 0 0,0-2 0 0,-2-1 0 15,-2-3 0-15,1-1 0 0,-1-3 0 0,-1-1 0 16,-3-1 0-16,-1-4 0 0,-1-7 0 0,-2-1 224 16,-2-3-64-16,-1-1-16 0,-1 0 0 0,-2-4 0 15,1 2 0-15,-5-1 0 0,-2-1-144 0,-1 1 0 0,-1-1 144 16,1 1-144-16,-2 2 0 0,2 2 0 0,-1 3 0 0,1 3 0 16,-1 2 0-16,1 3 128 0,1 2-128 0,1 3 0 15,0 3 0-15,2 3 144 0,0 5-144 0,1-1 0 16,0 3 0-16,2 4 0 0,1 3 0 15,0-1 0-15,2 1 0 0,2-3 0 0,-1-2 0 16,0 0 0-16,2-2 128 0,0-5 0 0,-1-1 16 16,-2-7 0-16,4 7-16 0,-4-7-128 0,0 0 192 0,7 4-64 15,-7-4-128-15,7 2 128 0,0 0-128 0,1-2 128 16,-2-2-128-16,2 1 0 0,0 0 0 0,0-2 128 16,0-2-128-16,-1 0 0 0,2 0 0 0,-1-2 0 15,-1-1 0-15,-1-1 0 0,0-1 128 0,-1-1-128 16,-3 1 0-16,-2-2 160 0,-1-2-160 0,-2 1 160 0,1 1-160 15,-2 0 160-15,0 2-160 0,-3 1 160 0,0 1-160 0,-1 1 192 16,-1 2-192-16,0 1 192 0,-3 0-192 16,0 2 192-16,2 2-192 0,-1 0 192 0,1 1-192 15,2 4 128-15,2-1-128 0,0 5 128 0,2 0-128 0,0 6 0 16,2-2 0-16,1 2 0 0,-1 2 0 16,2 0-144-16,0 0 144 0,2-2 0 0,-2-2 0 15,1-2 0-15,1 0 0 0,1-5 0 0,-3-6 0 16,0 0-128-16,0 0 128 0,5 6 0 0,-5-6 0 0,0 0 0 15,0 0 0-15,8 1 0 0,-8-1 0 0,0 0 0 16,8-3 0-16,-2 1 0 0,0-2 0 0,-1 0 0 16,0-1 0-16,-5 5 0 0,4-6 0 0,-4 6 0 0,3-6 0 15,-3 6 0-15,0 0 0 0,5-5 0 0,0-1 0 16,-5 6 0-16,5-5 0 0,0 1 0 16,-1-2 0-16,-4 6 0 0,4-7 0 0,-1-1 0 15,1 1 0-15,-3-1 0 0,-1 1 0 0,0-2 0 16,-1 1 0-16,0 3 0 0,1 5 192 0,0 0-48 15,-4-4-16-15,4 4 0 0,-7-2 48 0,7 2 0 0,-6 1 0 16,0 4 0-16,4 4-176 0,0 2 0 0,2 3 0 0,2 2 0 16,0-1 0-16,1 1-176 0,2-2 176 15,-1-1-192-15,0-2 192 0,1-2 0 0,0-3-144 0,-5-6 144 16,0 0 0-16,0 0-176 0,6 6 176 0,-6-6-128 16,0 0 128-16,0 0 0 0,0 0 0 0,0 0-128 15,0 0 128-15,0 0 144 0,0 0-16 0,0 0-128 16,0 0 192-16,0 0-192 0,0 0 192 0,0 0-192 0,0 0 0 15,0 0 0-15,0 0 0 0,0 0 0 0,2-8 0 0,0 1 0 16,-1-2 0-16,-1 0-144 16,0 0 144-16,0 0 0 0,-1 0 0 0,-1 0 0 0,1-2 0 15,-2 1 0-15,1-2 0 0,-1 0 0 0,-1 2 0 16,2-1 0-16,-1 2 0 0,2 1 0 0,-1 3 0 0,2 5 0 16,0 0 0-16,0 0 0 0,0 0 0 0,0 0 0 15,0 0 0-15,0 0 0 0,0 0 0 0,0 0-128 16,0 0 128-16,0 0 0 0,0 0 0 0,0 0 0 15,-2 8 0-15,2-8 0 0,0 0 0 0,-2 7 0 16,2-7 0-16,-1 6 0 0,1-6 0 0,0 0 0 16,0 0 0-16,0 0 0 0,-2 7 0 0,2-7 0 15,0 0 0-15,0 0 128 16,0 0-784-16,0 0-160 0,0 0-16 0,0 7-19760 0</inkml:trace>
  <inkml:trace contextRef="#ctx0" brushRef="#br0" timeOffset="107649.82">9681 12078 14735 0,'0'0'640'0,"0"0"160"0,0 0-640 0,0 0-160 16,0 0 0-16,0 0 0 0,-5 2 3760 0,5-2 720 0,0 0 128 0,0 0 48 16,0 0-2800-16,0 0-576 0,0 0-96 0,0 0-32 15,5-7-192-15,2 0-32 0,1 2-16 0,0 0 0 16,1 1-336-16,1 2-64 0,2 0 0 0,1 2-16 15,-3 0-272-15,2 3-48 0,-2-1-16 0,1 4 0 16,-1 0-160-16,-2 1 192 0,-1-3-192 0,-2 2 192 16,1 1-192-16,0-1 160 0,-2 2-160 0,-1-1 160 15,-3-7-160-15,4 7 128 0,0 0-128 0,-1 1 128 0,-1-1-128 0,-2-7 128 16,0 0-128-16,4 8 128 0,0 0-128 16,-1 0 0-16,0 0 0 0,-2 0 128 0,0 1-128 15,-1-3 128-15,0 2-128 16,-1-1 128-16,1-7 256 15,-1 9 64-15,-1-3 0 0,1 2 0 0,-2 0-112 0,2-2-16 16,1-6 0-16,-3 8 0 0,1-1-144 0,-1-1-48 0,-1 1 0 0,4-7 0 0,-2 5-128 16,-1 2 0-16,3-7 0 0,-4 5 128 0,4-5-256 0,0 0-64 15,0 0-16-15,0 0-13328 16,0 0-2656-16</inkml:trace>
  <inkml:trace contextRef="#ctx0" brushRef="#br0" timeOffset="113857.7">10855 11322 4607 0,'0'0'400'16,"0"0"-400"-16,0 0 0 0,0 0 0 0,0 0 3408 0,0 0 608 0,0 0 112 0,0 0 32 16,-3 7-944-16,1 2-176 0,-1 2-32 0,-1 4-16 15,-1 2-1408-15,0 4-288 0,-1 1-48 0,1 3-16 16,0-2-480-16,0-2-112 0,0 1 0 0,1-5-16 16,0 0-288-16,1-1-48 0,0-7-16 0,2-1 0 15,1-8-272-15,0 0 0 0,0 0 0 0,0 0 0 0,0 0 0 0,7-8 0 16,1-5 0-16,-1-4 0 0,1-4 256 0,0-3-48 15,-2-2-16-15,1 2 0 0,0-4-192 0,-1 6 144 16,-1 1-144-16,0 5 128 16,1 2 0-16,-1 4-128 0,0 1 192 0,0 3-64 0,-5 6 16 0,8 3 0 15,-1 3 0-15,2 4 0 16,1 0 288-16,1 2 48 0,-2 0 16 16,1-1 0-16,2 1-224 0,0-3-32 0,-1 0-16 0,1-1 0 0,0-1-224 15,-3-2 128-15,0-3-128 0,2 1 0 0,-2-3 0 0,-1 0 128 16,-8 0-128-16,0 0 0 0,0 0 0 0,0 0 128 15,0 0-128-15,0 0 0 0,0 0 0 0,0 0 128 16,0 0-128-16,0 0-12688 16,0 0-2576-16</inkml:trace>
  <inkml:trace contextRef="#ctx0" brushRef="#br0" timeOffset="118571.03">11711 11283 5519 0,'0'0'496'0,"-1"-7"-496"0,-2-2 0 0,2 0 0 16,1 1 4288-16,1 2 752 0,1-1 144 0,-1 2 48 0,-1 5-2800 0,0 0-576 15,0 0-96-15,0 0-32 0,8 4-304 0,1 6-64 16,1 2-16-16,2 6 0 0,1 5-160 0,0 1-32 16,0 5-16-16,2 2 0 0,-4 3-624 0,0 1-112 15,-1-1-16-15,1 2-16 0,-5-3-144 0,-1 0-32 16,1-2 0-16,-3 1 0 0,3-2-48 0,-4-3-16 16,0 2 0-16,-1-2 0 0,0-1 48 15,0 0 0-15,-1-1 0 0,2 0 0 0,-2-1-176 0,0 1 0 16,0 0 0-16,0 1 0 0,0 1 0 0,1 2 0 15,-1-1 128-15,1-2-128 0,-1 0 0 0,0-4 0 16,0 1 0-16,0-1 0 0,0-1 0 0,0-1 0 16,0-3 0-16,0-2 0 0,-1 0 0 0,0-2 0 15,1-4 0-15,0-2 128 0,0-7-128 0,0 0 0 16,0 0 0-16,0 0 0 0,0 0 144 0,0 0-144 16,0 0 160-16,0 0-160 0,0 0 0 0,0 0 0 15,0 0 0-15,0 0 0 16,-3-7-352-16,3 7-160 0,-4-5-48 0,4 5 0 15,0 0-2672-15,-5-3-544 0</inkml:trace>
  <inkml:trace contextRef="#ctx0" brushRef="#br0" timeOffset="118915.21">11740 12158 19007 0,'0'0'832'0,"0"0"192"0,0 0-832 0,0 0-192 0,0 0 0 0,8 1 0 15,-8-1 1600-15,0 0 288 0,8 5 48 0,-1 2 16 0,0 1 400 0,-2 2 80 16,0 0 0-16,-1 4 16 16,-1 0-1152-16,-2 1-224 0,1 4-48 0,-2-4-16 0,0 4-496 0,0-2-80 15,-2-2-32-15,1 0 0 0,0-1-128 0,1-2-16 16,0-3-16-16,0-1 0 0,0-8-96 0,0 0-16 16,2 7 0-16,-2-7 0 0,5 7-128 0,1-2 0 15,-6-5 0-15,7 3 0 0,1-1 0 0,0-2 0 16,0-2 0-16,2-2 0 0,-1-1 128 0,1-2-128 15,-1-1 192-15,0-3-64 0,-1-1 128 0,1-1 0 16,0-3 16-16,0-1 0 0,0 0 160 0,0-2 16 16,2 2 16-16,-2-3 0 0,0-1-208 0,-1 2-32 15,1 1-16-15,-1-1 0 0,-2 1-208 0,0 2 0 0,0 2 0 16,1 1 0-16,-1 3 0 0,1 2 0 0,-2 1-208 16,-5 7-19728-16</inkml:trace>
  <inkml:trace contextRef="#ctx0" brushRef="#br0" timeOffset="141634.31">10439 4521 13823 0,'0'0'608'0,"0"0"128"0,2-7-592 0,0 1-144 0,-1-2 0 0,-1 0 0 0,-1 0 3392 0,-1 0 656 16,1 0 128-16,0 2 32 0,-2-1-1808 0,3 7-352 15,-4-6-80-15,-1 2-16 0,0 1-768 0,5 3-160 16,-8-1-16-16,0 4-16 0,2 1-256 0,-1 5-48 16,-2 2-16-16,-1 8 0 0,-1 5-160 0,1 8-48 15,-1 6 0-15,0 2 0 0,0 3-288 0,2 0-176 16,0-3 192-16,2 5-192 0,1 0 0 16,1-2 0-16,1-2 0 0,1-3 0 15,2-4 0-15,1-4 0 0,1-3 0 0,3-2 0 0,-1-6 0 16,1-1 0-16,0-2 0 0,-1-3 0 0,1-1 0 0,2 0 0 0,0-5 0 0,-2 1-192 15,0-3 64-15,-4-5 128 0,0 0-208 0,0 0 80 32,3 7-1344-32,-3-7-272 0,0 0-48 0,0 0-9936 0,0 0-1984 15</inkml:trace>
  <inkml:trace contextRef="#ctx0" brushRef="#br0" timeOffset="141868.32">10153 4947 16575 0,'0'0'1472'0,"0"0"-1168"0,0 0-304 0,-4 9 0 16,3 0 3536-16,0 2 656 0,0 2 128 0,1 1 32 16,0 2-2288-16,1 1-448 0,0 2-80 0,2 1-32 0,1 1-304 0,1 1-64 15,0 1-16-15,0-3 0 0,1-1-560 0,1 0-112 16,0-4-32-16,-1-1 0 0,1-2-96 0,-1-1 0 16,1-4-16-16,-1 0 0 0,1-2-144 0,2-1-32 15,-1 0 0-15,1-1 0 0,0-6 48 0,2 0 0 16,0-2 0-16,1-3 0 0,1-1 80 0,0 0 0 15,1-3 16-15,0-3 0 0,-3-3-272 0,2-2 0 16,0-1 0-16,0-1 0 16,0-2-480-16,0 1-208 0,-1 1-32 0,0 0-19184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23:04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24462 5167 5519 0,'0'0'496'0,"0"0"-496"0,0 0 0 0,0 0 0 0,0 0 6224 16,0 0 1152-16,0 0 240 0,0 0 32 0,0 0-4576 0,-2 8-928 15,0 2-176-15,0 2-48 0,2 3-768 0,0 0-176 16,0 2-16-16,2 1-16 0,-1 1-624 0,0 0-112 15,2-1-16-15,0 5-16 16,-2 0-176-16,0 1 0 0,0 0 0 0,1 1 0 16,0-1-1136-16,1-2-208 0,0-1-32 0,1-4-10832 15,-1-3-2160-15</inkml:trace>
  <inkml:trace contextRef="#ctx0" brushRef="#br0" timeOffset="352.59">24627 5324 33119 0,'0'0'1472'0,"0"0"288"0,0 0-1408 0,0 0-352 0,2 6 0 16,-1 3 0-16,0 2 528 0,2 0 48 0,-2 1 0 0,2 0 0 16,-1 1 80-16,2-1 32 0,0-1 0 0,3 0 0 15,2-1-688-15,1 1 0 0,2-6 0 0,2 0 0 16,2-1-192-16,2-3 192 0,-1-2-192 0,0-2 192 15,0 0-240-15,0-4 80 16,-1-1 16-16,-1-2 0 0,1-1 144 0,-2-2 0 0,1-1 0 0,-1 0 0 16,-2-1 240-16,-2 1-32 0,0-2 0 0,0 1 0 15,-4-2 352-15,-1-2 64 0,-1 0 16 0,-1 1 0 16,-3-1-112-16,-1 4-16 0,-3 2 0 0,0 2 0 0,-4 3 400 0,-1 3 80 16,-3 4 16-16,-2 2 0 15,-2 3-368-15,0 3-80 0,-1 1-16 0,2 1 0 0,0-2-400 16,4 1-144-16,-1 0 0 0,3 1 144 0,1-1-272 0,0 1-64 15,2 0-16-15,2 0 0 16,1-1-1392-16,2 0-256 0,1-8-64 0,1 9-16832 0</inkml:trace>
  <inkml:trace contextRef="#ctx0" brushRef="#br0" timeOffset="928">25111 5324 14735 0,'-4'-8'640'0,"1"3"160"0,3-1-640 0,-1 1-160 0,0-1 0 0,-1 0 0 0,0 3 2320 0,2 3 432 15,-4-3 96-15,1 2 16 0,3 1-496 0,-5 1-112 16,1 0-16-16,-1 4 0 0,-2 3-928 0,2-1-192 16,-1 2-32-16,-1 3-16 0,3-5-256 0,3 5-48 15,-2 0-16-15,5 1 0 0,-1-3-752 0,3 2 0 16,1 1-240-16,2-4 64 0,-2 0 176 0,3-1-160 16,0 0 160-16,1-3-160 0,1 1 160 0,1-4 0 15,-2 1 0-15,1-3 0 0,0-3 0 0,2-1 0 16,0-2 0-16,0-2 0 0,-1-1 208 0,1-2-16 15,-1 0-16-15,-1-2 0 0,0-2-16 0,0 2 0 16,-3-2 0-16,0 0 0 0,-3-3 48 0,-2 0 16 0,0-2 0 16,-4 3 0-16,-1 2 96 0,-3 1 0 15,0 3 16-15,-2 3 0 0,-2 3 16 0,-1 3 0 16,1 5 0-16,-1 4 0 0,1 2-352 0,-1-2 0 0,2 4 0 0,3 1 0 16,1 1-176-16,1 0-96 0,1-2-32 15,3 1 0 1,1-3-1664-16,2 0-336 0,0-1-64 0</inkml:trace>
  <inkml:trace contextRef="#ctx0" brushRef="#br0" timeOffset="1242.18">25421 5131 29311 0,'0'0'1296'0,"0"0"272"0,7-6-1248 0,-1 3-320 0,1-3 0 0,-7 6 0 0,0 0 512 0,8 0 64 16,-1 2 0-16,3 2 0 0,-1-1 624 0,0 4 128 16,-1 2 16-16,-1 2 16 0,0 2-768 0,-1 0-144 15,2 1-48-15,-1 2 0 0,-1-2-80 0,1 2 0 16,-2-2-16-16,2 2 0 0,-1-1-48 0,-1 0-16 16,2-1 0-16,1 0 0 0,-1 1-80 0,0-1-16 15,-1-2 0-15,1-2 0 0,-3-1-144 0,0-1 0 16,-2 1 144-16,-2-9-144 0,0 0 304 0,0 0-16 15,-1 7 0-15,-3 1 0 0,-1 1 416 0,-4 0 64 16,0 1 32-16,-3-1 0 0,-1 3-480 0,-4 1-112 16,-3 3-16-16,-2 1 0 0,-1 4-192 15,-1 1-192-15,1-3 48 0,-1 5-19712 0</inkml:trace>
  <inkml:trace contextRef="#ctx0" brushRef="#br0" timeOffset="1870.12">24645 6271 27647 0,'0'0'2448'0,"-3"-5"-1952"0,-1 1-496 0,4 4 0 16,0 0 1904-16,-7 0 272 0,-1 3 64 0,0 3 16 16,1 5-1200-16,-2 3-240 0,-2 4-48 0,2 2-16 15,0 0 16-15,2 2 16 0,3 1 0 0,3-1 0 16,2-2-592-16,2 0-192 0,2-6 0 0,2 0 0 15,-1 1 0-15,3-6-256 0,-1-2 32 0,4 0 0 16,2-4 224-16,2-3 0 16,1-4 0-16,2-3 0 0,4-2 0 0,-3-1 288 0,3-3-32 0,-2 0-16 15,-2-4-240-15,-2 2 0 0,-3 4 0 0,-1-1 0 16,-1 1 144-16,-4 0-16 0,-3-4 0 16,-2 1 0-16,-3 0 0 0,-3-2 0 0,-2-1 0 0,-3 0 0 15,-1 1 208-15,-3 2 48 0,-2 1 0 0,0 4 0 0,-1 2 400 16,2 3 96-16,0 2 16 0,3 2 0 0,-1 1-560 15,2 3-96-15,1 1-32 0,2 4 0 0,1 1-208 0,2 1-128 16,3 4 128-16,3 2-208 16,1 0-1856-16,2-1-368 0,8 17-80 0,7-9-16 15</inkml:trace>
  <inkml:trace contextRef="#ctx0" brushRef="#br0" timeOffset="2133.66">25121 6226 32255 0,'0'0'2864'0,"0"0"-2288"0,0 0-576 0,0 0 0 15,0 0 1840-15,0 0 256 16,0 0 48-16,4 9 16 0,-1-3-880 0,-1 5-192 0,1 2-16 0,1 3-16 15,0-1-128-15,-2 3-32 0,0-2 0 0,-1 2 0 16,-1 1-688-16,1 1-208 0,1-1 0 0,-2 2 128 16,-2-1-256-16,1 1-64 0,0 0 0 0,-1 0-13664 15,1-5-2736-15</inkml:trace>
  <inkml:trace contextRef="#ctx0" brushRef="#br0" timeOffset="2633.76">24709 7141 38751 0,'0'0'1728'0,"0"0"336"0,0 0-1648 0,0 0-416 0,0 0 0 0,0 0 0 16,0 0 752-16,0 0 64 0,3 9 16 0,0 7 0 0,0 3 464 0,3 6 112 15,-4 4 0-15,1 0 16 0,-2-1-912 0,1 1-176 16,0-2-32-16,-1-1-16 0,1-1-288 0,0-1 0 16,2 0-128-16,0-3 128 15,1-1-2336-15,2-2-368 0,-1-4-80 0</inkml:trace>
  <inkml:trace contextRef="#ctx0" brushRef="#br0" timeOffset="2920.95">25127 7348 42911 0,'0'0'1904'0,"0"0"384"0,0 0-1840 0,0 0-448 0,1 8 0 0,-2 1 0 0,-1-2 288 0,1 3-32 16,0 3-16-16,1 0 0 0,1-1 96 0,2 0 32 15,-1-2 0-15,3 1 0 0,2-1-368 0,2-1-128 0,3 0 0 16,1-5 0-16,2 0-112 0,2-3-16 15,0-1 0-15,2-1 0 0,-1-3 112 0,0 0 16 0,0-1 0 0,-1-1 0 16,-1-1 128-16,-2-2 0 0,-2-3 0 0,-2 0 128 16,0 2 224-16,-1-4 48 0,-3-3 16 0,-2 0 0 15,-3-3 288-15,-1 3 48 16,-2-2 16-16,-5 4 0 0,-3 4-432 0,-6 4-80 0,-5 5 0 0,-3 4-16 16,-4 5-784-16,1 4-160 15,-1 4-16-15,4-1-20128 0</inkml:trace>
  <inkml:trace contextRef="#ctx0" brushRef="#br0" timeOffset="3269.39">24743 8215 31327 0,'0'0'1392'0,"-4"-4"272"0,4 4-1328 15,0 0-336-15,0 0 0 0,0 0 0 0,-1-5 2624 0,1 5 448 16,0 0 80-16,0 0 32 0,0 0-1536 0,1 12-304 0,1 7-64 16,-1 8-16-16,-1 0-912 0,1 3-176 0,1 0-48 15,-1 0 0 1,1-1-928-16,2-2-192 0,0-1-32 0,0-3-12528 0,1 0-2496 0</inkml:trace>
  <inkml:trace contextRef="#ctx0" brushRef="#br0" timeOffset="3465.25">25162 8223 39615 0,'0'0'1760'0,"0"0"352"0,-2 11-1680 0,2-1-432 16,3 3 0-16,-2 1 0 0,1 1 1216 0,-1 2 176 16,0 0 16-16,3 2 16 0,-1-2-672 0,1 1-144 15,0 1-32-15,0-1 0 0,-1 0-576 0,0 0 0 16,-2 1 0-16,1-1 0 15,-2 1-1872-15,1 2-400 0,-2 0-80 0,-2-1-16 0</inkml:trace>
  <inkml:trace contextRef="#ctx0" brushRef="#br0" timeOffset="3839.53">24531 8005 34095 0,'0'0'1504'0,"1"-6"320"0,-1 6-1456 0,0 0-368 0,0 0 0 0,0 0 0 0,0 0 2208 0,0 0 368 16,0 9 80-16,-1 12 16 0,-2 14-1392 0,1 9-256 16,-1 9-64-16,0 0-16 0,1-1-592 0,2 0-112 15,-2-2-32-15,2-2 0 16,3-4-880-16,0-1-176 0,1-3-48 0,1-5 0 15,3-7-96-15,-1-3-32 0,3-5 0 0,0-3-11584 16,3-7-2304-16</inkml:trace>
  <inkml:trace contextRef="#ctx0" brushRef="#br0" timeOffset="4206.28">25459 8455 23951 0,'-25'5'2128'0,"15"-3"-1696"0,-1-2-432 15,4 0 0-15,7 0 4032 0,0 0 704 0,-2-6 160 0,4 0 32 16,0-2-3360-16,5 2-672 0,2-5-128 0,4 3-16 0,1 1 304 0,4-1 64 15,3 3 16-15,3 1 0 0,-1 1-752 0,3 2-128 16,0 2-48-16,-1 4 0 0,-3 3-208 0,-1 2 0 16,-1 6 0-16,-5-2 0 0,0 3 0 0,-5 3 0 15,-2 2 0-15,-2 0 0 0,-2 2 0 0,-2-1 0 16,-8 1 0-16,3-1 144 16,-3-3 16-16,-1-1 0 0,-4 0 0 0,1-1 0 15,-2-1 64-15,-2-2 16 0,-2 2 0 16,-2 0 0-16,-2 0-240 0,1-4 0 0,-1 2 128 15,2 0-128-15,1-2-1008 16,0 0-240-16,1-1-48 0</inkml:trace>
  <inkml:trace contextRef="#ctx0" brushRef="#br0" timeOffset="4652.2">24453 6944 20271 0,'2'-6'1792'0,"1"-6"-1424"0,-1 0-368 0,1 0 0 0,-2 2 2992 0,1 2 528 15,-2 8 96-15,0 0 32 0,0 0-832 0,0 0-176 16,0 0-16-16,0 0-16 0,-4 11-784 0,-2 3-160 15,0 8-16-15,-2 8-16 0,2 5-848 0,0 6-160 16,2 6-48-16,2 0 0 0,-2 0-432 0,3-3-144 16,-2-2 0-16,3-1 0 15,0-4-1168-15,3-3-352 0,-2-6-64 0,3 0-12512 16,2-3-2512-16</inkml:trace>
  <inkml:trace contextRef="#ctx0" brushRef="#br0" timeOffset="5077.24">25574 7075 41295 0,'0'0'1824'0,"0"0"384"0,0 0-1760 0,0 0-448 0,8 3 0 0,-2 0 0 0,-6-3 928 0,9 5 96 16,0 1 32-16,3 0 0 0,0 2-288 0,1 0-64 15,0 1-16-15,1 1 0 0,2 2-496 0,1 1-192 16,-2 3 128-16,1 2-128 0,0 3 0 0,2 0 0 15,-2-2 128-15,-1 1-128 0,-2-1 0 0,2-2 0 16,-5 3 0-16,-1-6 0 0,-1 2 0 0,0-3 0 16,-3 1 128-16,-4-1-128 0,-2-1 320 0,-3 2 16 15,-1 2 16-15,-2 0 0 0,-3 2 176 0,0-3 48 16,-2 2 0-16,0 2 0 0,-1 0-272 16,0 3-48-16,-1-2-16 0,1-1 0 0,0 0-240 0,0 0 144 0,1 0-144 15,1-1 128 1,1-1-1216-16,0 1-240 0,-1 2-48 0,1-4-13312 15,1-1-2656-15</inkml:trace>
  <inkml:trace contextRef="#ctx0" brushRef="#br0" timeOffset="5531.77">24290 6035 19343 0,'-4'-14'848'0,"4"14"192"0,1-5-832 0,-1 5-208 0,0 0 0 0,0 0 0 0,0 0 3472 0,0 0 656 15,0 0 128-15,0 0 32 0,3 10-2016 0,0 9-400 16,3 7-80-16,-2 9 0 0,1 4-64 0,-1 8 0 0,2 0 0 0,-2 2 0 16,-1 1-1216-16,2-3-240 0,-1 0-48 0,1-3-16 15,2-3-400-15,-1-4-96 0,1-1-16 16,2-4-13776 0,-1-3-2768-16</inkml:trace>
  <inkml:trace contextRef="#ctx0" brushRef="#br0" timeOffset="6014.37">25383 6235 40831 0,'-17'-3'1808'0,"11"6"368"0,6-3-1728 15,0 0-448-15,0 0 0 0,0 0 0 0,0 0 1344 0,0 0 176 16,0 0 32-16,8 4 16 0,3 0-896 0,6 0-176 16,3 0-48-16,1 0 0 0,0-1-144 0,1 4-48 15,-1-1 0-15,0 1 0 0,-1 3-256 0,1 1 0 0,1 1 128 0,-1 2-128 16,-2 2 0-16,-2 2 0 16,-3 1 0-16,0 2 0 0,-1 1 0 0,-2 2 0 15,-5-1 0-15,-2 2 0 0,-1 0 0 0,-5-3 128 16,1-2 0-16,-3-2-128 0,-1-1 720 0,-2-2 48 0,1 1 0 15,-3-4 0-15,-2 0-32 0,1-2 0 0,1-1 0 0,0 0 0 16,0-1-416-16,-1 0-96 0,1-2-16 0,0 5 0 16,1-1-208-16,1 1 0 0,0 2 0 15,1-2-160 1,-1 2-1888-16,2 1-384 0,1-1-80 0</inkml:trace>
  <inkml:trace contextRef="#ctx0" brushRef="#br0" timeOffset="14696.22">28139 8408 5519 0,'0'0'496'0,"0"0"-496"0,0 0 0 0,0 0 0 16,0 0 5408-16,0 0 992 0,-6 0 192 0,-3 2 32 15,0 0-3664-15,0 2-720 0,-1-1-160 0,1 3-32 0,-1 5-864 0,1-4-176 16,0 3-48-16,1 0 0 0,0 0-448 0,3 1-112 15,2 1-16-15,2-3 0 0,1 2-192 0,2 0-32 16,2-2-16-16,3 0 0 0,1 0-144 0,2-1 0 16,2-1 0-16,1-1 0 0,1-3 0 0,2 1 0 15,-2-4 0-15,2 0 128 0,0-3 0 0,-2-1-128 16,-1-1 192-16,0-3-64 0,0-1 0 16,-1-1 0-16,-1-1 0 15,0 1 0-15,-2-1 80 0,-1 2 16 0,-2-3 0 0,0 1 0 16,-4-1-224-16,-1 1 144 0,-1 2-144 0,-1 0 128 0,-1 1 368 0,-2 2 64 15,-2 1 16-15,0 2 0 0,-2-1-720 0,-1 5-144 16,-1 2-32-16,0 4 0 0,3-1 320 0,-3 3 0 16,0 3-128-16,1 0 128 0,1-1 224 0,3 1 96 15,0-1 32-15,1-1 0 16,2-1-656-16,4-1-128 0,-2-8-16 0,0 0-16 0,6 9 272 0,1-5 192 16,-7-4-208-16,8 4 80 0,1-1 128 0,0-1 0 0,1-4 128 0,-1 2-128 15,-1 0 0-15,0-2 144 0,0 2-144 0,-8 0 0 16,0 0 0-16,8 0 0 0,-8 0 0 0,0 0 0 15,0 0 0-15,0 0-144 0,0 0 144 16,0 0-128-16,0 0 128 0,0 0 0 0,0 0 0 16,0 0 0-16,5-6 208 0,-1-1-16 0,-2 1-16 0,1-1 0 15,-2 1-176-15,-1 6 128 0,-1-7-128 0,-2 1 128 16,2-1 64-16,-1 1 16 0,-1-2 0 0,0 1 0 16,3 7 112-16,-4-5 32 0,-1 1 0 0,-1 1 0 15,-2 2-352-15,0 1 0 0,0 4 0 0,0 0 0 0,-2 3 0 16,-1-1 0-16,1 2 0 0,0 1 0 0,-2 1 0 15,1 1 192-15,2-1-32 0,2-1-16 16,0-1-400-16,2-1-64 0,5-7-32 0,0 0 0 0,0 0 352 0,0 0-176 16,0 0 176-16,0 0-128 0,0 0 128 0,0 0 0 15,0 0 0-15,0 0 128 0,0 0 96 0,0 0 32 16,6-7 0-16,1 1 0 0,-1-1-256 0,2-1 0 16,0 1 0-16,1 0 0 0,-1 3 0 0,0-2 0 15,-2 2 0-15,-6 4 0 0,0 0-240 0,0 0 16 16,0 0 0-16,0 0 0 0,0 0 224 0,0 0 0 15,0 0 0-15,0 0 0 0,0 0 0 0,0 0 0 16,0 0 0-16,0 0 0 0,0 0 0 0,0 0 0 16,0 0 0-16,0 0 0 0,-1-7 0 0,1 7 0 15,-3-6 0-15,-1 0 0 0,4 6 0 0,0 0 0 16,-5-5 0-16,1 0 0 0,4 5 256 0,0 0 112 16,0 0 16-16,0 0 0 15,-5-4-640-15,5 4-128 0,0 0-32 0,0 0 0 16,-6 3-1920-16,-1 2-384 0,1 1-80 0,-1 2-9168 0,1 1-1856 15</inkml:trace>
  <inkml:trace contextRef="#ctx0" brushRef="#br0" timeOffset="14878.21">28175 8742 9215 0,'0'0'816'0,"0"0"-656"0,-4-4-160 0</inkml:trace>
  <inkml:trace contextRef="#ctx0" brushRef="#br0" timeOffset="15242.84">28201 8562 14735 0,'0'0'640'0,"0"0"160"0,0 0-640 0,0 0-160 0,0 0 0 0,0 0 0 0,0 0 3920 0,0 0 752 0,0 0 160 16,0 0 32-16,0 0-2576 0,0 0-512 15,1 9-112-15,-1 4 0 0,-1 6-192 0,-1 4-48 0,1 6 0 16,-2 1 0-16,1 6-624 0,-2 3-128 15,1 3-32-15,-1 0 0 0,2 1-416 0,-1-4-96 16,2 1 0-16,1 1-128 0,1-1 0 0,1 2 0 16,-1-4 0-16,1 3 0 0,0 0 0 0,0 0 0 0,1 0 0 15,-2-1 0-15,1-1 0 0,0-5 0 16,-1-1 0-16,1-3 0 0,-1-4 0 0,-1 0 160 0,0-1-160 0,0 1 192 16,0 0-192-16,0-1 0 0,-1-3 0 15,-1-1 0-15,1-3 0 0,0-2-224 0,0-2 48 0,1-5 16 16,-2 0 160-16,1-1 0 0,1-1-144 0,-1-1 144 15,-1 2-512 1,2-8-48-16,-2 9 0 0,-1-2 0 0,1-1-2432 0,0 1-480 16,2-7-112-16,0 11 0 0,2 5-1264 0,0 1-240 15</inkml:trace>
  <inkml:trace contextRef="#ctx0" brushRef="#br0" timeOffset="15843.11">28173 9468 30239 0,'0'0'1344'0,"0"0"256"0,0 0-1280 0,0 0-320 0,-2-6 0 0,2 6 0 0,-5-4 1488 0,-3 2 240 15,-4 5 32-15,-1 2 16 0,-3 4-976 0,-2 4-192 16,-3 3-32-16,0 5-16 0,0 1-560 16,1 5 0-16,-1 5 0 0,1-1 0 0,3 0 0 0,3-1 0 15,2-1 0-15,3-4-144 0,2 0 144 0,5-2 0 16,1-3 160-16,3-2-160 0,3 0 352 0,5-1-32 16,4-4 0-16,4 0 0 0,2-2 32 0,2-5 0 15,3-3 0-15,1-3 0 0,4-3-128 16,-3-2-32-16,0 0 0 0,0-5 0 0,-1 0-192 15,0-6 144-15,0-1-144 0,-3 1 128 0,1-1-128 0,-3 0 128 16,-5 1-128-16,-1 0 128 0,-3 2 336 0,-3-2 64 16,-2 2 16-16,-1-4 0 0,-2 0-544 0,-3-1 0 15,-1 1 0-15,0-2 0 0,-1 1 0 0,-2-1 0 16,-2 2 0-16,-2 0 0 0,-1 1 0 0,-1 0 0 16,-1 1 0-16,-2 2 0 0,-1 1 0 0,0 2 0 0,0 2 0 15,-1 4 0-15,-3 4 208 0,0 3-64 16,-1 5-16-16,-1 3 0 0,0 0-128 0,2 4-224 15,-1 0 48-15,3 1 16 16,2-2-1488-16,3 1-288 0</inkml:trace>
  <inkml:trace contextRef="#ctx0" brushRef="#br0" timeOffset="16194.15">27960 9689 35295 0,'-14'-3'768'0,"14"3"176"0,-5-1 16 0,5 1 48 0,0 0-816 0,0 0-192 0,0 0 0 0,0 0 0 0,0 0 1200 0,0 0 192 16,11 1 32-16,2-1 16 0,2 0-336 0,2 0-64 15,3 0-16-15,1 3 0 0,1 0-64 0,1 0 0 16,2 0-16-16,-1-2 0 0,-2 2-944 0,1-2-384 16,-3 0 32-16,-1 0 0 0,0-1 160 0,-2 0 16 15,-2 0 16-15,0 0 0 16,-2-2-1728-16,-4-1-352 0,0 1-64 0</inkml:trace>
  <inkml:trace contextRef="#ctx0" brushRef="#br0" timeOffset="45479.55">9099 5112 8287 0,'-12'-26'368'0,"7"15"80"0,-2-2-448 0,1-3 0 16,-1 0 0-16,1 2 0 0,-1 1 6128 0,1 1 1136 15,-2 3 224-15,-3 0 64 0,2 5-4912 0,-3-1-976 16,-1 2-192-16,0 3-32 0,2 2-432 0,-2 0-96 15,0 5-16-15,0 0 0 0,0 3-272 0,-2 3-64 16,1 1-16-16,-1 3 0 0,1 1-192 0,0 4-32 16,2 3-16-16,2 2 0 0,1 2-112 0,1 2 0 15,2 2-16-15,4 1 0 0,2 1-32 0,2-1 0 16,2 3 0-16,3-1 0 0,2-1-144 0,3-2 0 0,1-3 0 0,2-3 0 16,1-2 0-16,1-4 0 15,3-3 128-15,-1-2-128 0,3-8 0 0,3-2 0 0,1-3 0 16,3-6 128-16,1-3-128 0,1-5 128 0,-3-2-128 15,-2 0 128-15,-3-5-128 0,-1 0 160 0,-1-2-160 16,-3 2 160 0,-1-2-992-16,-1 1-208 0,-4 2-48 0,-3-2-19504 0</inkml:trace>
  <inkml:trace contextRef="#ctx0" brushRef="#br0" timeOffset="45750.98">9256 5107 34383 0,'0'0'1520'0,"0"0"320"0,0 0-1472 0,0 0-368 0,0 0 0 0,10 3 0 0,-1-2 1024 0,0 2 128 16,1-1 16-16,1 4 16 0,-1 0 464 0,2 3 80 15,2 2 32-15,2 2 0 0,1 4-976 0,1 0-192 16,2 2-32-16,-1 1-16 0,2 3-352 0,2 1-64 15,2-2 0-15,1 1-128 0,2-1 128 0,2-3-128 16,-2-4 0-16,-2-4 0 16,-2-5-688-16,-2-2-192 0,-1-4-32 0,-4-4-16 15,-3 2-1504-15,-2-7-320 0,-3-2-48 0,-1 1-13968 0</inkml:trace>
  <inkml:trace contextRef="#ctx0" brushRef="#br0" timeOffset="45949.42">9666 4886 24879 0,'-13'1'1088'0,"8"2"256"0,-3 0-1088 0,0 7-256 0,-1-1 0 0,0 5 0 16,-2 3 3648-16,2 4 656 0,-1 4 144 0,-1 5 32 15,1 6-2320-15,-1 1-464 0,1 3-96 0,1 0 0 16,1 0-720-16,1-1-144 0,4 0-32 0,-1-1 0 16,0-3-448-16,1-1-112 0,2-7-16 0,1-1 0 15,1-2-128-15,2-5 0 0,-1-3 0 0,1-3 0 31,-2-3-688-31,2-1-160 0,-1-2-48 0,-2-7-13296 0,0 0-2656 0</inkml:trace>
  <inkml:trace contextRef="#ctx0" brushRef="#br0" timeOffset="46461.6">9840 5607 27647 0,'0'0'2448'0,"2"-6"-1952"0,0 0-496 0,2 1 0 16,-4 5 1664-16,8-4 224 0,0 1 48 0,2 3 16 0,3 3-368 16,2 3-80-16,0 2-16 0,2 5 0 0,0 4-576 0,0 4-112 15,0 6-32-15,0-1 0 0,3 2-304 0,-2 0-64 16,0 1-16-16,0 1 0 0,1-3 0 0,-2 1 0 16,-2-5 0-16,2 3 0 0,1 4-224 0,-2-4-160 15,-3-1 192-15,-1-3-192 0,-2-3 128 0,-3-1-128 16,-2-2 0-16,0-2 0 15,-3-1-768-15,-2 0-256 0,-2-4-48 0,-3 0-11904 16,-1-1-2384-16</inkml:trace>
  <inkml:trace contextRef="#ctx0" brushRef="#br0" timeOffset="46693.24">9954 6039 35935 0,'0'0'3200'0,"0"0"-2560"0,0 0-512 0,0 8-128 16,2 3 768-16,4 2 144 0,0 1 32 0,1 0 0 15,2-1 96-15,1 0 32 0,1 2 0 0,0 0 0 16,4-3-32-16,2 1 0 0,0 0 0 0,1-1 0 16,0-2-560-16,0-2-112 0,1-3-32 0,-4-1 0 15,1-1-192-15,1-7-144 0,0-2 192 0,0-6-192 16,-3-5 624-16,2-5 16 0,-1-6 0 0,1-2 0 16,-2-4-224-16,1-2-32 0,-1-2-16 0,-1 2 0 15,-1 0-368-15,-2 4 0 16,-2 2 0-16,-1 0-23168 0</inkml:trace>
  <inkml:trace contextRef="#ctx0" brushRef="#br0" timeOffset="47675.91">9190 6351 14735 0,'-1'-13'1312'0,"-2"3"-1056"0,3 10-256 0,-5-10 0 0,5 10 3600 0,-12-4 672 16,-1 1 128-16,0 4 16 0,-5 3-2080 0,-3 4-416 15,-3 3-96-15,-2 6-16 0,0 5-672 0,0 7-144 16,3 5-32-16,1 6 0 0,1 6-352 0,0 5-80 15,1 5-16-15,2 0 0 0,2 0-80 0,3 0-32 16,3 4 0-16,3 0 0 0,3 4 48 0,3 1 16 16,2 2 0-16,3-2 0 0,3-4 16 0,2 0 0 0,1-1 0 15,3-1 0-15,1 0-160 0,2-3-48 16,5-3 0-16,4-3 0 0,2-5-272 0,7-5 128 16,5-5-128-16,5-7 0 15,-1-5-320-15,1-7-160 0,1-2-32 0,4-7-13552 0,0-3-2704 16</inkml:trace>
  <inkml:trace contextRef="#ctx0" brushRef="#br0" timeOffset="48483.16">20090 6311 21135 0,'0'0'928'0,"0"0"208"0,0 0-912 0,0 0-224 0,0 0 0 0,11 6 0 0,0 3 2256 0,5 0 416 15,1 2 80-15,3 3 0 0,-1 3-448 0,1 5-112 16,1 3-16-16,1 8 0 0,0 7-832 0,0 3-160 16,-1 7-32-16,-2 2-16 0,0 5-320 0,-5 3-64 15,-2-1-16-15,-4 7 0 0,-4 5-192 0,-6 3-32 16,-3 3-16-16,-4-4 0 0,-7-3-16 0,-1-3 0 16,-1-1 0-16,-3 3 0 0,-1-1-160 0,-3 5-16 0,-2 0-16 15,-2-1 0-15,-1-6-128 0,-2-2-32 0,-5-4 0 16,5-6 0-16,2-7-128 0,5-7 128 15,5-10-128-15,5-3 128 0,4-3-128 0,5-3 0 0,3-3 0 16,3-2-176 0,3-3-2448-16,2-6-512 0</inkml:trace>
  <inkml:trace contextRef="#ctx0" brushRef="#br0" timeOffset="51262.06">9108 7799 15663 0,'0'0'1392'0,"0"0"-1120"0,0 0-272 16,0 0 0-16,0 0 2992 0,0 0 528 0,0 0 128 0,9 0 0 16,3 3-1728-16,-1 1-368 0,1 1-64 0,1 2-16 15,1 0-384-15,2 1-96 0,0 1-16 0,3-3 0 16,-3-4-784-16,-2-2-192 0,1 0 0 16,-2-4 432-16,-2-2 32 0,1-2 16 0,1-2 0 15,0-3-160-15,4-8-48 0,-1-1 0 0,1-6 0 16,-3 3-272-16,-3-1 0 0,0 9 0 15,0 3 0-15,-1 6 160 0,-1 4-160 0,3 7 128 16,1 2-128-16,1 7-144 0,1 5 144 0,0 5-208 0,2 3 208 0,3 3 0 16,3 0 0-16,1-1 0 0,-1-2 144 15,1-7-144-15,3-2 0 0,-3-6 144 0,-2-2-144 0,0-1 0 16,0-2 0-16,-2-3 128 0,-5-3-128 0,1-3 160 16,0-1-160-16,-1-2 160 0,0 1-160 15,-1 2 160-15,-1 1-160 0,0 0 160 0,1 1-160 16,1 4 0-16,-1 1 0 0,0 4 0 0,2-1 0 0,4 2 0 15,2 0 0-15,4 0 0 0,5-4 0 0,3 0 0 16,4-3 0-16,0-1 0 0,2-3 0 0,-1-6 0 16,-4-4 0-16,0-1 0 0,-1-7 0 0,-1-1 128 0,0-5-128 15,-2 2 0-15,0 1 0 0,0 3 128 0,2 3-128 16,0 3 0-16,1 2 0 0,-1 3 0 16,1 5 0-16,2 4 0 0,-1 1 240 0,0 1-48 0,-1 4 0 0,0 2 0 15,0 5 272-15,1 1 48 0,1-2 16 0,2 0 0 16,3-3-272-16,3-3-64 0,4-3-16 0,0-2 0 15,1-2-176-15,-4-3 0 0,-3-2 144 0,-3-1-144 16,-1-1 0-16,-4 1 144 0,-3 2-144 0,-1 1 0 16,-3 2 192-16,-3 2-64 0,-3 2 0 0,0 2-128 0,1 2 512 0,1 3 0 15,2 1 0-15,4 1 0 0,2 2-64 16,4 0-32-16,3 1 0 0,2-3 0 0,-1-1-288 16,-2-3-128-16,-3-6 128 0,0-3-128 0,-2-5 0 15,1-2 0-15,-3-2 128 0,-1-4-128 0,-3 2 0 0,-2 1 0 16,1 0 0-16,-4 2 128 15,-3 2-128-15,1 5 0 0,-2 0 0 0,-2 3 128 16,1 0 208-16,1 1 48 0,0 1 0 0,1 6 0 0,0 2 32 0,4 4 16 16,3 3 0-16,1-2 0 0,2-1-304 0,-4-4-128 15,-1-4 128-15,-1-3-128 0,-1-4 0 0,-2 1 0 16,-2-4 128-16,0 1-128 0,-1 0 0 0,-3 1 0 16,-2 2 0-16,0 0 0 0,-2-1 0 0,0 1 0 15,-1 1 128-15,0 1-128 0,0 3 0 0,1 1 0 16,-1 3 0-16,1 1 0 0,1-2 0 0,3 2 0 15,1 2 0-15,6 0 0 0,5 0 0 0,2-2 0 16,3-3 176-16,1-2-176 0,3-1 0 0,0-4 0 16,-2-5-176-16,-2 0 176 0,0-2-128 0,-2 0 128 0,0-1 0 0,-1 3 0 15,-1 0 0-15,-1 4 0 0,-2 2 0 0,1 0 0 16,2 0 0-16,2 1 0 16,2 3 0-16,4-3 0 0,3 4 0 0,-1-1 0 15,2-1 0-15,0-3 0 0,-3-3 0 0,0-1 0 16,-2-2 0-16,-2-2 0 0,1 0 0 0,-4 0 0 15,0-2 0-15,-5 2 0 0,-2 0 0 0,-3 3 0 0,-2 1 0 0,-2 2 0 16,-2 0 0-16,-2 2 0 0,-1 0 0 0,-1 4 0 16,-1 4 0-16,-2 4 0 0,-1 1 0 0,0 0 0 15,0 1-944-15,-3 1-208 16,0-2-64-16,1-2-20928 0</inkml:trace>
  <inkml:trace contextRef="#ctx0" brushRef="#br0" timeOffset="59491.12">9013 10503 28847 0,'0'0'1280'0,"0"0"256"0,-6-1-1216 0,6 1-320 0,0 0 0 0,0 0 0 0,0 0 1088 0,0 0 144 16,7-5 48-16,5 2 0 0,6 3-656 0,1 3-128 15,4 2-32-15,0 3 0 0,1 0-96 0,0 1-32 16,2 1 0-16,-1-2 0 0,-1 1-208 0,-1-1-128 15,-2-3 160-15,1-1-160 0,2-1 128 0,-1-6-128 16,-1-1 0-16,-1-2 144 0,0-3 192 0,1-4 48 16,3-3 0-16,1-2 0 0,1-5 0 0,2 0 0 15,1-2 0-15,0 0 0 0,-1 2-240 0,-1 2-144 16,2 4 192-16,-4 5-192 0,-1 2 0 0,-1 5 0 16,-4 5 0-16,0 4 0 0,-2 4 0 0,1 2 0 0,-1 3 0 0,1 1-144 15,4 2 144-15,-3 2 128 0,1 2-128 0,1-1 176 16,1 2 80-16,0-4 32 15,3 0 0-15,-1-1 0 0,1-6 32 16,3-1 0-16,-1-1 0 0,1-1 0 16,0-2-48-16,1 1 0 0,-2 0 0 0,0-1 0 0,-1 1-144 0,2 2-128 15,-2 0 192-15,2 1-192 0,1 0 256 0,2-2-48 0,1 1-16 0,2-3 0 16,0-4 48-16,2-2 0 0,1-3 0 0,-2-1 0 16,-1-4 192-16,1-2 32 0,-2-2 16 15,-3-1 0-15,-3-6-144 0,-1 3-16 0,-3-2-16 0,0 2 0 0,-2 0-176 16,0 4-128-16,0 0 144 0,2 4-144 0,-1 3 0 0,1 4 128 15,0 3-128-15,4 3 0 16,3 2 0-16,4 2 0 0,4 3 128 0,3-1-128 0,0 1 0 0,-2-1 0 16,1-3 128-16,-2-2-128 0,0-5 0 0,0 0 0 15,0-3 128-15,2-1-128 0,2-5 0 0,2 0 176 16,1-3-176-16,-2 1 160 0,-1-1-160 0,-1 1 0 16,-2 2 0-16,-2 0 128 0,-5 3-128 15,-1 3 0-15,0 2 0 0,-1 1 0 0,2 1 0 16,-2 4 192-16,-1-1-192 0,1 3 192 0,3-1-192 15,1 1 128-15,2-2-128 0,-2 0 128 0,0-2-128 0,-1-3 0 16,-1-3 0-16,-2 0 0 0,-4-2 0 0,-2 0 0 0,-3 0 0 16,-2 0 0-16,-5 1 128 0,0-3-128 15,-4 3 0-15,0 2 128 0,-3-2-128 0,-8 4 0 16,0 0 0-16,8-2 0 0,1 2 0 0,-2 2 0 16,1 2 0-16,1-2 0 0,1 4 0 0,0 1 0 15,2 5 0-15,-1 0 0 0,1 1 0 0,0-1 0 16,1 1 0-16,3-3 0 0,1-1 0 0,1-1 0 15,0-3 0-15,2 0 0 0,0-1 160 0,0 0-160 0,0-2 192 16,-1-1-192-16,1-1 0 0,1 1 0 16,-3-1 0-16,1-1-144 0,1 0 144 0,1-1 0 0,0 2 0 15,-1-4 0-15,1 2 0 0,2-1 0 0,0-1 0 16,2 2 0-16,2-1 0 0,2 0 0 0,1 1 0 0,4-3 0 16,0-1 0-16,2 4 0 0,2-5 0 0,-2 2 0 15,-2 0 0-15,-1 1 0 0,-1 0 0 0,-4 1 0 16,-3 1 0-16,-3-2 0 0,-3 1 0 0,-2-1 0 0,-4 3 0 15,-1 0 0-15,-3 1 0 0,-1 0 0 0,-8 0 0 0,8 0 0 16,-8 0 0-16,9 0 0 0,-3-3 0 16,2 3 0-16,-8 0 0 0,8 3 0 15,0-2 0-15,0 0 0 0,-2 1 0 0,2 0 0 0,-1-2 0 0,-1 2 0 16,2-1 0-16,-8-1 0 0,8 1 0 16,0 2 0-16,-2-3 0 0,1 1 0 0,-1 0 0 15,-6-1 0-15,7 3 160 0,1 0-160 0,-8-3 256 0,6 1-32 16,-6-1-16-16,7 2 0 0,-1 0-208 0,2 0 176 15,-2 0-176-15,2-1 160 0,-1-1-160 0,1 0 0 16,2 0 0-16,-1-3 0 16,2-2-1536-16,-1 0-384 0,11-7-64 15,-11-2-32-15</inkml:trace>
  <inkml:trace contextRef="#ctx0" brushRef="#br0" timeOffset="82916.67">16479 6935 27359 0,'0'0'1216'0,"0"0"240"0,0 0-1168 0,0 0-288 15,0 0 0-15,0 0 0 0,0 0 1712 0,5-4 272 0,-1-5 64 16,0 0 16-16,0-2-496 0,1 0-96 0,0-4-32 0,2 0 0 15,1-4-864-15,0 0-160 0,-1-2-32 0,1 0-16 16,-3-1-208-16,-1 0-32 0,2 0-128 0,-3 0 192 16,1 1-192-16,-1 0 128 0,-2 3-128 0,-1-1 0 15,0 5 144-15,0 1-144 0,0 3 128 0,-1 2-128 0,0 1 240 16,1 7-48-16,0 0 0 0,0 0 0 16,0 0 144-16,0 0 32 0,0 0 0 0,-7 9 0 15,2 4-80-15,1 7-16 0,0 5 0 0,1 5 0 0,1 4-64 0,1 2-16 16,-1 1 0-16,1-1 0 0,1 1-48 15,0-1-16-15,0-1 0 0,1 0 0 0,-1 1-128 16,0-5 0-16,2-1 0 0,-1-3 0 0,0-2 0 0,-1-3 0 16,0-1 0-16,1-3 0 0,-1-3 0 0,0-4 0 15,0-1 0-15,0-10 0 0,0 0 0 0,0 0 0 16,0 0 0-16,0 0 0 0,0 0 192 0,0 0 0 16,3-10 0-16,1-1 0 0,3-9-192 0,-1-3 128 15,-1-7-128-15,2-4 128 0,-1 0-128 0,1 0 128 16,-2 1-128-16,0 0 128 0,0-1-128 0,-1 4 0 0,-1 0 0 15,-2 6 0-15,-1 5 0 0,0 6 0 0,0 1 0 0,-1 4 0 16,1 8 208-16,0 0-32 16,0 0-16-16,0 0 0 0,-8 8-160 0,0 5 0 15,0 4 0-15,2 2 0 0,1 4 0 0,0 0 0 16,1 3-128-16,1 0 128 0,0 4 0 0,2 0 0 0,1 0 0 0,0-1 0 16,0 0 0-16,1-1 128 0,1-3-128 15,-1 0 128-15,0-4-128 0,1-1 0 0,-1-1 0 16,0-2 0-16,-1-3 0 0,0 0 0 0,2-3 0 0,-2-3 0 15,0-8 0-15,0 0 0 0,0 0 0 0,0 0 0 16,0 0 144-16,0 0-144 0,0 0 160 0,0 0-160 0,2-13 176 16,1-7-176-16,1-5 192 0,1-5-192 15,0-4 0-15,0-3 0 0,2-5 0 0,-2 0 0 16,-1 2 0-16,0-1 0 0,-2 2 0 0,1 3 0 0,-2 6 0 16,-1 6 128-16,0 7-128 0,-1 6 0 0,0 1 256 0,1 10-64 15,0 0-16-15,0 0 0 0,-7 10-176 0,-1 8 160 16,1 7-160-16,0 5 160 0,1 2-160 0,2 6 0 15,1 4 0-15,0-2 0 0,2 0 0 0,0 0 0 16,1-1 0-16,0-5 0 0,-1-2 0 0,1-2 0 16,0-4 0-16,1-2 0 0,-1-5 0 0,1-2 0 15,0-2-128-15,1-4 128 0,-1 0 0 0,0-3-144 16,-1-8 144-16,0 0 0 0,0 0-320 0,3 6 32 16,-3-6 16-16,0 0 0 15,0 0-2032-15,8 0-416 0</inkml:trace>
  <inkml:trace contextRef="#ctx0" brushRef="#br0" timeOffset="84326.26">19650 6779 1839 0,'0'0'160'0,"0"0"-160"0,2-7 0 0,0-2 0 0,-1 0 4992 0,-1 0 960 16,0 0 192-16,0-3 32 0,0-1-2768 0,-3 1-544 15,2 0-112-15,-2 3-32 0,1 1-640 0,-1 2-128 16,-2 1-32-16,1 2 0 0,0-1-368 0,4 4-80 15,0 0 0-15,-8 4-16 0,0 3-624 0,1 2-128 16,0 5-32-16,-1 6 0 0,-1 0-224 0,1 4-64 16,2 1 0-16,1 1 0 0,1 1-192 0,1-3-64 15,0-1 0-15,2 3 0 0,1-1-128 0,1 2 0 16,1 1 0-16,0-2 128 0,1-1-128 0,1-2 0 16,1-2 0-16,0 0 0 0,1-3 0 0,0 0 0 15,1 0 0-15,0-2 0 0,3-3 0 0,-1-1 0 16,1-2 0-16,2-2 0 0,-2-3 0 0,2-1-176 15,1-2 176-15,0-4-128 0,0-4 128 0,1-5 0 16,2-2-144-16,0-2 144 0,-1-4 0 0,1-1 0 0,-2-3 0 0,1-1 0 16,-2-4 0-16,1 1 0 0,-4-2 0 15,0 2 0-15,-4-1 144 0,-1 0-144 0,-2-1 160 16,-2-1-160-16,-3-1 144 0,-2 2-144 0,-1 2 128 16,-2 1-128-16,-2 2 128 0,0 5-128 0,-2 3 128 0,0 4-128 15,-2 3 176-15,1 4-48 0,-1 4-128 0,1 1 192 16,0 3-192-16,1 3 0 0,-1 2 0 0,-1-1 0 15,2 2 0-15,1 1 0 0,0 0 0 0,0-1 0 16,1-1 0-16,0 1 128 0,1-2-128 0,2 0 0 16,1 3 0-16,1-1 0 0,0 1 0 0,1 2 0 15,2 2 144-15,0 1-144 0,-1-1 128 0,1 2-128 0,1 0 0 16,0 1 128-16,1-1-128 0,1 2 0 0,-1 3 0 0,1-3 0 16,2 2 0-16,2-2 0 0,0-1-176 15,2-2 48-15,1-4 0 0,0 0 0 16,2-7-1680-16,-1-4-336 0,0-4-64 0,1-3-18304 15</inkml:trace>
  <inkml:trace contextRef="#ctx0" brushRef="#br0" timeOffset="85805.41">18412 7333 11055 0,'0'0'976'0,"0"0"-784"0,0 0-192 0,0 0 0 16,0 0 3952-16,0 0 736 0,0 0 160 0,0 0 16 0,0 0-2368 0,0 0-496 16,0 0-80-16,0 0-32 0,0 0 352 0,-2 8 64 15,-2 2 0-15,-3 2 16 0,-3 1-1296 0,0 1-272 16,-4 0-48-16,-1 3-16 0,-6 4-304 0,-1 3-64 15,-3 2-16-15,-2 0 0 0,-1 4-304 0,0 4 0 0,-2 4 0 0,-2 2 0 16,6-5 0-16,-1 0 0 16,-3 2 128-16,-3-1-128 0,-5 1 0 15,-3-1 0-15,-5 3 128 0,-1-1-128 0,-13 12 0 16,5-3 0-16,5-3 0 0,4 0 0 0,3-1 0 0,1 3 0 0,1-2 128 16,-5 6-128-16,-5 1 0 0,-5 4 0 0,-5 2 0 15,1 0 0-15,1-1 0 0,4-2 0 0,3-1 0 16,5-7 0-16,4-4 0 0,3-5 0 0,1-1 0 15,0-4 0-15,1 1 0 0,1-6 0 0,2-2 0 0,2-3 0 16,3-4 0-16,7-3 128 0,5-2-128 0,3-4 0 16,5-4 144-16,2 0-144 0,8-5 0 0,0 0 144 15,0 0-352-15,0 0-80 0,0 0-16 0,7 5 0 16,1 1 0-16,-1-1 0 0,2 0 0 0,-1 0 0 16,-8-5-1424-16,8 2-272 0,-8-2-64 15,0 0-16-15,0 0 432 0,0 0 96 16,0 0 16-16,0 0-13984 0</inkml:trace>
  <inkml:trace contextRef="#ctx0" brushRef="#br0" timeOffset="86146.15">16549 8822 6447 0,'0'0'576'0,"0"0"-576"0,0 0 0 0,0 0 0 0,0 0 5936 0,0 0 1072 15,0 0 224-15,0 0 32 0,-5 6-4144 0,0 7-832 0,0 5-176 0,0 5-16 16,-1 3-1152-16,2 2-240 16,0 0-32-16,1 0-16 0,0 2-400 0,0-4-96 15,-1 2-16-15,2-2 0 0,-1-1 0 0,1-3 0 16,-1-3 0-16,2-3 0 0,-1-6 304 0,1 1 64 16,-1-5 16-16,0 1 0 0,2-7 0 0,0 0 0 15,0 0 0-15,0 0 0 0,0 0-160 0,0 0-48 16,0 0 0-16,4 8 0 0,-4-8-320 0,9 6 0 15,2-1 0-15,3-1 128 0,3-4 32 0,3 0 16 0,2-4 0 0,2 1 0 16,4-3 96-16,-1-2 32 16,-1-1 0-16,2-1 0 0,-4-1-96 0,0 1-16 15,-3 0 0-15,-3 2 0 0,-4-1-192 0,-1 2 0 0,0 2 0 0,-1 2 0 32,-1-1-1344-32,-2 6-304 0</inkml:trace>
  <inkml:trace contextRef="#ctx0" brushRef="#br0" timeOffset="87142.89">16688 7393 23375 0,'0'0'1024'0,"0"0"240"0,0 0-1008 0,0 0-256 15,0 0 0-15,0-7 0 0,0 7 2368 0,2-5 448 16,2 0 64-16,3 1 32 0,0-1-1152 0,5 3-224 15,4 2-64-15,5 4 0 0,5 4-64 0,1 4 0 16,2 5-16-16,3 9 0 0,5 8-576 0,3 11-112 16,6 11-32-16,6 11 0 0,8 5-352 0,1 7-80 15,2 8-16-15,1-3 0 0,-2 1-224 0,2-3 128 16,3-3-128-16,2-1 0 0,4-1 400 0,-1-2-16 0,-3-4 0 16,-4-1 0-16,-3-5 144 0,-2-4 32 0,-4-1 0 15,2-5 0-15,0-6-352 0,-4-4-64 0,-5-2-16 16,-3-6 0-16,-8-3-128 0,-5-4 0 0,-7-2 0 15,-3-6 0-15,-6-4 0 0,-3-2 0 0,-3-2 0 16,-2-5 0-16,-4-2 0 0,-1-1 0 0,-4-6 0 0,0 0 0 16,0 0 0-16,0 0 0 0,0 0 0 15,-8-9 0-15,-1-3-272 0,-1-1-48 0,-1 2 0 0,1-2 0 32,-2-2-112-32,-2 2-16 0,-2 3-16 0,-1-1 0 0,-1 5-432 15,-2-1-64-15,1 5-32 0,-1 2 0 0,1 0-2080 16,-1 2-400-16,2 5-96 0,1-2-16 0,0 2-848 15,3-1-176-15,3-1-48 0,2-1 0 0,1 0 3536 0,0-3 704 0,2 1 144 0,-1-2 16 16,0 0 2336-16,0-2 464 0,1 0 80 0,-1-3 32 0,2 3 560 16,1-3 112-16,-1 2 32 0,5 3 0 0,0 0-912 0,0 0-176 15,0 0-32-15,0 0-16 0,0 0-1152 0,0 0-240 16,9 6-32-16,3 3-16 0,2-1 0 0,3 2 0 16,1 3 0-16,2 0 0 0,0 0-400 0,3 0-96 15,0 0-16-15,-1-1 0 0,0-3-144 0,-2-1-128 16,-2-2 192-16,0 0-192 0,-2-5 256 0,-2-2-64 15,0-1-16-15,-3-7 0 0,0-4 144 0,-2-4 16 16,0-4 16-16,-1-2 0 0,-2-3-16 0,-1-4 0 16,-1-4 0-16,0-1 0 0,-1-4-336 0,-2 5 144 15,-1 4-144-15,0 5 0 0,0 8 0 0,0 5 0 0,2 6-160 16,-2 6-15904 0,2 10-3168-16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26:03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6974 8893 9215 0,'0'0'400'0,"0"0"96"0,0 0-496 0,0 0 0 0,0 0 0 0,0 0 0 16,0 0 0-16,0 0 0 0</inkml:trace>
  <inkml:trace contextRef="#ctx0" brushRef="#br0" timeOffset="425.09">6937 8699 2751 0,'-3'-22'128'16,"2"14"16"-16,-1 1-144 0,-2 0 0 0,-2-2 0 15,3 1 0-15,-1 1 4640 0,1 1 896 0,-1-1 176 0,1 2 48 0,3 5-2896 0,0 0-576 0,-3-4-112 0,-3 1-32 16,1 3-608-16,0 3-128 0,-2 0-32 0,1 3 0 16,1-2-544-16,-1 3-128 0,3-1 0 0,0 2-16 15,2 4-224-15,1 1-32 0,0 2-16 0,-2 6 0 16,-2-1-416-16,-1 3 0 0,0 1 128 0,1 0-128 16,0 1 320-16,2 0 16 0,2 4 16 0,1 3 0 15,0-2 32-15,2 4 0 0,-2 1 0 0,3 10 0 16,0-2-384-16,-1-9 0 0,0-6 0 15,3-4 0-15,-1-5 0 0,0-3 0 0,0-3 128 16,2-3-128-16,-1-2 0 0,0-3 0 0,-6-5 0 16,7 4 0-16,0-4 0 0,-7 0 0 0,6 0 0 15,-6 0 0-15,7-2 160 0,-7 2-160 0,0 0 0 0,5-3 0 16,-5 3 0-16,0 0-12736 16,4-6-2576-16</inkml:trace>
  <inkml:trace contextRef="#ctx0" brushRef="#br0" timeOffset="978.52">6571 9011 2751 0,'0'0'256'0,"0"0"-256"0,0 0 0 0,0 0 0 0,0 0 5056 0,-4-2 976 16,4 2 192-16,0 0 48 0,0 0-3232 0,0 0-640 15,0 0-128-15,0 0-32 0,0 0-1104 0,0 0-240 16,0 0-32-16,8 0-16 0,-1 2-560 0,3-1-112 16,1 0-32-16,4-1 0 0,2-4 80 0,1 2 16 15,4-2 0-15,3-4 0 0,2 0-64 0,6 0-16 16,5-3 0-16,2 0 0 0,3-1-160 0,-1 1 128 15,-4-1-128-15,-3 1 128 0,-1 1-128 16,-7 2 0-16,-5-1 144 0,-2 3-144 16,-3 0 240-16,-3 4-32 0,-2 2 0 15,-3 0 0-15,-1 1-16 0,-8-1-16 16,8 4 0-16,-8-4 0 0,0 0-48 0,0 0 0 0,0 0 0 0,0 0 0 16,0 0 128-16,0 0 32 0,0 0 0 0,0 0 0 0,0 0-16 0,0 0 0 15,0 0 0-15,0 0 0 0,0 0-112 0,0 0-32 0,0 0 0 16,0 0 0-16,0 0-128 0,0 0 0 0,-6 4 0 15,2 1-19216-15</inkml:trace>
  <inkml:trace contextRef="#ctx0" brushRef="#br0" timeOffset="7120.33">6940 11797 8287 0,'-12'6'368'0,"12"-6"80"15,-7 4-448-15,1 3 0 0,-1-1 0 0,2 1 0 0,5-7 3744 0,0 0 672 16,0 0 128-16,0 0 16 0,0 0-2208 0,0 0-448 16,8-10-96-16,4 1-16 0,3-2-592 0,4-5-128 15,1-2-32-15,4-2 0 0,3 1-112 0,1-6-32 16,-1 0 0-16,3-5 0 0,1-1-400 0,2-3-96 15,0-3-16-15,7 0 0 0,6-3-80 0,6-1-32 16,4-4 0-16,1 1 0 0,-1 0 240 16,-1 2 32-16,-5 4 16 0,-4 0 0 0,0 2-368 15,2-1-192-15,3-3 192 0,1 1-192 0,3-3 320 0,-3 2-64 16,-4-1 0-16,-3 1 0 0,-5 1-32 0,-3 2-16 0,-5 1 0 0,-2 1 0 16,-2 5-48-16,-4 4-16 0,-4 2 0 15,-4 5 0-15,-3 2-144 0,-3 4 128 0,-2 2-128 16,-3 5 128-16,-1 0-128 0,-4 6 128 0,0 0-128 0,0 0 128 15,-4 10-128-15,-2 3-176 0,-3 2 48 16,-3 6-13312-16,-1 4-2640 0</inkml:trace>
  <inkml:trace contextRef="#ctx0" brushRef="#br0" timeOffset="7718.87">7071 11450 18431 0,'0'0'1632'0,"0"0"-1312"0,0 0-320 0,0 0 0 16,0 0 2720-16,0 0 480 0,0 0 80 0,0 0 32 15,-9 4-1056-15,1 2-208 0,1 3-32 0,-1 2-16 16,1 2-1104-16,-1 1-240 0,2 2-32 0,-1 2-16 16,2 2-480-16,0-2-128 0,1 0 0 0,3-1 0 15,-2 0 0-15,1 0 0 0,0 0 0 0,1 0 0 0,0 0 0 0,-1-2 0 16,0 1 0-16,0-2 0 0,1 2 224 15,0-4 32-15,-1 0 0 0,2-2 0 0,0-1 128 16,0-9 48-16,0 0 0 0,0 0 0 0,0 0-176 0,0 0-48 16,3 5 0-16,-3-5 0 0,7 4-16 0,0-1 0 15,3-3 0-15,0-3 0 0,2-1 80 0,1-1 16 16,2-4 0-16,1 0 0 0,-2-3-144 0,2-1-16 16,1 0-128-16,0-3 192 0,0 2-192 15,0 0 0-15,1 1 0 0,-1 0 0 0,0 0 0 16,-1 1-240-16,-2 4 32 0,-2-1-13040 15,1 2-2624-15</inkml:trace>
  <inkml:trace contextRef="#ctx0" brushRef="#br0" timeOffset="11423.56">7893 10280 6447 0,'0'0'272'0,"0"0"80"0,0 0-352 16,0 0 0-16,0 0 0 0,0-5 0 0,0 5 4048 0,0-6 752 0,0 6 128 15,0-7 48-15,-2-1-2240 0,2 8-448 16,0 0-96-16,0 0-16 0,0 0-448 0,0 0-80 0,0 0-32 0,-5-4 0 16,5 4-560-16,0 0-112 15,-6 0-32-15,0 3 0 0,1 2-512 0,5-5-96 0,-5 4-32 0,5-4 0 16,-5 7-64-16,5-7-16 0,0 0 0 0,0 0 0 16,-5 4 96-16,5-4 16 0,-6 5 0 0,6-5 0 15,-5 5 16-15,5-5 16 0,0 0 0 0,-5 7 0 16,0-2-48-16,5-5-16 0,-5 6 0 0,5-6 0 15,-4 5-80-15,4-5 0 0,-4 7-16 0,0 0 0 16,4-7-48-16,-4 6-128 0,0 1 192 0,4-7-64 0,-3 6-128 0,1 1 0 16,2-7 144-16,-3 9-144 15,2 1 0-15,0-1 128 0,-2 2-128 0,2-5 0 16,1-6 0-16,-3 8 144 0,2 0-144 0,-1 0 0 0,1 0 144 16,-2 1-144-16,1 0 0 0,-1 0 144 0,2 0-144 15,0 0 0-15,-2 0 0 0,2 0 128 0,-1-1-128 16,1 1 0-16,-1-1 144 0,0 1-144 0,1 0 0 0,0-1 0 15,-1 0 0-15,2-8 128 0,0 0-128 0,-1 8 0 16,0 0 0-16,1-8 128 0,-2 8-128 0,2-1 0 16,-1 0 0-16,1-7 0 0,0 0 0 0,-1 9 0 15,0-1 0-15,1 2 128 0,0-2-128 0,0 1 0 16,0 2 0-16,0-1 0 0,0 2 0 0,1 0 0 16,0 1 0-16,0 1 0 0,1 2 0 0,-1-1 0 0,-1 1 0 15,1-3 0-15,1 1 0 0,-1-1 0 16,0-1 0-16,1-2 0 0,-1 2 0 0,0-3 0 15,0 0 0-15,2-1 0 0,-2 1 0 0,1-2 0 16,-2-1 0-16,1 2 128 0,-1 1-128 0,1-2 0 16,1 1 0-16,-1 1 0 0,0 0 0 0,0 1 0 15,1 1 0-15,0 1 0 0,1 2 0 0,0-1 0 0,-2 1 0 0,2 2 0 16,0-3 0-16,1 0 0 0,0 1 0 0,0-1 0 16,0 0 0-16,0 0 0 0,0 0 0 0,0-3 0 15,1 0 0-15,0 0 0 0,-1 1 0 16,1 1 0-16,1-2 0 0,-1 2 0 0,0-1 0 0,2 3 0 15,0 0 0-15,1 0 0 0,0 1 0 16,0-1 0-16,0-1 0 0,-1 0 0 16,1 0 0-16,1 0 0 0,1 0 0 0,0-3 0 0,3 0 0 0,-1-1 0 0,-1-1 0 15,3-1 0-15,-1 0 0 0,0-1 0 16,0 0 0-16,0-1 0 0,0-1 0 0,-2 1 0 0,1-4 0 16,1 2 0-16,0 0 0 0,0-2 0 15,3 0 0-15,-2 0 128 0,-1 2-128 0,-2-3 0 0,-2 1 0 0,0 1 0 16,0 0 0-16,0 2 0 0,0-3 0 15,0 1 0-15,-1-1 0 0,1-1 128 0,1 0-128 0,0-1 0 16,0-1 0-16,1 1 0 0,-1 0 0 0,-1 0 0 16,1-2 0-16,-1 2 128 0,-2 1-128 0,3-2 0 15,-1 1 0-15,1-2 0 0,2 0 0 0,2-1 0 16,2-2 0-16,1 1 0 0,0 0 0 0,0 0 0 16,-2 0 0-16,2-2 128 0,-4 2-128 0,0 3 0 15,-1-3 0-15,-1 4 128 0,-2-3-128 0,0 3 0 16,-3-1 0-16,-6 2 128 0,0 0-128 0,7 0 0 15,-1-1 0-15,-6 1 0 0,0 0 0 0,7-2 128 16,-1 0-128-16,-6 2 0 0,7-2 128 0,1-1-128 0,-2-1 128 0,1 1-128 16,-1-3 0-16,2 1 144 0,0-3-144 15,0 1 0-15,-2 1 0 0,1-2 0 0,1 2 0 16,-1-2 0-16,-1 0 0 0,0 0 0 16,1 0 0-16,-2 0 0 0,1 2 128 0,-2-1-128 0,0 1 0 0,0 1 0 15,-4 5 0-15,4-6 0 0,0 0 128 0,-4 6-128 16,0 0 0-16,0 0 0 0,4-4 0 0,-4 4 0 15,0 0 0-15,0 0 0 0,0 0 0 0,0 0 0 16,0 0 0-16,0 0 0 16,0 0 0-16,0 0 0 15,0 0-864-15,0 0-128 0,-4-5-32 0,-1 1 0 0,-2 0-1120 0,1 0-224 0,1 0-64 16,-2 2 0-16,0-1-1984 0,2 0-384 16</inkml:trace>
  <inkml:trace contextRef="#ctx0" brushRef="#br0" timeOffset="11700.32">8650 11107 28447 0,'0'0'1264'0,"0"0"256"0,0 0-1216 0,0 0-304 0,0 0 0 0,0 0 0 0,0 0 2064 0,0 0 368 16,0 0 64-16,0 0 0 0,0 0-944 0,0 0-192 15,0 0-32-15,0 0-16 0,0 0-544 0,0 0-128 16,0 0 0-16,0 0-16 0,0 0-624 0,0 0 0 16,8-3 0-16,1 3 0 0,0-1 0 0,2 1 0 15,-1 0 0-15,1 1 0 0,-1 2 0 0,-1 0 0 16,-1-2 0-16,0 1 0 0,-2 4 128 0,1 0-128 15,-2 1 128-15,0-1-128 0,-1 2 160 0,0-1-32 16,-1 0-128-16,-1 1 192 0,0 1-16 0,-2 0-16 0,0 1 0 16,0-1 0-16,-2-1-16 0,1 1 0 0,-2 0 0 15,-1 1 0-15,0 2-144 0,-1-3 0 0,-1 2 144 0,-1-1-144 16,-1-2 0-16,-1 0 0 0,0-2 0 0,1-1 0 31,1-2-2192-31,0-2-416 0</inkml:trace>
  <inkml:trace contextRef="#ctx0" brushRef="#br0" timeOffset="14121.33">21251 11369 8287 0,'0'0'368'0,"0"0"80"0,0 0-448 0,-3 8 0 15,2 1 0-15,-1 0 0 0,2 2 3120 0,0-4 528 0,0 4 128 0,0-2 0 16,2-3-1856-16,-2-6-384 16,1 10-80-16,-1-10-16 0,0 0-352 0,0 0-80 15,0 0-16-15,8 1 0 0,0 0 224 0,-1-3 64 16,1-5 0-16,1-3 0 0,2-6-64 0,3-4-16 15,4-3 0-15,6-4 0 0,6-5-496 0,6-3-112 0,7-1-16 0,4-2 0 16,4 0-320-16,0-5-64 0,0-3 0 16,2-2-16-16,3-4-176 0,6-2 0 0,4 1 0 0,2-2 0 15,-2 0 304-15,-2 3 80 0,-2-4 0 16,-6 0 16-16,-3-2 112 0,-1-1 0 0,-2 0 16 0,-2 4 0 16,0 3-128-16,-5 7-16 0,-6 2-16 0,-6 6 0 15,-7 8-192-15,-6 9-48 0,-5 1 0 16,-4 8 0-16,-3 4 0 0,-6 7 0 0,0 0 0 0,-7 0 0 15,-5 8-128-15,-5 5-176 0,-4 5 48 0,-1 6-13984 16,0 3-2784-16</inkml:trace>
  <inkml:trace contextRef="#ctx0" brushRef="#br0" timeOffset="14692.24">21291 11081 1839 0,'12'-16'160'0,"-7"10"-160"0,1-2 0 0,0-4 0 15,2 2 3008-15,-1 2 560 0,1-1 112 0,0 5 32 16,-2-3-800-16,0 3-160 0,-6 4-16 0,0 0-16 0,0 0-192 0,0 0-32 15,0 0-16-15,0 0 0 0,0 11-432 0,-3-2-64 16,-1 1-32-16,0 2 0 0,-1 0-944 0,0 1-192 16,0 1-48-16,-1 2 0 0,1-2-400 0,0 3-96 15,1 1-16-15,0 1 0 0,2 0-256 0,-1 1 0 16,0-1 128-16,2 1-128 0,1-2 0 0,0 0 0 16,0-1 0-16,0-2 0 0,1-4 0 15,1 2 0-15,-1-3 0 0,0-1 0 0,1-3 0 0,-2-6 0 16,3 7 0-16,1-1 0 0,-4-6 272 0,7 6 0 15,-7-6 0-15,12 3 0 0,1 0 192 0,4-3 48 16,1-3 0-16,4 0 0 0,3-3-192 0,3 2-16 16,1-3-16-16,1-3 0 0,-1 0-160 15,1 0-128-15,1-2 192 0,0-1-192 0,-1-2 0 16,0 0 0-16,2-1 0 0,-2 1 0 0,0-1 0 0,-2 2-272 16,1-1 16-16,1 2-14096 15,-1 1-2832-15</inkml:trace>
  <inkml:trace contextRef="#ctx0" brushRef="#br0" timeOffset="15813.92">21613 8516 23039 0,'0'0'1024'0,"-3"-6"192"0,0-2-960 0,-1 2-256 0,0-1 0 0,0 1 0 0,0 0 2032 0,4 6 352 15,0 0 80-15,0 0 16 0,0 0-944 0,0 0-176 16,0 0-32-16,0 0-16 0,0 0-1312 0,4 9-192 16,0 3-80-16,1 1-15744 0</inkml:trace>
  <inkml:trace contextRef="#ctx0" brushRef="#br0" timeOffset="15966.59">21801 8922 7359 0,'0'0'656'0,"0"0"-528"0,0 0-128 0,0 0 0 16,0 0 5632-16,0 0 1088 0,4-5 208 0,-4 5 48 15,5-4-5344-15,-5 4-1072 0,0 0-224 0,6 4-32 16,-6-4-1552-16,7 8-304 0</inkml:trace>
  <inkml:trace contextRef="#ctx0" brushRef="#br0" timeOffset="16161.42">22076 9265 16575 0,'0'0'1472'0,"0"0"-1168"15,0 0-304-15,2 9 0 0,1 1 3520 0,-2-2 656 16,1 1 128-16,-1 0 32 0,-1 2-2224 0,1-3-432 15,1 0-80-15,-1 1-32 0,1 0-1008 0,1 1-208 16,0 2-32-16,-1-4-16 0,1 1-304 0,1 0 0 16,0-1-176-16,1 0 176 15,0-1-3152-15,2-3-528 0</inkml:trace>
  <inkml:trace contextRef="#ctx0" brushRef="#br0" timeOffset="16323.18">22338 9661 21135 0,'16'46'928'0,"-10"-28"208"0,-1-1-912 0,2 0-224 15,1-1 0-15,-2 1 0 0,1-3 928 0,-2 1 144 0,-1 0 16 16,0-2 16-16,0-1 176 0,-2-2 48 16,2 0 0-16,-1 2 0 0,-1-3-688 0,0 0-128 0,-1 1-16 0,0-3-16 15,2 1-320-15,-2 1-160 0,0-1 160 16,1 0-160 0,-1 0-1216-16,-1-8-352 0,0 0-64 0,0 0-10912 15</inkml:trace>
  <inkml:trace contextRef="#ctx0" brushRef="#br0" timeOffset="17077.09">22244 9891 4607 0,'1'-7'400'0,"-1"-3"-400"0,0 1 0 0,2-2 0 0,-4 5 4096 0,2-1 752 16,-2 1 144-16,2 6 16 0,0 0-3136 0,0 0-624 16,-11 1-128-16,2 4-32 0,-1 4-448 0,-1 6-80 15,3-1-32-15,-1 4 0 0,0 0-208 0,1 3-64 16,1 1 0-16,-1-1 0 0,1 0 304 0,2-4 48 15,0 3 16-15,0-3 0 0,-1 2 208 0,1 2 32 16,0 1 16-16,0 2 0 0,1 2 48 0,-1 4 16 16,1 0 0-16,0 4 0 0,1 1-368 15,3 1-80-15,-2 1-16 0,2-1 0 16,2 1-240-16,1-2-48 0,1-1-16 0,1 1 0 16,3-2-176-16,1-1 192 0,0 0-192 0,3-4 192 0,-1-2-192 15,6-1 0-15,2-3 0 0,0-2 0 0,-1-3 0 0,1-4 128 16,-1-3-128-16,3-1 128 0,2-5 112 0,1-1 16 0,-1-2 0 0,1-2 0 15,-1-2-64-15,2-1 0 0,-3-1 0 16,-1 0 0-16,-3 1-192 0,0 0 0 0,-2 0 0 16,-2 0 0-16,-1 0 0 0,-2 2-160 0,-3 0 32 0,-2 1 0 15,-6 1-112-15,0 0-16 0,0 0 0 16,0 0 0 0,0 0-416-16,0 0-96 0,0 0 0 0,0 0-16 15,0 0-1008-15,0 0-208 0,0 0-48 0,0 0-8144 0,3-6-1648 16</inkml:trace>
  <inkml:trace contextRef="#ctx0" brushRef="#br0" timeOffset="17375.45">22567 10673 21183 0,'0'0'1888'0,"0"0"-1504"0,0 0-384 0,0 0 0 0,0 0 3056 0,0 0 528 16,0 0 128-16,0 0 0 0,0 0-1600 0,0 0-320 16,0 0-64-16,0 0 0 0,0 0-1248 0,0 0-240 15,9-1-48-15,1 1-16 0,0 0-352 0,0 0-64 16,1-2-16-16,-2 4 0 0,-1-2 256 0,0 0 0 15,-1 0 0-15,1 0 0 0,-8 0-144 0,9 1 16 16,1 1 0-16,-3 1 0 0,0 0 128 0,-7-3 0 16,6 4 0-16,1 1 0 0,-1 1 0 0,-6-6 176 15,0 0-48-15,4 7 0 0,0 1 16 0,-1 1 0 16,-2-1 0-16,-1-1 0 0,-1 1 288 0,-2-1 48 16,-1-1 16-16,0 1 0 0,-1-1 80 0,0 1 32 15,1-1 0-15,-1 1 0 0,-2 1-208 0,1-2-32 16,-1-1-16-16,2 1 0 0,0-1-352 0,5-5 128 15,-4 6-128-15,4-6 0 16,-4 4-768-16,4-4-240 0,-3 7-32 0,3-7-18512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2T12:26:42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7296 15809 9215 0,'0'0'816'0,"0"0"-656"0,0 0-160 0,0 0 0 0,0 0 3904 0,0 0 768 0,0 0 128 15,0 0 48-15,0 0-2544 0,0 0-512 16,0 0-112-16,0 0-16 0,0 0-32 0,0 0-16 16,0 0 0-16,0 0 0 0,0 0-448 0,0 0-80 15,0 0-32-15,0 0 0 0,0 0-592 0,0 0-112 0,0 0-32 0,0 0 0 16,0 0-320-16,0 0 0 0,0 0 0 16,4 8 0-16,-2-1 0 0,2-1 0 0,-4-6 0 0,5 7 0 15,0-5 0-15,-5-2 0 0,7 4 0 0,-7-4-128 16,8 2 128-16,-2-1 0 0,1-1-144 0,-7 0 144 15,6-1 0-15,1-1 0 0,-1 2 0 0,1-4 0 16,-1 2 0-16,1-1 0 0,2 1 0 0,-1 0 0 16,0 0 0-16,2 0 0 0,3 4 0 15,0 0 0-15,2 2 0 0,2 1 0 16,-1 1-144-16,0 1 144 0,1 4 0 0,0-1 144 16,0 2-16-16,1-1 0 0,-3-2-128 0,-1-2-192 0,-1 0 32 0,1-3 16 0,-2-2 144 15,-2 0 0-15,-2-4 0 0,0 0-128 0,1-2 128 0,0-3 0 16,0-2 0-16,1 0 0 0,0 0 0 15,-1 0 0-15,0-3 0 0,-1 0 0 0,0 3 0 0,0 0 0 16,1 0 0-16,1 3 0 0,3 0 0 0,-1 4 0 16,1 2 0-16,0 2-128 0,1 2 128 0,1 3 0 15,0-1-144-15,1 1 144 0,1-1 0 0,-1 1 0 0,-1-1 0 16,1 1 0-16,0-2 0 0,-2 0 0 16,-1-3 0-16,1 0 0 0,-2-2 0 0,0-1 0 15,0 0 0-15,-3-1 0 0,0 2 0 0,-3-2 0 16,0 0 0-16,-1 2 0 0,1-1 0 0,1 1 0 15,-1 1 128-15,3-1-128 0,-1 2 0 0,0 0 0 16,1 1 0-16,-1 1 0 0,0-2 0 0,1 2 0 0,-1 0 0 0,0 0 0 16,-1-1 0-16,3-1 0 0,-1 2 0 0,-1-4 0 15,-8 0 0-15,7 2 0 0,1-4 0 0,1 0 0 16,0-2 192-16,2-1-64 0,-2-2 0 0,1 2 0 16,0 0-128-16,-3-1 160 0,2 1-160 0,1 0 160 15,-3 0-160-15,1 1 128 0,-8 4-128 0,0 0 128 16,11 0-128-16,-1 2 0 0,-2 2 0 0,1 2 0 15,0-1 0-15,-1-3 192 0,-1 4-192 16,-1-1 192-16,-1 0-192 0,-1-1 0 16,-4-4 0-16,7 3 128 0,-2-1-128 0,1 0 0 0,1-2 0 15,1-2 0-15,-8 2 0 0,8-2 0 0,-1-4 0 0,3 1 128 16,-3 0-128-16,2 0 0 0,-2 1 144 0,0-3-144 16,-1 3 176-16,2 0-48 0,2 2 0 0,-1 1 0 15,1 1 0-15,-1 1-128 0,2 3 192 0,1-2-64 0,1 0-128 0,1 0 160 16,3 2-160-16,0 1 160 0,0 1-160 0,2-1 0 15,-4-3 0-15,-2 2 0 0,-1-1 0 0,0-2 0 16,-2 1 0-16,-1-1 0 0,0 0 0 0,-1 1 0 16,-1-1 144-16,-7-1-144 0,6 0 0 0,-6 0 0 15,0 0 0-15,0 0 0 0,0 0 0 0,9 2 0 16,1 2 0-16,-1-1 0 0,-2 1 128 0,3-3-128 16,-1 2 128-16,0-1-128 0,1 1 0 0,1-2 0 15,-1-1-192-15,3 0 64 0,0-1 128 0,0 0 0 0,0-1 0 16,0-3 0-16,-1 1 0 0,-1 0 0 15,-2 0 0-15,0 2 0 0,-1-1 0 0,-2 2 0 16,-6 1 0-16,7-1 0 0,-1-1 0 0,2 2 0 16,-3 0 0-16,-5 0 0 0,0 0-320 0,0 0-48 15,0 0 0-15,8 0-19536 0</inkml:trace>
  <inkml:trace contextRef="#ctx0" brushRef="#br0" timeOffset="10658.08">6749 9031 6447 0,'0'0'272'0,"0"0"80"0,0 0-352 0,0 0 0 0,0 0 0 0,0 0 0 15,0 0 4672-15,0 0 848 0,0 0 176 0,0 0 48 16,0 0-3024-16,0 0-608 0,8-3-112 0,0-3-16 16,1-4-480-16,2 1-96 0,-1-4 0 0,2-2-16 15,1-2-528-15,1-2-96 0,2-5-32 0,-1 0 0 0,2-2-416 0,2-1-64 16,-2 3-32-16,1-1 0 0,-3 1-224 0,0 4 128 15,-2 1-128-15,1 4 0 0,-2-4 0 0,0 4 0 16,-2 2 0-16,0 1 0 0,0 2 0 16,0 0-128-16,-2 3 128 0,0 0-160 15,-1 2-96-15,1 0 0 0,0 1-16 0,0 0 0 16,0 1-1392-16,0 1-288 0,-8 2-48 0,0 0-14416 16</inkml:trace>
  <inkml:trace contextRef="#ctx0" brushRef="#br0" timeOffset="11681.89">6734 8785 21471 0,'0'0'960'0,"0"0"192"0,0 0-928 0,0 0-224 0,0 0 0 0,0 0 0 0,0 0 2704 0,0 0 496 0,0 0 112 0,0 0 16 16,0 0-1344-16,0 0-272 15,0 0-48-15,0 0-16 0,0 0-896 0,10 1-176 0,4-1-48 0,3-1 0 16,4-3 176-16,3 0 16 0,2 0 16 0,1 2 0 16,3 2-288-16,-1-3-64 0,-2 3-16 0,-1 3 0 15,2-3 96-15,-4 0 32 0,1 2 0 0,-4 2 0 16,-3-2-256-16,1 0-48 0,-4 1-16 0,0-1 0 16,-1 0-176-16,-2-1 0 0,-2-1 0 15,-1 0 128-15,0 0-128 0,-1 0 0 0,0 0 0 0,-8 0-14240 16,0 0-2720-16</inkml:trace>
  <inkml:trace contextRef="#ctx0" brushRef="#br0" timeOffset="14468.75">21329 8947 13823 0,'0'0'608'0,"0"0"128"0,0 0-592 0,0 0-144 0,0 0 0 0,0 0 0 16,0 0 3712-16,0 0 704 0,0 0 128 0,0 0 48 0,0 0-2384 0,0-7-480 15,1 1-80-15,2-2-32 0,-1 0-256 0,1-1-48 16,0 0-16-16,2-3 0 0,0 0-288 0,3-1-64 16,1-2-16-16,3-2 0 0,1 0-224 0,4-4-64 15,2 1 0-15,5-1 0 0,3 1-416 0,3-1-96 16,-1 1 0-16,1-1-128 0,1 3 0 0,-2 1 0 16,-3 3 0-16,-3 1 0 15,-1 1 128-15,-1 4-128 0,0-2 0 0,-3 3 0 0,-1 3-144 16,-2 2-96-16,-2-1-16 0,-3 2 0 15,-1 1-1936-15,-9 0-400 16,0 0-80-16</inkml:trace>
  <inkml:trace contextRef="#ctx0" brushRef="#br0" timeOffset="14819.6">21402 8571 15663 0,'0'0'1392'0,"0"0"-1120"0,0 0-272 0,0 0 0 0,-5-2 4208 0,5 2 784 16,-6-3 144-16,6 3 48 0,0 0-2416 0,0 0-464 15,0 0-112-15,0 0-16 0,0 0-1024 0,0 0-224 16,-5-3-32-16,5 3-16 0,0 0-704 0,0 0-176 16,0 0 0-16,12 4 0 0,1 0 176 0,3 1 0 15,2 1 0-15,3 0 0 0,0 1 64 0,1-1 16 16,1 1 0-16,-2 3 0 0,0-3-128 0,0-1-128 16,0 2 176-16,-2 0-176 0,-1 0 0 0,1-2 0 15,-4 1 0-15,1 1 0 16,-3-1-368-16,0 1-176 0,-1-1-32 0,-2-1-13056 15,1-2-2624-15</inkml:trace>
  <inkml:trace contextRef="#ctx0" brushRef="#br0" timeOffset="15722.84">21663 8798 19119 0,'-6'-14'832'16,"6"7"192"-16,0-2-816 0,0 0-208 0,-1 0 0 0,0 0 0 0,-2-2 1216 0,1 2 192 0,0 0 32 0,0 1 16 15,-1 2 192-15,2 0 32 0,1 6 16 0,0 0 0 16,0 0-96-16,0 0 0 0,0 0-16 0,0 0 0 16,0 0-464-16,0 0-96 0,0 0 0 0,0 0-16 15,0 0-240-15,0 0-64 0,6 6 0 0,3 0 0 0,2 2 128 0,-1 1 32 16,1 4 0-16,2 2 0 0,1 4-416 16,3 5-96-16,1 2-16 0,4 2 0 15,3 4-336-15,3 0 128 0,2 2-128 0,6 7 0 16,8 7 0-16,3 4 0 0,2 4 0 0,-3 1 0 0,0-1 0 0,-2-3 0 15,-3-3 0-15,1 4 0 0,1 2 0 0,0 3 256 16,0 2-48-16,2-3 0 0,0-1 624 0,0-4 128 16,1-3 32-16,-1-5 0 0,-3-2-704 0,-4-4-144 0,-5-3-16 15,-5-4-128-15,-3-6 144 0,-3 0-144 16,-2 2 0-16,-5-4 144 0,-2 1-144 0,-1-1 0 16,-3-2 0-16,-1-1 0 0,-3-2 0 0,-1-1 192 15,1-1-192-15,-2-4 192 0,0-3-192 0,-1-4 0 16,-2-6 0-16,0 0-176 0,0 0-32 0,0 0-16 15,0 0 0-15,0 0 0 16,3-13-2016-16,-3-3-384 0,-3-6-96 16,-2-4-16-16</inkml:trace>
  <inkml:trace contextRef="#ctx0" brushRef="#br0" timeOffset="16246.5">21609 8773 19583 0,'0'-31'864'0,"1"18"176"0,1-1-832 0,-1 1-208 0,-1 0 0 0,1 2 0 0,-2 3 2320 0,1 8 432 16,0 0 64-16,0 0 32 0,0 0-1184 0,-3 8-224 15,1 5-48-15,-1 4-16 0,-1 9-608 0,3 0-112 0,0 3-16 0,-1 0-16 16,1-3-80-16,0-3-16 16,-1-2 0-16,2-3 0 0,0-2-176 0,0-2-32 15,2-5-16-15,-2-1 0 0,0-8 64 0,0 0 16 16,0 0 0-16,0 0 0 0,0 0-256 0,0 0-128 16,0 0 160-16,6-6-160 0,2-5 384 0,0-2-32 0,-2-2 0 15,1-2 0-15,-1-3-128 0,0 2-32 0,-1 0 0 0,0 3 0 16,0 2-192-16,-1 1 0 15,0 3 128-15,1 3-128 0,1 1 0 0,-6 5 0 0,9-2 0 0,0 2 0 16,-1 0 256-16,1 4-64 0,1-1 0 16,2 2 0-16,1 0-192 0,3 2 0 0,2 1-192 0,1 2 192 15,2 2-864-15,3 2-64 0,1 2-16 0</inkml:trace>
  <inkml:trace contextRef="#ctx0" brushRef="#br0" timeOffset="18030.09">21304 11688 7359 0,'0'0'656'0,"0"0"-528"16,0 0-128-16,0 0 0 0,8-1 4640 0,-8 1 896 15,0 0 176-15,6-2 48 0,1-1-2336 0,1-1-464 16,1 0-80-16,1-2-32 0,3-1-1104 0,0 1-208 16,2-1-64-16,4-3 0 0,1-2-768 0,1 0-144 0,2-1-48 15,1 0 0-15,-1 0-160 0,-1-3-32 16,2-3-16-16,-1-2 0 0,-1-1-48 0,-2 0-16 15,-3 1 0-15,-2 2 0 0,0 1-112 0,-2 4-128 16,-3 1 176-16,-1 2-176 0,-2 4 0 0,-2 0 0 16,-5 7 0-16,0 0 0 0,0 0-128 0,0 0 128 15,0 0 0-15,0 0-144 16,0 0-1504-16,0 0-288 0,0 0-64 0,1 8-17056 0</inkml:trace>
  <inkml:trace contextRef="#ctx0" brushRef="#br0" timeOffset="18457.93">21359 11383 9215 0,'0'0'816'0,"0"0"-656"0,0 0-160 0,-3-5 0 0,3 5 3792 0,0 0 736 15,-4-5 144-15,4 5 16 0,0 0-1264 0,0 0-256 16,0 0-48-16,0 0-16 0,0 0-672 0,0 0-128 16,0 0-16-16,0 0-16 0,0 0-1120 0,0 0-208 15,0 0-48-15,4 6-16 0,4 5-416 0,2 5-80 16,5 2 0-16,2 4-16 0,5 4-112 0,1 1 0 15,3 3-16-15,2 2 0 0,-3-1-240 0,-1 0 0 16,2-1 0-16,-1 0 0 0,-1-2 0 16,-3-1 0-16,-3-2 0 0,-1-2 0 15,-2-3 0-15,0-3 0 0,-1 0 0 16,-1-6 0-16,-1 0 0 0,-2-2-128 16,-1-1 128-16,1-3 0 0,-1-1 0 0,-3 0 0 0,-6-4-128 15,0 0 128-15,0 0 0 0,0 0 0 0,0 0 0 0,0 0 0 0,0 0 0 0,0 0 0 16,0 0 0-16,0 0 0 0,0 0 0 0,0 0 0 15,0 0 0-15,0 0 0 16,0 0-880-16,0 0-160 0,0 0-48 0,0 0-13248 0,0 0-2640 0</inkml:trace>
  <inkml:trace contextRef="#ctx0" brushRef="#br0" timeOffset="20221.4">22703 10095 4607 0,'0'0'400'0,"0"0"-400"0,0 0 0 0,0 0 0 0,0 0 3968 0,0 0 704 0,0 0 128 0,0 0 48 16,0 0-2144-16,0 0-416 0,0 0-96 0,0 0-16 16,0 0 512-16,0 0 112 0,0 0 16 0,0 0 0 15,0 0-768-15,0 0-160 0,0 0-32 0,0 0 0 16,0 0-704-16,-4 5-160 0,-2 2-32 0,-1 2 0 16,-1-2-688-16,-1 2-144 0,-3 1-128 0,-1 3 192 15,-2 2-192-15,-4 0 0 0,0 1 0 0,-1 2 128 16,1-2-128-16,-2 1 0 0,-1 0-160 0,3-2 160 15,2 1 0-15,1 0 0 0,0-2 0 0,2-1 0 16,1-1 0-16,2-2 0 0,1-2 0 0,3-2 0 16,2 0 0-16,1 0 0 0,4-6 160 0,0 0-160 15,0 0 0-15,0 0 0 0,0 0 0 0,0 0 0 0,0 0 0 0,0 0 0 16,0 0-192-16,0 0 192 0,0 0-208 0,0 0 80 16,0 0 128-16,0 0-208 0,0 0 208 0,0 0 0 15,0 0 0-15,0 0 0 0,0 0-128 0,0 0 128 16,0 0 0-16,0 0-144 0,0 0-64 0,0 0-16 15,0 0 0-15,0 0 0 16,0 0-1744-16,0 0-336 0,0 0-80 0,0 0-10656 16,0 0-2128-16</inkml:trace>
  <inkml:trace contextRef="#ctx0" brushRef="#br0" timeOffset="20546.28">22386 10393 17503 0,'0'0'1552'0,"0"0"-1232"16,0 0-320-16,0 0 0 0,0 0 4032 0,0 0 768 15,0 0 128-15,0 0 48 0,0 0-2240 0,0 0-448 0,0 0-96 0,0 0-16 16,0 0-608-16,0 0-128 0,0 0-32 0,0 0 0 16,0 0-832-16,0 0-192 0,4 9-16 0,0 4-16 15,2 0-192-15,1 0-32 0,0 1-128 0,0 2 192 16,2-3-192-16,2 1 0 0,-1 3 0 0,2-1 0 16,0-3 0-16,1 1 0 0,-3-1 0 0,2 0 0 15,0-1 0-15,-2 0 0 0,-1-1 0 0,0 2 0 16,1 0 0-16,-4-1 0 0,1-1 0 0,-2-1 0 15,0-1 0-15,-1 0 128 0,0-2-128 0,-2 1 0 0,1-2 0 16,-3-6 0-16,0 0 0 0,0 0 0 0,0 0 0 0,0 0 0 16,0 0 0-16,0 0 0 0,0 0 208 0,0 0-48 15,0 0-16-15,0 0 0 0,0 0 0 16,0 0 0-16,0 0 0 0,0 0 0 16,-6-2-784-16,-1-1-176 15,0 0-16-15,0-1-21088 0</inkml:trace>
  <inkml:trace contextRef="#ctx0" brushRef="#br0" timeOffset="40538.49">25695 13270 6447 0,'0'0'576'0,"0"0"-576"16,0 0 0-16,0 0 0 0,0 0 6288 0,-5-4 1152 16,5 4 240-16,-4-4 32 0,-1 0-4176 0,-1 1-832 0,0 0-160 0,1 0-48 15,5 3-1072-15,-7-1-208 0,1-1-64 0,6 2 0 16,-7 2-704-16,1 2-160 0,-1 2-32 0,-1 5 0 15,0 3-256-15,1 5 0 0,-4 5 0 0,3 5-144 16,1-2 144-16,-1 2 0 0,1-5 0 0,2 2-128 16,1-1 128-16,1-1 0 0,1-3 0 0,1-2 0 15,1 1 0-15,0-6-160 0,0-2 160 16,1-2 0-16,0-1-176 0,-1-9 176 0,0 0-160 0,7 6 160 0,1-4-160 16,-1-1 160-16,2-2-160 0,2-4 160 0,1-4-144 0,1 0 144 15,-2-4-128-15,0-2 128 0,-2 0 0 16,-1-2 0-16,-2 0 0 0,1 0 0 0,-1-1 0 0,-2 1 0 15,0 0 0-15,-1 4 0 0,-1 1 0 16,0 4 224-16,-1 2-32 16,-1 6 0-16,0 0-192 0,0 0 0 0,0 0-144 0,0 0 144 0,8 3 0 15,1 4 0-15,0 2 0 0,1 2 0 0,2-1 0 16,1 2 0-16,2 1 0 0,-1 1 0 16,-1-2-2176-16,1-2-384 0,2 1-64 15</inkml:trace>
  <inkml:trace contextRef="#ctx0" brushRef="#br0" timeOffset="40724.54">25836 13225 18431 0,'0'0'1632'0,"0"0"-1312"16,0 0-320-16,0 0 0 0,6 8 3232 0,1 0 576 16,-1-1 112-16,1 0 32 0,2 0-1008 0,1 1-208 0,2-2-48 0,1 1 0 15,2-1-1216-15,-2 0-256 16,2-4-64-16,1 1 0 0,-2-2-816 0,-1 0-160 0,-1 1-48 0,-2-1 0 31,1 0-720-31,-3 1-160 0,-1-1-16 0,-7-1-16 0</inkml:trace>
  <inkml:trace contextRef="#ctx0" brushRef="#br0" timeOffset="40893.18">26004 12945 13823 0,'0'0'608'0,"0"0"128"0,0 0-592 0,0 0-144 0,0 0 0 0,4 13 0 0,1 5 6848 0,0 6 1344 16,1 5 272-16,-4 3 48 0,1 3-6240 0,-1 1-1248 16,0-1-256-16,-1 1-64 15,0 2-1376-15,-1 3-288 0,2-2-48 0,-2-2-18880 16</inkml:trace>
  <inkml:trace contextRef="#ctx0" brushRef="#br0" timeOffset="41293.15">26215 12893 44175 0,'0'0'960'0,"0"0"208"0,11 5 48 0,-4 7 32 0,4 6-992 0,-2 6-256 0,0 4 0 0,-1 5 0 15,-2 3 256-15,0 1 16 16,-2 2 0-16,-1-2 0 0,-1-2-272 0,-4 0-176 15,1-1 32-15,-3-1 0 16,0-1-816-16,0-2-144 0,-1-5-48 0,1-3 0 16,-1-5-32-16,1-1-16 0,0-3 0 0,2-7 0 0,2-6 1200 0,0 0 272 0,0 0 48 0,0 0 0 15,0 0 672-15,2-10 144 0,2-5 16 0,4-4 16 16,0-5-336-16,2 0-80 0,2-1-16 0,1 3 0 16,1 2 32-16,1 7 0 0,-1 0 0 0,-1 5 0 0,0 4-768 15,0 3 0-15,1 2 0 0,-2 2 0 0,-1 1-128 16,0 4 128-16,-3 3-192 0,-1 0 192 15,-3 1-592 1,1 1-16-16,-1-4 0 0,-2 0 0 0,0 0 336 0,-1 0 64 16,-2 0 16-16,-1-1 0 0,0-1 400 0,2-7 96 15,-5 6 16-15,-2 1 0 0,2-1-176 0,-2-3-16 0,-1 1-128 16,1 0 192-16,-2-1-336 0,-1 0-80 16,1 0-16-16,0-1 0 0,1 0 240 0,1-2 0 0,-3 0 0 0,4 0 0 15,-2-3-2256-15,2 0-416 0,0-1-80 0</inkml:trace>
  <inkml:trace contextRef="#ctx0" brushRef="#br0" timeOffset="41884.06">27862 13282 19343 0,'0'0'1728'16,"0"0"-1392"-16,-4-4-336 0,4 4 0 0,6-2 3328 0,-6 2 608 15,0 0 112-15,0 0 32 0,-5-4-1808 0,0 2-352 16,-2-1-80-16,1 2-16 0,-3 0-304 0,-2 2-64 16,0 2-16-16,-1 3 0 0,0 4-704 0,0 6-144 15,1 2-16-15,0 5-16 0,2 3-352 0,1 0-64 16,2-2-16-16,1 0 0 0,-1-3-128 0,2 0 0 15,2-4 0-15,1-2 0 0,-1-2 0 0,4-2 0 16,0-3-192-16,-1-2 192 0,-1-6 0 0,0 0 0 16,0 0 0-16,10 0 0 0,0-4-128 0,0-2 128 0,2-6 0 0,0 0 0 15,0-5 0-15,-1 0 0 0,0 2 0 0,-2-6 0 16,-1 0-224-16,0 0 32 16,-1 3 0-16,0 2 0 0,-1 3 192 0,0 0 0 15,-2 4 0-15,-2 2 0 0,-2 7 0 0,0 0 0 16,0 0 0-16,0 0 160 0,0 0 80 0,4 12 16 0,-1 6 0 0,-1 1 0 15,0 0 64-15,0 2 0 0,1 0 16 0,-1 0 0 16,4-3-336-16,-2 0 0 0,1-2 0 0,1-2 0 16,2-2-192-16,0-2-96 0,0 0-32 0,1-4 0 15,1-2-1712 1,-1 0-336-16,2-3-80 0,-2-2-16592 0</inkml:trace>
  <inkml:trace contextRef="#ctx0" brushRef="#br0" timeOffset="42437.93">28121 13338 44975 0,'0'0'992'0,"0"0"208"0,0 0 32 0,0 0 32 0,0 0-1008 0,0 0-256 0,0 0 0 16,0 0 0-16,0 0 896 0,11-2 128 0,-2 1 16 0,1 0 16 0,1-1-288 0,-2 1-64 15,1 1-16-15,1 0 0 0,-2-3-560 0,1 3-128 16,2-1 0-16,-2 1 0 0,2 0 0 0,1 0 0 16,0 0 0-16,-1 1 0 15,0 2-784-15,1-3-144 0,-2 1-32 0,1 2 0 16,-3-2-1664-16,-1 2-352 0</inkml:trace>
  <inkml:trace contextRef="#ctx0" brushRef="#br0" timeOffset="43033.17">28529 12974 19343 0,'0'0'1728'0,"0"0"-1392"0,9-1-336 0,2 2 0 0,1 1 4752 0,-3 2 880 16,0 7 192-16,-3 4 16 0,0 8-3616 0,-3 4-736 16,0 7-144-16,-3 1-16 0,-3 0-576 0,1 3-112 15,-2 3-32-15,0 2 0 0,-3-4-608 0,0-2 0 16,0-3-144-16,-1-4 144 0,1-5-224 0,-1-4 80 15,1-3 16-15,3-5 0 0,2-2 128 0,-1-1 0 16,3-10 0-16,0 0 0 0,0 0 0 0,0 0 176 16,5-6-48-16,3-4 0 0,3-3 240 0,0-3 32 15,2-4 16-15,2-5 0 0,0-1-80 0,2-3-16 16,0 3 0-16,0 4 0 0,-3 3-112 16,1 3-16-16,-2 6-16 0,-1 0 0 15,-2 7-176-15,-1 5 0 0,-9-2 0 16,8 8 0-16,0 2 0 0,-3 3 0 0,-1 3 0 0,0 2 0 15,-2 2 0-15,1-1 0 0,-2 0-144 0,1-1 144 0,-2-2-192 0,0-2 32 16,0-2 0-16,-3-2 0 0,0 1 160 0,1-2 0 0,-2 0 0 0,-1-1-128 16,-3-1 128-16,-1 0 0 0,-4-2 128 0,-2-1-128 15,0 0 0-15,-4-1-192 0,0-1 32 0,-5 1 0 16,-6-5-1648-16,2 1-336 16,-1-1-64-16,-1-2-10960 0,1-3-2192 0</inkml:trace>
  <inkml:trace contextRef="#ctx0" brushRef="#br0" timeOffset="43363.63">27720 12976 30815 0,'0'0'1360'0,"0"0"288"0,0 0-1328 0,0 0-320 0,0 0 0 0,0 0 0 0,0 0 992 0,-8 3 128 15,0 5 32-15,-1 6 0 0,1 6-352 0,-1 5-64 0,-2 3-16 16,2 6 0-16,-1 4-80 0,2 5-32 0,3 7 0 0,1 0 0 15,3 3-224-15,1 0-32 0,2 0-16 0,5-2 0 16,-2-2-336-16,5-8-192 0,3-3 32 0,2-4 0 31,3-4-2096-31,3-5-432 0,4-7-64 0</inkml:trace>
  <inkml:trace contextRef="#ctx0" brushRef="#br0" timeOffset="43651.12">28864 13004 38703 0,'0'0'3440'0,"0"0"-2752"0,9 2-560 0,1 1-128 0,-1 2 1280 0,0 2 208 16,0 2 48-16,-1 1 16 0,-2 3-864 0,1 4-176 15,-1 6-48-15,-3-3 0 0,-2 4-48 0,-1 2-16 16,-2 3 0-16,-1 4 0 0,-2 5-272 0,-2 3-128 15,-2 3 0-15,1 2 128 0,-2-2-128 0,-2-1 0 16,-1-3 0-16,1-2 0 0,1-4-256 0,0-3 80 16,1-1 16-16,-1-2 0 0,1-6-176 0,3-4-48 15,1-3 0-15,2-5 0 16,1-2-2624-16,3-8-544 0,0 0-96 0,0 0-32 0</inkml:trace>
  <inkml:trace contextRef="#ctx0" brushRef="#br0" timeOffset="43937.36">29184 13385 32255 0,'0'0'2864'0,"0"0"-2288"0,10 0-576 0,2 0 0 16,0-2 1920-16,1 2 288 15,0 2 48-15,-2 0 16 0,-1 1-1312 0,-1 2-272 0,-3 4-48 0,-1 0-16 16,-1 4-64-16,-4 2-16 0,0 0 0 0,-1 4 0 15,-2-1-336-15,-1 3-64 0,-1-2-16 0,0-1 0 16,0 1-128-16,0-5 0 0,-3-1 0 0,3-1 0 0,1-3 0 0,1-1 0 16,3-8-160-16,0 0 160 0,0 0 0 0,0 0 0 15,0 0-128-15,0 0 128 0,0 0 0 0,11-5 0 16,-1-3 0-16,0-1 160 0,-1-2-416 0,1-3-64 16,1-2-32-16,-2-2 0 15,1 1-2960-15,-3 3-592 0</inkml:trace>
  <inkml:trace contextRef="#ctx0" brushRef="#br0" timeOffset="44086.42">29308 13044 46703 0,'0'0'2064'0,"0"0"432"0,0 0-1984 0,0 0-512 0,0 0 0 0,0 0 0 0,0 0 800 0,0 0 64 16,0 0 16-16,0 0 0 0,0 0-384 0,1 9-80 15,-1 1-16-15,0 0 0 16,1 0-1424-16,-1 2-272 0,0 0-64 0</inkml:trace>
  <inkml:trace contextRef="#ctx0" brushRef="#br0" timeOffset="45078.29">25509 12744 26655 0,'0'0'1184'0,"0"0"240"0,3-6-1136 0,-3 6-288 0,3-5 0 0,-3 5 0 16,0 0 1408-16,0 0 240 0,0 0 32 0,0 0 16 0,0 0-96 16,-5 15-32-16,-3 11 0 0,-1 4 0 0,-2 8-992 0,1 5-208 15,0 7-48-15,-2 1 0 0,0 1-112 0,2-1-16 16,2-3-16-16,1 1 0 0,2 0-176 0,3-2 0 16,2-3 0-16,3-2 128 0,3-6-128 0,3 1 0 15,5-3 0-15,2-5 0 0,2-1-256 0,4-3 80 16,2-3 16-16,3-4-17520 15</inkml:trace>
  <inkml:trace contextRef="#ctx0" brushRef="#br0" timeOffset="45360.34">26738 12807 11967 0,'0'0'1072'0,"0"0"-864"0,0 0-208 0,0 0 0 15,0 0 4416-15,-3 10 848 0,3 1 176 0,-1 5 16 16,1 6-3488-16,1 2-704 0,2 5-144 0,2 1-32 16,0 4-80-16,2-1-32 0,1 0 0 0,2 0 0 15,-1-2-464-15,0-2-112 0,2 1-16 0,-2-4 0 16,0 0-192-16,0-1-64 0,-2-3 0 15,-2 3 0-15,0-2 0 0,-2 0 0 0,-5-4 0 0,1 1 0 16,-4-1-128-16,-2 2 0 0,-2-1 0 0,-1-2 0 16,-2 0-1584-1,2-4-240-15,1 1-48 0</inkml:trace>
  <inkml:trace contextRef="#ctx0" brushRef="#br0" timeOffset="45596.94">26979 13282 6447 0,'0'0'576'0,"0"0"-576"16,0 0 0-16,0 0 0 0,0 0 7984 0,12 2 1488 16,1 2 288-16,1-4 64 0,1 0-7088 0,2 0-1424 15,1-4-288-15,0 2-48 0,-2-1-240 0,1 0-48 0,-2-1-16 0,0 1 0 16,-2 0-544-16,-2 0-128 0,-1 1 0 0,-1-1 0 31,-9 3-480-31,9-1-128 0,-9 1-32 0,0 0-13120 16,0 0-2624-16</inkml:trace>
  <inkml:trace contextRef="#ctx0" brushRef="#br0" timeOffset="45774.94">27121 13030 40543 0,'0'0'3600'0,"2"9"-2880"0,-1 3-576 0,1 6-144 0,1 3 1280 0,1 2 208 16,-1 1 48-16,0 1 16 0,0-1-672 15,1 1-144-15,0-1-32 0,-1 0 0 0,-1 1-512 0,2 0-192 0,-3 1 0 16,-1 0 144-16,0-4-2896 16,-1 0-576-16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16FD-BB42-417F-B844-8AF498740620}" type="datetimeFigureOut">
              <a:rPr lang="en-GB" smtClean="0"/>
              <a:t>22/05/2021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D2931-D70E-444A-AC86-9A37C851A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59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(Section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EA6CB6-E6FF-4447-91BF-66801969B627}"/>
              </a:ext>
            </a:extLst>
          </p:cNvPr>
          <p:cNvSpPr/>
          <p:nvPr userDrawn="1"/>
        </p:nvSpPr>
        <p:spPr>
          <a:xfrm>
            <a:off x="0" y="4239153"/>
            <a:ext cx="9785897" cy="68579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67707F-8AEF-46CE-B747-7A9666A7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1756041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9C722E6-9F95-452E-8536-B121CFCCCC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553" y="4288095"/>
            <a:ext cx="9144000" cy="592975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65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5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(Title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61B4391-50B4-49D3-855B-752B04F86B13}"/>
              </a:ext>
            </a:extLst>
          </p:cNvPr>
          <p:cNvSpPr/>
          <p:nvPr userDrawn="1"/>
        </p:nvSpPr>
        <p:spPr>
          <a:xfrm>
            <a:off x="1261589" y="5853412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1FD463-5803-4507-844C-C02C4A8D70AE}"/>
              </a:ext>
            </a:extLst>
          </p:cNvPr>
          <p:cNvSpPr/>
          <p:nvPr userDrawn="1"/>
        </p:nvSpPr>
        <p:spPr>
          <a:xfrm>
            <a:off x="-2" y="0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A2D376-1384-49FA-9956-C345C3D84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8" y="143022"/>
            <a:ext cx="10515600" cy="709200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568F655-EE53-45D1-A982-13074C4D31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66789" y="5997412"/>
            <a:ext cx="10515600" cy="709200"/>
          </a:xfrm>
        </p:spPr>
        <p:txBody>
          <a:bodyPr anchor="ctr"/>
          <a:lstStyle>
            <a:lvl1pPr marL="0" indent="0" algn="r">
              <a:buNone/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63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(Title Only nosu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1FD463-5803-4507-844C-C02C4A8D70AE}"/>
              </a:ext>
            </a:extLst>
          </p:cNvPr>
          <p:cNvSpPr/>
          <p:nvPr userDrawn="1"/>
        </p:nvSpPr>
        <p:spPr>
          <a:xfrm>
            <a:off x="-2" y="0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A2D376-1384-49FA-9956-C345C3D84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8" y="143022"/>
            <a:ext cx="10515600" cy="709200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36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(Title and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3C3DF4-3B45-4860-86C5-01125C613EC2}"/>
              </a:ext>
            </a:extLst>
          </p:cNvPr>
          <p:cNvSpPr/>
          <p:nvPr userDrawn="1"/>
        </p:nvSpPr>
        <p:spPr>
          <a:xfrm>
            <a:off x="1261589" y="5853412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FC2492-1C5B-4780-BC3D-5FC141FC5AA1}"/>
              </a:ext>
            </a:extLst>
          </p:cNvPr>
          <p:cNvSpPr/>
          <p:nvPr userDrawn="1"/>
        </p:nvSpPr>
        <p:spPr>
          <a:xfrm>
            <a:off x="-2" y="0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116EB9-3E21-4CE4-B372-36EE354233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66789" y="5997412"/>
            <a:ext cx="10515600" cy="709200"/>
          </a:xfrm>
        </p:spPr>
        <p:txBody>
          <a:bodyPr anchor="ctr"/>
          <a:lstStyle>
            <a:lvl1pPr marL="0" indent="0" algn="r">
              <a:buNone/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A2D376-1384-49FA-9956-C345C3D84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8" y="143022"/>
            <a:ext cx="10515600" cy="709200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214AE0-8122-41E9-952F-88E2AA9EAA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4016" y="12533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833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(Title and Content nosu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DFC2492-1C5B-4780-BC3D-5FC141FC5AA1}"/>
              </a:ext>
            </a:extLst>
          </p:cNvPr>
          <p:cNvSpPr/>
          <p:nvPr userDrawn="1"/>
        </p:nvSpPr>
        <p:spPr>
          <a:xfrm>
            <a:off x="-2" y="0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A2D376-1384-49FA-9956-C345C3D84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8" y="143022"/>
            <a:ext cx="10515600" cy="709200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214AE0-8122-41E9-952F-88E2AA9EAA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4016" y="12533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324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9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440B451-A803-41DD-AC11-9B56A0A7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83CF3F-3A32-4F21-82AC-D6C74E89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152A3D7-76BE-460A-965E-693C7A59D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15C57F-E314-479E-81D3-848D0178D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6683FE8-2634-4E19-8215-09BACE35B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3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91" r:id="rId3"/>
    <p:sldLayoutId id="2147483689" r:id="rId4"/>
    <p:sldLayoutId id="2147483690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6.png"/><Relationship Id="rId10" Type="http://schemas.openxmlformats.org/officeDocument/2006/relationships/customXml" Target="../ink/ink8.xml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52.png"/><Relationship Id="rId5" Type="http://schemas.openxmlformats.org/officeDocument/2006/relationships/image" Target="../media/image6.png"/><Relationship Id="rId10" Type="http://schemas.openxmlformats.org/officeDocument/2006/relationships/customXml" Target="../ink/ink10.xml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customXml" Target="../ink/ink1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customXml" Target="../ink/ink13.xml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customXml" Target="../ink/ink16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5.png"/><Relationship Id="rId7" Type="http://schemas.openxmlformats.org/officeDocument/2006/relationships/image" Target="../media/image9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88.png"/><Relationship Id="rId10" Type="http://schemas.openxmlformats.org/officeDocument/2006/relationships/customXml" Target="../ink/ink18.xml"/><Relationship Id="rId4" Type="http://schemas.openxmlformats.org/officeDocument/2006/relationships/image" Target="../media/image86.png"/><Relationship Id="rId9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6.png"/><Relationship Id="rId5" Type="http://schemas.openxmlformats.org/officeDocument/2006/relationships/image" Target="../media/image84.png"/><Relationship Id="rId10" Type="http://schemas.openxmlformats.org/officeDocument/2006/relationships/customXml" Target="../ink/ink19.xml"/><Relationship Id="rId4" Type="http://schemas.openxmlformats.org/officeDocument/2006/relationships/image" Target="../media/image83.png"/><Relationship Id="rId9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customXml" Target="../ink/ink21.xml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9.png"/><Relationship Id="rId4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2.png"/><Relationship Id="rId4" Type="http://schemas.openxmlformats.org/officeDocument/2006/relationships/customXml" Target="../ink/ink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1.png"/><Relationship Id="rId7" Type="http://schemas.openxmlformats.org/officeDocument/2006/relationships/image" Target="../media/image1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8.png"/><Relationship Id="rId4" Type="http://schemas.openxmlformats.org/officeDocument/2006/relationships/image" Target="../media/image113.png"/><Relationship Id="rId9" Type="http://schemas.openxmlformats.org/officeDocument/2006/relationships/customXml" Target="../ink/ink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9.png"/><Relationship Id="rId7" Type="http://schemas.openxmlformats.org/officeDocument/2006/relationships/image" Target="../media/image1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5.png"/><Relationship Id="rId11" Type="http://schemas.openxmlformats.org/officeDocument/2006/relationships/image" Target="../media/image121.png"/><Relationship Id="rId5" Type="http://schemas.openxmlformats.org/officeDocument/2006/relationships/image" Target="../media/image114.png"/><Relationship Id="rId10" Type="http://schemas.openxmlformats.org/officeDocument/2006/relationships/customXml" Target="../ink/ink26.xml"/><Relationship Id="rId4" Type="http://schemas.openxmlformats.org/officeDocument/2006/relationships/image" Target="../media/image120.png"/><Relationship Id="rId9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6.png"/><Relationship Id="rId3" Type="http://schemas.openxmlformats.org/officeDocument/2006/relationships/image" Target="../media/image122.png"/><Relationship Id="rId7" Type="http://schemas.openxmlformats.org/officeDocument/2006/relationships/image" Target="../media/image114.png"/><Relationship Id="rId12" Type="http://schemas.openxmlformats.org/officeDocument/2006/relationships/customXml" Target="../ink/ink2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png"/><Relationship Id="rId11" Type="http://schemas.openxmlformats.org/officeDocument/2006/relationships/image" Target="../media/image111.png"/><Relationship Id="rId5" Type="http://schemas.openxmlformats.org/officeDocument/2006/relationships/image" Target="../media/image124.png"/><Relationship Id="rId10" Type="http://schemas.openxmlformats.org/officeDocument/2006/relationships/image" Target="../media/image117.png"/><Relationship Id="rId4" Type="http://schemas.openxmlformats.org/officeDocument/2006/relationships/image" Target="../media/image123.png"/><Relationship Id="rId9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30.png"/><Relationship Id="rId3" Type="http://schemas.openxmlformats.org/officeDocument/2006/relationships/image" Target="../media/image123.png"/><Relationship Id="rId7" Type="http://schemas.openxmlformats.org/officeDocument/2006/relationships/image" Target="../media/image114.png"/><Relationship Id="rId12" Type="http://schemas.openxmlformats.org/officeDocument/2006/relationships/customXml" Target="../ink/ink28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9.png"/><Relationship Id="rId11" Type="http://schemas.openxmlformats.org/officeDocument/2006/relationships/image" Target="../media/image111.png"/><Relationship Id="rId5" Type="http://schemas.openxmlformats.org/officeDocument/2006/relationships/image" Target="../media/image128.png"/><Relationship Id="rId10" Type="http://schemas.openxmlformats.org/officeDocument/2006/relationships/image" Target="../media/image117.png"/><Relationship Id="rId4" Type="http://schemas.openxmlformats.org/officeDocument/2006/relationships/image" Target="../media/image127.png"/><Relationship Id="rId9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customXml" Target="../ink/ink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customXml" Target="../ink/ink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customXml" Target="../ink/ink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5096-FEA6-49F0-BB41-7FF289307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Exercise 1 – Toffoli gate</a:t>
            </a:r>
            <a:endParaRPr lang="en-GB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17EAB-A862-42F0-8848-0D9A2E80B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Gate decomposition				       BoSeong Kim</a:t>
            </a:r>
            <a:endParaRPr lang="en-GB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08F0917D-ECCB-455D-9455-48DCD3DE65B6}"/>
              </a:ext>
            </a:extLst>
          </p:cNvPr>
          <p:cNvSpPr txBox="1">
            <a:spLocks/>
          </p:cNvSpPr>
          <p:nvPr/>
        </p:nvSpPr>
        <p:spPr>
          <a:xfrm>
            <a:off x="1466789" y="5997412"/>
            <a:ext cx="10515600" cy="70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dirty="0">
                <a:solidFill>
                  <a:schemeClr val="tx1"/>
                </a:solidFill>
              </a:rPr>
              <a:t>IBM Quantum Challenge 2021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8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X gate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514699-9A2B-4A77-9D50-FD6E4198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81" y="2529287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3EA9F41-D8B8-4F51-9F3B-38AEA090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00" y="3105626"/>
            <a:ext cx="1825396" cy="1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C03904F-C0D7-40D5-9C06-B4D34DC86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08" y="2451894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6894951-D751-4795-825B-9B5A311F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41" y="1960538"/>
            <a:ext cx="252603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E1B1EA0-2B5B-4C1D-B424-458ED1A3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90" y="4862018"/>
            <a:ext cx="17335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528D75E-8587-475F-ADF6-00C8EEC9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3" y="4920062"/>
            <a:ext cx="819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19608531-B72E-4B7C-84D2-82B2D69D3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70" y="4881366"/>
            <a:ext cx="819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3D0E9E8B-968A-44F0-8639-D56B9A7D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42" y="1916060"/>
            <a:ext cx="289179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2DDDC96-B9B2-41E1-9DAF-078416538C6A}"/>
                  </a:ext>
                </a:extLst>
              </p14:cNvPr>
              <p14:cNvContentPartPr/>
              <p14:nvPr/>
            </p14:nvContentPartPr>
            <p14:xfrm>
              <a:off x="2364120" y="3051720"/>
              <a:ext cx="5815800" cy="1206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2DDDC96-B9B2-41E1-9DAF-078416538C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54760" y="3042360"/>
                <a:ext cx="5834520" cy="12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28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SX  = Square-root X gate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C2FF629-B2E7-4902-BB33-5F5806878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18" y="2508431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5A47DE6-9E05-426D-8EBB-85F83142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09" y="3084771"/>
            <a:ext cx="1825396" cy="1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DB655AF-8E44-4EC3-ABAC-FC11A6B1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68" y="2529287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C5A7728C-75AF-4014-AEE4-6B595BF4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41" y="1960538"/>
            <a:ext cx="252603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28868D48-2510-4DBC-B581-1734C13B6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3" y="4920062"/>
            <a:ext cx="819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C366CEB1-C41A-487B-975D-4C799FE3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91" y="4899206"/>
            <a:ext cx="32194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2C9CE0FE-B5D7-4E85-91F4-2DE36FBF3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90" y="5266772"/>
            <a:ext cx="316230" cy="3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4309ACC9-A196-4A9E-8FE6-A3E6FBE1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90" y="1960538"/>
            <a:ext cx="316230" cy="3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1812229-0F1C-4BB7-B0E8-B9089B23DD64}"/>
                  </a:ext>
                </a:extLst>
              </p14:cNvPr>
              <p14:cNvContentPartPr/>
              <p14:nvPr/>
            </p14:nvContentPartPr>
            <p14:xfrm>
              <a:off x="2424240" y="3081960"/>
              <a:ext cx="8134200" cy="26521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1812229-0F1C-4BB7-B0E8-B9089B23DD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4880" y="3072600"/>
                <a:ext cx="815292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73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RZ = Rotation around Z gate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DB364A-2C5E-4850-B9FA-94BAF5FA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96" y="2529287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DB6E739-E089-48EA-B05D-8420B2730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65" y="2997852"/>
            <a:ext cx="1825396" cy="1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9541149-CFA1-480F-8753-48F38D32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084" y="2371612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A16C597F-015C-4837-80E6-A8772F7F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41" y="1960538"/>
            <a:ext cx="252603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A22CCEE1-A522-4229-8F8A-C42DDB457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3" y="4920062"/>
            <a:ext cx="819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DDC64687-6E2B-46F9-8816-65ED4A2A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98" y="4924884"/>
            <a:ext cx="214884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D4DA9AE1-BEE8-429F-9E63-E0F6480C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03" y="4905366"/>
            <a:ext cx="116586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27255A60-167E-48BA-9663-574199E8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40" y="1924105"/>
            <a:ext cx="3463290" cy="3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F17F611-B477-48E9-858E-319CF6A67B78}"/>
                  </a:ext>
                </a:extLst>
              </p14:cNvPr>
              <p14:cNvContentPartPr/>
              <p14:nvPr/>
            </p14:nvContentPartPr>
            <p14:xfrm>
              <a:off x="2229480" y="2844000"/>
              <a:ext cx="6821280" cy="16390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F17F611-B477-48E9-858E-319CF6A67B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20120" y="2834640"/>
                <a:ext cx="6840000" cy="16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05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 = Hadamard gate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4334F1-4217-444A-875C-B6C2718D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514" y="1905830"/>
            <a:ext cx="1466667" cy="15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58400CF-2422-4FB0-A711-48221E67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264" y="3313979"/>
            <a:ext cx="1825396" cy="1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1541B80-F299-4A93-B558-3E0830D53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62" y="1905830"/>
            <a:ext cx="1466667" cy="15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AB68BBF8-B57E-4E0E-AFBD-751AC7FC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88" y="1773498"/>
            <a:ext cx="1466667" cy="15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2AC2DF1C-593C-444D-8570-6338A6D3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513" y="3813287"/>
            <a:ext cx="1466667" cy="15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6DAE89B8-10D1-4243-BA01-436A0A45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65" y="3755249"/>
            <a:ext cx="1466667" cy="15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745482FF-3B72-4A5E-89C5-51EE2963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17" y="4746650"/>
            <a:ext cx="252984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E0804B2-A720-4726-A4EE-29325F67622C}"/>
                  </a:ext>
                </a:extLst>
              </p14:cNvPr>
              <p14:cNvContentPartPr/>
              <p14:nvPr/>
            </p14:nvContentPartPr>
            <p14:xfrm>
              <a:off x="2786400" y="1671480"/>
              <a:ext cx="7917840" cy="34340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E0804B2-A720-4726-A4EE-29325F6762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7040" y="1662120"/>
                <a:ext cx="7936560" cy="34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38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CX = Controlled X = Controlled NOT = CNOT gate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4B224C-6293-49EB-9C15-BB8E513AE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94" y="2553014"/>
            <a:ext cx="1984128" cy="19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CB102AD-E996-4E27-87C7-539ACCE9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539" y="2383469"/>
            <a:ext cx="528066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A8A6BE1-DE36-4DC9-A5B2-D182027A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85" y="4674940"/>
            <a:ext cx="588645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FD06FCF-8AC6-4268-95AD-05A86D431A9E}"/>
                  </a:ext>
                </a:extLst>
              </p14:cNvPr>
              <p14:cNvContentPartPr/>
              <p14:nvPr/>
            </p14:nvContentPartPr>
            <p14:xfrm>
              <a:off x="7247880" y="3534480"/>
              <a:ext cx="3617640" cy="18118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FD06FCF-8AC6-4268-95AD-05A86D431A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8520" y="3525120"/>
                <a:ext cx="3636360" cy="18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61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CCX = Controlled </a:t>
            </a:r>
            <a:r>
              <a:rPr lang="en-US" altLang="ko-KR" dirty="0" err="1"/>
              <a:t>controlled</a:t>
            </a:r>
            <a:r>
              <a:rPr lang="en-US" altLang="ko-KR" dirty="0"/>
              <a:t> X = Toffoli gate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748129-C96A-42A8-BC27-37605A3B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809" y="2223610"/>
            <a:ext cx="1984128" cy="26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C7768CA-6C0C-42F8-A843-BF35435A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4" y="1827370"/>
            <a:ext cx="616077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5AF70B7-06D1-4BF7-8E3A-220EE63CE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72" y="4690408"/>
            <a:ext cx="702183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639AB3F-1365-45EE-8F6D-392EFAC67FBE}"/>
                  </a:ext>
                </a:extLst>
              </p14:cNvPr>
              <p14:cNvContentPartPr/>
              <p14:nvPr/>
            </p14:nvContentPartPr>
            <p14:xfrm>
              <a:off x="4413600" y="2143080"/>
              <a:ext cx="7112880" cy="35200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639AB3F-1365-45EE-8F6D-392EFAC67F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4240" y="2133720"/>
                <a:ext cx="7131600" cy="35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08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3E78A4C-E3F2-4D08-921D-D60AD2060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60E624-6F98-436C-BBED-0A6F9133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Qubit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387159-2DDE-4108-B82E-FC8D7E3ABA8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Single qubit gates are 2x2 unitary matrix</a:t>
            </a: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C2EF73F-CAD2-4CE8-AC06-8074C8A7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62" y="2332399"/>
            <a:ext cx="605409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A197382-F878-4414-B159-6A41885A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62" y="3049738"/>
            <a:ext cx="6389370" cy="2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92E0F89-E7AD-4CF0-8C6B-D92093301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62" y="3962001"/>
            <a:ext cx="437769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0642EB31-54FB-4476-B072-F4D15BC0D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88" y="3962001"/>
            <a:ext cx="4438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4EEFB83-7E90-4AC6-905E-E2BF435DBCB3}"/>
                  </a:ext>
                </a:extLst>
              </p14:cNvPr>
              <p14:cNvContentPartPr/>
              <p14:nvPr/>
            </p14:nvContentPartPr>
            <p14:xfrm>
              <a:off x="4344120" y="1662480"/>
              <a:ext cx="5570640" cy="30985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4EEFB83-7E90-4AC6-905E-E2BF435DBC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4760" y="1653120"/>
                <a:ext cx="5589360" cy="31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83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72BD4B-87E1-4965-A52F-A352D2326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7FA20E-80AB-4938-9E96-895445E7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Decomposition of Unitary Matrix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2047A-5C26-47BC-8F68-6B22F8968C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Any unitary matrix can be decomposed to..</a:t>
            </a:r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0261040-F04A-4842-B728-60F7F0AC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83" y="2021316"/>
            <a:ext cx="6972300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F943B83-A9E2-4665-81D3-E5446E99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03" y="3199665"/>
            <a:ext cx="9521190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13AAA84-7670-4892-A7EC-9D719A5D77C1}"/>
                  </a:ext>
                </a:extLst>
              </p14:cNvPr>
              <p14:cNvContentPartPr/>
              <p14:nvPr/>
            </p14:nvContentPartPr>
            <p14:xfrm>
              <a:off x="2197800" y="1739520"/>
              <a:ext cx="9025200" cy="33613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13AAA84-7670-4892-A7EC-9D719A5D7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8440" y="1730160"/>
                <a:ext cx="9043920" cy="33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20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E02C5B-F5F3-474F-8695-9CEFC61DD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87DACE-3473-47CD-BC0C-9A307655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 Definition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3FB89-06A0-456C-91FB-323BB2A247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Definition description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243370F-0947-43FA-B14F-534FE48E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47" y="3313650"/>
            <a:ext cx="408813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3F62830-8E29-4061-BE54-BB3F07DBC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01" y="3311593"/>
            <a:ext cx="3505200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4872722-CF7F-4E5E-8FCB-76CA19DDB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5" y="3319213"/>
            <a:ext cx="2705100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CE5212FD-7373-45CA-82D8-E8C87CCA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477" y="1888901"/>
            <a:ext cx="9856470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>
            <a:extLst>
              <a:ext uri="{FF2B5EF4-FFF2-40B4-BE49-F238E27FC236}">
                <a16:creationId xmlns:a16="http://schemas.microsoft.com/office/drawing/2014/main" id="{E4ABA9CD-4390-4A53-968F-4F8A3459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77" y="4969302"/>
            <a:ext cx="4594860" cy="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36DD8E0-733F-49B8-82BD-8467353BF4E9}"/>
                  </a:ext>
                </a:extLst>
              </p14:cNvPr>
              <p14:cNvContentPartPr/>
              <p14:nvPr/>
            </p14:nvContentPartPr>
            <p14:xfrm>
              <a:off x="633240" y="2567880"/>
              <a:ext cx="10478160" cy="31107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36DD8E0-733F-49B8-82BD-8467353BF4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880" y="2558520"/>
                <a:ext cx="10496880" cy="31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96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F46F97-BE99-44DC-B7DE-A61D95E3A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956D43-2C9F-4BC6-B3E4-260F3DBB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Unitary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362A9-52B8-4620-9105-9842F3D83B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5949841-B015-45A1-A2C9-ADDFCD13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53" y="1352751"/>
            <a:ext cx="150114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E303969F-3D33-4FE7-9F0A-4BA60220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53" y="2061724"/>
            <a:ext cx="3634740" cy="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49FCC0DE-3747-417D-A1AB-E03D2ADC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34" y="2790493"/>
            <a:ext cx="2541270" cy="2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>
            <a:extLst>
              <a:ext uri="{FF2B5EF4-FFF2-40B4-BE49-F238E27FC236}">
                <a16:creationId xmlns:a16="http://schemas.microsoft.com/office/drawing/2014/main" id="{E9141A7F-190E-4BA1-BC3A-AC42BF4C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0" y="3665852"/>
            <a:ext cx="279654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>
            <a:extLst>
              <a:ext uri="{FF2B5EF4-FFF2-40B4-BE49-F238E27FC236}">
                <a16:creationId xmlns:a16="http://schemas.microsoft.com/office/drawing/2014/main" id="{37970325-2154-44E2-A489-6694F6528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88" y="3675913"/>
            <a:ext cx="423291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1A03EEC4-81CD-4213-92DD-B6C0322F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057" y="3665852"/>
            <a:ext cx="260223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3847730-BAAD-4A42-994B-59073A8BE43D}"/>
                  </a:ext>
                </a:extLst>
              </p14:cNvPr>
              <p14:cNvContentPartPr/>
              <p14:nvPr/>
            </p14:nvContentPartPr>
            <p14:xfrm>
              <a:off x="1433520" y="1598400"/>
              <a:ext cx="9878040" cy="3078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3847730-BAAD-4A42-994B-59073A8BE4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4160" y="1589040"/>
                <a:ext cx="9896760" cy="30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8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586799-D558-43D9-A3B7-A57998545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BB571D-1C70-4A1B-9995-C7F8B05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93BF9-49D0-4607-852B-A77827A372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Qubit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Basic Gates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Composition of Gates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79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F46F97-BE99-44DC-B7DE-A61D95E3A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956D43-2C9F-4BC6-B3E4-260F3DBB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Unitary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362A9-52B8-4620-9105-9842F3D83B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Proof</a:t>
            </a:r>
            <a:endParaRPr lang="en-GB" dirty="0"/>
          </a:p>
        </p:txBody>
      </p:sp>
      <p:pic>
        <p:nvPicPr>
          <p:cNvPr id="11276" name="Picture 12">
            <a:extLst>
              <a:ext uri="{FF2B5EF4-FFF2-40B4-BE49-F238E27FC236}">
                <a16:creationId xmlns:a16="http://schemas.microsoft.com/office/drawing/2014/main" id="{E9141A7F-190E-4BA1-BC3A-AC42BF4C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5" y="1122277"/>
            <a:ext cx="209740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>
            <a:extLst>
              <a:ext uri="{FF2B5EF4-FFF2-40B4-BE49-F238E27FC236}">
                <a16:creationId xmlns:a16="http://schemas.microsoft.com/office/drawing/2014/main" id="{37970325-2154-44E2-A489-6694F6528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49" y="1097633"/>
            <a:ext cx="317468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1A03EEC4-81CD-4213-92DD-B6C0322F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5" y="1111771"/>
            <a:ext cx="19516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C78BD539-EF4C-46F5-8A9F-37B2ED6D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18" y="2355750"/>
            <a:ext cx="959358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2B95947-151E-4987-96E0-284886FA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18" y="3233689"/>
            <a:ext cx="1062609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0325BE7E-6691-4EE7-AC10-08AAE6182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18" y="4151387"/>
            <a:ext cx="807339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11612097-0371-4CF0-ACB3-4636AD38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18" y="5161069"/>
            <a:ext cx="3989070" cy="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BF0D2702-5B98-4DF5-9D0C-E1E55C707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18" y="1963832"/>
            <a:ext cx="2217420" cy="2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72BFFFC-8C96-450B-B60A-77C3EB122FF0}"/>
                  </a:ext>
                </a:extLst>
              </p14:cNvPr>
              <p14:cNvContentPartPr/>
              <p14:nvPr/>
            </p14:nvContentPartPr>
            <p14:xfrm>
              <a:off x="1209600" y="2232360"/>
              <a:ext cx="8168760" cy="3266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72BFFFC-8C96-450B-B60A-77C3EB122F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0240" y="2223000"/>
                <a:ext cx="8187480" cy="32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F46F97-BE99-44DC-B7DE-A61D95E3A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956D43-2C9F-4BC6-B3E4-260F3DBB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Unitary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362A9-52B8-4620-9105-9842F3D83B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with..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5949841-B015-45A1-A2C9-ADDFCD13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53" y="1352751"/>
            <a:ext cx="150114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E303969F-3D33-4FE7-9F0A-4BA60220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53" y="2061724"/>
            <a:ext cx="3634740" cy="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49FCC0DE-3747-417D-A1AB-E03D2ADC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34" y="2790493"/>
            <a:ext cx="2541270" cy="2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>
            <a:extLst>
              <a:ext uri="{FF2B5EF4-FFF2-40B4-BE49-F238E27FC236}">
                <a16:creationId xmlns:a16="http://schemas.microsoft.com/office/drawing/2014/main" id="{E9141A7F-190E-4BA1-BC3A-AC42BF4C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0" y="3665852"/>
            <a:ext cx="279654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>
            <a:extLst>
              <a:ext uri="{FF2B5EF4-FFF2-40B4-BE49-F238E27FC236}">
                <a16:creationId xmlns:a16="http://schemas.microsoft.com/office/drawing/2014/main" id="{37970325-2154-44E2-A489-6694F6528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88" y="3675913"/>
            <a:ext cx="423291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1A03EEC4-81CD-4213-92DD-B6C0322F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057" y="3665852"/>
            <a:ext cx="260223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9D3AC952-5918-4282-9B89-CF9DA17F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264" y="4936306"/>
            <a:ext cx="1767840" cy="2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A550D6B-36C4-4D69-A2E8-90F788A5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548" y="4948221"/>
            <a:ext cx="209550" cy="22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3B91C98-3DAF-4844-A1E5-D142452FEC2D}"/>
                  </a:ext>
                </a:extLst>
              </p14:cNvPr>
              <p14:cNvContentPartPr/>
              <p14:nvPr/>
            </p14:nvContentPartPr>
            <p14:xfrm>
              <a:off x="1110600" y="2550960"/>
              <a:ext cx="10022760" cy="27504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3B91C98-3DAF-4844-A1E5-D142452FEC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1240" y="2541600"/>
                <a:ext cx="10041480" cy="27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315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F46F97-BE99-44DC-B7DE-A61D95E3A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956D43-2C9F-4BC6-B3E4-260F3DBB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 Special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362A9-52B8-4620-9105-9842F3D83B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Proposition</a:t>
            </a:r>
            <a:endParaRPr lang="en-GB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9BFD8B-9BEE-4625-8BE4-B6BF9A5C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18" y="2833683"/>
            <a:ext cx="5191163" cy="11906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1594440-BA2C-4FB9-A246-F51B0BC9A095}"/>
                  </a:ext>
                </a:extLst>
              </p14:cNvPr>
              <p14:cNvContentPartPr/>
              <p14:nvPr/>
            </p14:nvContentPartPr>
            <p14:xfrm>
              <a:off x="4380840" y="2686320"/>
              <a:ext cx="3542400" cy="12196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1594440-BA2C-4FB9-A246-F51B0BC9A0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1480" y="2676960"/>
                <a:ext cx="356112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51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407FBC4-69E1-4326-BD2A-F62847476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20DC2E-A543-47BB-B591-2775277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 Special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6AEC5-1984-4E4E-9A1F-4B9F6F5707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77566D-0B8B-4E01-AE01-93EF8BCB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18" y="2833683"/>
            <a:ext cx="5191163" cy="1190634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403805EA-F635-4678-86D2-E96D1024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79" y="4417060"/>
            <a:ext cx="2975610" cy="2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9AB6F9E-0F9B-406A-8BB6-0343CB558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58" y="5054389"/>
            <a:ext cx="1767840" cy="2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EDD730D-93C7-4278-847D-6964CB8F25F5}"/>
                  </a:ext>
                </a:extLst>
              </p14:cNvPr>
              <p14:cNvContentPartPr/>
              <p14:nvPr/>
            </p14:nvContentPartPr>
            <p14:xfrm>
              <a:off x="2578680" y="728640"/>
              <a:ext cx="5392440" cy="48013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EDD730D-93C7-4278-847D-6964CB8F25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9320" y="719280"/>
                <a:ext cx="5411160" cy="48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237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F46F97-BE99-44DC-B7DE-A61D95E3A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956D43-2C9F-4BC6-B3E4-260F3DBB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362A9-52B8-4620-9105-9842F3D83B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Then…</a:t>
            </a:r>
            <a:endParaRPr lang="en-GB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05BF19A-5078-4602-8849-00E16C3E5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70" y="2039937"/>
            <a:ext cx="4594860" cy="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5FD5D1C4-1F7B-46AF-B5AD-DC7078A9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74" y="2610591"/>
            <a:ext cx="27927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757A70-FC10-4B0D-8EED-212913CFF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75" y="2867021"/>
            <a:ext cx="3248049" cy="1123958"/>
          </a:xfrm>
          <a:prstGeom prst="rect">
            <a:avLst/>
          </a:prstGeom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DAED9886-6666-4829-9CCD-87B39B6E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07" y="4383722"/>
            <a:ext cx="477774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3D51288B-EC63-4D5E-930E-3939CC32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659" y="4606607"/>
            <a:ext cx="116586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B1C41499-7038-41CD-8C9E-120F76366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31" y="4004627"/>
            <a:ext cx="2800350" cy="1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528634C-DAF2-4F69-AB8E-823CD0492CC1}"/>
                  </a:ext>
                </a:extLst>
              </p14:cNvPr>
              <p14:cNvContentPartPr/>
              <p14:nvPr/>
            </p14:nvContentPartPr>
            <p14:xfrm>
              <a:off x="1806120" y="2399400"/>
              <a:ext cx="10029960" cy="34178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528634C-DAF2-4F69-AB8E-823CD0492C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6760" y="2390040"/>
                <a:ext cx="10048680" cy="34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714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F46F97-BE99-44DC-B7DE-A61D95E3A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956D43-2C9F-4BC6-B3E4-260F3DBB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362A9-52B8-4620-9105-9842F3D83B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Therefore, any controlled unitary gate are equivalent to..</a:t>
            </a:r>
            <a:endParaRPr lang="en-GB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0164E4-D707-4FCB-B490-775DDA390D54}"/>
              </a:ext>
            </a:extLst>
          </p:cNvPr>
          <p:cNvGrpSpPr/>
          <p:nvPr/>
        </p:nvGrpSpPr>
        <p:grpSpPr>
          <a:xfrm>
            <a:off x="3795902" y="2914646"/>
            <a:ext cx="3691273" cy="1028708"/>
            <a:chOff x="2942024" y="3051533"/>
            <a:chExt cx="3691273" cy="10287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AC2419-AB81-48BE-81AA-F62235F0C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2024" y="3051533"/>
              <a:ext cx="876306" cy="102870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5203BEB-19DF-436F-BAF1-4CB1D627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853" y="3194354"/>
              <a:ext cx="2820444" cy="8856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D38B6DC-03A8-4A0C-85B0-574E2C7810F3}"/>
                  </a:ext>
                </a:extLst>
              </p14:cNvPr>
              <p14:cNvContentPartPr/>
              <p14:nvPr/>
            </p14:nvContentPartPr>
            <p14:xfrm>
              <a:off x="2566800" y="2555640"/>
              <a:ext cx="7134480" cy="15159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D38B6DC-03A8-4A0C-85B0-574E2C7810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7440" y="2546280"/>
                <a:ext cx="7153200" cy="15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914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6EF75D-6DEA-41EA-9789-4DA60F910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73F170-66A3-4294-8B7B-6BB6150E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Controlled-controlled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843DF-7F7B-4A7A-A560-0F66253A48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where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1EF139-7159-48A7-9852-B6D1F611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44" y="2614606"/>
            <a:ext cx="4867311" cy="1628787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D2546268-D453-449D-A49F-67549EC6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00" y="4878711"/>
            <a:ext cx="1047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24E3DE5-1C6B-498C-8A23-0A7E51CE5255}"/>
                  </a:ext>
                </a:extLst>
              </p14:cNvPr>
              <p14:cNvContentPartPr/>
              <p14:nvPr/>
            </p14:nvContentPartPr>
            <p14:xfrm>
              <a:off x="3937320" y="2628000"/>
              <a:ext cx="7026480" cy="2664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24E3DE5-1C6B-498C-8A23-0A7E51CE5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7960" y="2618640"/>
                <a:ext cx="7045200" cy="26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368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DDCDC6-B228-4673-8605-1794BDB8D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7A5E76-DD10-45D4-AB1B-CC3B0B46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Controlled-controlled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D86C8B-4EB1-4B25-ACD7-F161A457F0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  <a:endParaRPr lang="en-GB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D73A0-26D6-4293-8AF2-BCACCA78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56" y="1244965"/>
            <a:ext cx="4867311" cy="162878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953D91F-7289-4029-8B71-C365DB921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83" y="2059358"/>
            <a:ext cx="1047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A587A794-9343-449C-95C1-44868E100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97" y="3524364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DCC2F03-3A27-482B-A402-FF09F1F25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315" y="3524364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4A022BC-07DE-4F01-9F67-9974C691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33" y="3524364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D9382E8-0FB3-49D6-BABD-348E3801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951" y="3524364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DFBCE13-463A-424E-A4EC-7B2DC5121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69" y="3524364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353E117-5341-4FC1-BE40-CC5F2B8D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87" y="3524364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095CB4-C9D5-466C-B78D-C3733B9B86E5}"/>
              </a:ext>
            </a:extLst>
          </p:cNvPr>
          <p:cNvGrpSpPr/>
          <p:nvPr/>
        </p:nvGrpSpPr>
        <p:grpSpPr>
          <a:xfrm>
            <a:off x="2776679" y="3356760"/>
            <a:ext cx="5686273" cy="1457529"/>
            <a:chOff x="2776679" y="3356760"/>
            <a:chExt cx="5686273" cy="145752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3847BC0-88CA-4B5B-958A-70A91561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6679" y="3356760"/>
              <a:ext cx="547764" cy="14575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40EDB56-9858-4DA0-AD5E-7D4361FE8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8694" y="3356760"/>
              <a:ext cx="495369" cy="124318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82A5575-3DE9-40B8-A4BE-6173EAD37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74513" y="3392352"/>
              <a:ext cx="485843" cy="130034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09892EE-C732-4863-865B-B5452D707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0330" y="3392352"/>
              <a:ext cx="495369" cy="12431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BEEF322-89F3-4D1B-B1A4-47FA153F1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4714" y="3429000"/>
              <a:ext cx="538238" cy="131939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7998D38B-6B6D-4930-8627-F15B6BD20748}"/>
                  </a:ext>
                </a:extLst>
              </p14:cNvPr>
              <p14:cNvContentPartPr/>
              <p14:nvPr/>
            </p14:nvContentPartPr>
            <p14:xfrm>
              <a:off x="2242800" y="1530360"/>
              <a:ext cx="6584760" cy="35474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7998D38B-6B6D-4930-8627-F15B6BD207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33440" y="1521000"/>
                <a:ext cx="6603480" cy="35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63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DDCDC6-B228-4673-8605-1794BDB8D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7A5E76-DD10-45D4-AB1B-CC3B0B46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Controlled-controlled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D86C8B-4EB1-4B25-ACD7-F161A457F0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  <a:endParaRPr lang="en-GB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D73A0-26D6-4293-8AF2-BCACCA78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56" y="1244965"/>
            <a:ext cx="4867311" cy="1628787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61F59189-BFC3-494C-AAD7-E477DC70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97" y="3524364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0DA033D-3863-4B55-AFD8-236357DE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951" y="3524364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92C551F-A242-4B09-8363-AE059161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69" y="3524364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8B04992-2ADF-4BEA-AB1C-51F2050B9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87" y="3524364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41CD93B0-CE5B-471B-B04C-3042AC8B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90" y="3524364"/>
            <a:ext cx="441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C76F6903-7AC7-4BB5-877E-E2CC6A9FF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08" y="3524400"/>
            <a:ext cx="441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008BF0E-FE41-4A8F-8BD2-8CBB66EF49C6}"/>
              </a:ext>
            </a:extLst>
          </p:cNvPr>
          <p:cNvGrpSpPr/>
          <p:nvPr/>
        </p:nvGrpSpPr>
        <p:grpSpPr>
          <a:xfrm>
            <a:off x="2776679" y="3356760"/>
            <a:ext cx="5686273" cy="1457529"/>
            <a:chOff x="2776679" y="3356760"/>
            <a:chExt cx="5686273" cy="145752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5447450-594C-4ED8-8E63-3F0091472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6679" y="3356760"/>
              <a:ext cx="547764" cy="145752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3B67F7A-4908-46B5-B207-965AE48B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8694" y="3356760"/>
              <a:ext cx="495369" cy="124318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9FA08FC-25C0-411D-91B2-B4AAE99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74513" y="3392352"/>
              <a:ext cx="485843" cy="130034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E5F9AD3-E14D-4699-A022-E21809347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0330" y="3392352"/>
              <a:ext cx="495369" cy="124318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7B8C389-8344-404A-A7A6-154A548B3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4714" y="3429000"/>
              <a:ext cx="538238" cy="1319397"/>
            </a:xfrm>
            <a:prstGeom prst="rect">
              <a:avLst/>
            </a:prstGeom>
          </p:spPr>
        </p:pic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id="{50D116F7-0D37-4043-A521-266E01499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83" y="2059358"/>
            <a:ext cx="1047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7F170C8-0A3E-4F2E-BD54-F95CE2EF0A51}"/>
                  </a:ext>
                </a:extLst>
              </p14:cNvPr>
              <p14:cNvContentPartPr/>
              <p14:nvPr/>
            </p14:nvContentPartPr>
            <p14:xfrm>
              <a:off x="3024000" y="3655440"/>
              <a:ext cx="3446640" cy="1107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7F170C8-0A3E-4F2E-BD54-F95CE2EF0A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4640" y="3646080"/>
                <a:ext cx="3465360" cy="11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610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DDCDC6-B228-4673-8605-1794BDB8D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7A5E76-DD10-45D4-AB1B-CC3B0B46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Controlled-controlled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D86C8B-4EB1-4B25-ACD7-F161A457F0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  <a:endParaRPr lang="en-GB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D73A0-26D6-4293-8AF2-BCACCA78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56" y="1244965"/>
            <a:ext cx="4867311" cy="1628787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404B3520-7513-4C24-85A2-5CE0E2A3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97" y="3524364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0A8BAB0-3068-4685-86A1-42582F45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315" y="3524400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DFE07D9C-DDC9-47F2-9827-A42B311D4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87" y="3524400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F2C33561-5771-4C07-953C-5BB263D7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33" y="3524400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6ACC183B-E120-4208-B9DD-1B32CFBB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56" y="3524400"/>
            <a:ext cx="57150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>
            <a:extLst>
              <a:ext uri="{FF2B5EF4-FFF2-40B4-BE49-F238E27FC236}">
                <a16:creationId xmlns:a16="http://schemas.microsoft.com/office/drawing/2014/main" id="{A3B56F2C-969F-4D6D-B5BB-2DA0B983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74" y="3524400"/>
            <a:ext cx="57150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6AC6BF-0C7C-46C7-A48A-C6C083361F32}"/>
              </a:ext>
            </a:extLst>
          </p:cNvPr>
          <p:cNvGrpSpPr/>
          <p:nvPr/>
        </p:nvGrpSpPr>
        <p:grpSpPr>
          <a:xfrm>
            <a:off x="2776679" y="3356760"/>
            <a:ext cx="5686273" cy="1457529"/>
            <a:chOff x="2776679" y="3356760"/>
            <a:chExt cx="5686273" cy="145752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3E38DCB-C3D2-4B0C-BD20-8E7711CB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76679" y="3356760"/>
              <a:ext cx="547764" cy="145752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9095663-EE03-4B9A-BCB2-718B53491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88694" y="3356760"/>
              <a:ext cx="495369" cy="124318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89712F5-9589-4910-B0B1-5DD24224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74513" y="3392352"/>
              <a:ext cx="485843" cy="130034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28B72B8-6E78-4E0B-83C8-3948C6A0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0330" y="3392352"/>
              <a:ext cx="495369" cy="124318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70ED6F1-9C0E-4F3C-9224-9A4B61FF9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24714" y="3429000"/>
              <a:ext cx="538238" cy="1319397"/>
            </a:xfrm>
            <a:prstGeom prst="rect">
              <a:avLst/>
            </a:prstGeom>
          </p:spPr>
        </p:pic>
      </p:grpSp>
      <p:pic>
        <p:nvPicPr>
          <p:cNvPr id="25" name="Picture 2">
            <a:extLst>
              <a:ext uri="{FF2B5EF4-FFF2-40B4-BE49-F238E27FC236}">
                <a16:creationId xmlns:a16="http://schemas.microsoft.com/office/drawing/2014/main" id="{2561D941-79B1-4A55-BA12-3B55B710D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83" y="2059358"/>
            <a:ext cx="1047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1528084-9653-4ECA-BCAD-F1DE6B93CF0C}"/>
                  </a:ext>
                </a:extLst>
              </p14:cNvPr>
              <p14:cNvContentPartPr/>
              <p14:nvPr/>
            </p14:nvContentPartPr>
            <p14:xfrm>
              <a:off x="2058840" y="3214800"/>
              <a:ext cx="7169760" cy="15285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1528084-9653-4ECA-BCAD-F1DE6B93CF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9480" y="3205440"/>
                <a:ext cx="7188480" cy="15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93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C5292E-AC7A-4577-A7EB-4BB69E412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694FE7-B53F-43ED-85EC-CC895495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7A202-718D-442D-A3B0-F15C037025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What is a bit?</a:t>
            </a:r>
            <a:endParaRPr lang="en-GB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29698D-BC8B-450C-9C5A-864436CC15FB}"/>
              </a:ext>
            </a:extLst>
          </p:cNvPr>
          <p:cNvGrpSpPr/>
          <p:nvPr/>
        </p:nvGrpSpPr>
        <p:grpSpPr>
          <a:xfrm>
            <a:off x="675901" y="2097947"/>
            <a:ext cx="10831830" cy="1710510"/>
            <a:chOff x="788465" y="2160000"/>
            <a:chExt cx="10831830" cy="171051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D03DDB1-A177-4665-9505-700DFAA2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911" y="2160000"/>
              <a:ext cx="2251710" cy="259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DCA9A63-29A0-45DD-BA75-A8CD714C3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65" y="2880000"/>
              <a:ext cx="10831830" cy="36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41BEEE9-92AC-406D-B582-D54883FDF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400" y="3600000"/>
              <a:ext cx="2545080" cy="27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7CDE7F1-6132-4E7A-82B3-333DC0429D4E}"/>
                  </a:ext>
                </a:extLst>
              </p14:cNvPr>
              <p14:cNvContentPartPr/>
              <p14:nvPr/>
            </p14:nvContentPartPr>
            <p14:xfrm>
              <a:off x="3612600" y="1553760"/>
              <a:ext cx="778320" cy="595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7CDE7F1-6132-4E7A-82B3-333DC0429D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3240" y="1544400"/>
                <a:ext cx="797040" cy="6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666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DDCDC6-B228-4673-8605-1794BDB8D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7A5E76-DD10-45D4-AB1B-CC3B0B46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Controlled-controlled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D86C8B-4EB1-4B25-ACD7-F161A457F0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  <a:endParaRPr lang="en-GB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D73A0-26D6-4293-8AF2-BCACCA78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56" y="1244965"/>
            <a:ext cx="4867311" cy="1628787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B17147FA-35AB-4380-8752-861F877A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97" y="3524400"/>
            <a:ext cx="1943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6FBBA6CC-6A89-49B2-BE77-E53FA9DC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90" y="3524400"/>
            <a:ext cx="441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89EDF2EF-B4B9-45BC-BFC1-257C4630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08" y="3524400"/>
            <a:ext cx="441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33CE97AF-F932-4FE0-B038-F4CF22120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26" y="3524400"/>
            <a:ext cx="441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135B85-B529-4E5A-9C32-6694647D6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44" y="3524400"/>
            <a:ext cx="441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57692DB3-78D2-4111-8147-573978BF5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62" y="3524400"/>
            <a:ext cx="43434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A2240B-5B70-4D55-93DA-38820ACB2D6B}"/>
              </a:ext>
            </a:extLst>
          </p:cNvPr>
          <p:cNvGrpSpPr/>
          <p:nvPr/>
        </p:nvGrpSpPr>
        <p:grpSpPr>
          <a:xfrm>
            <a:off x="2776679" y="3356760"/>
            <a:ext cx="5686273" cy="1457529"/>
            <a:chOff x="2776679" y="3356760"/>
            <a:chExt cx="5686273" cy="145752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4A53BCD-17AC-4197-8F8F-12079800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76679" y="3356760"/>
              <a:ext cx="547764" cy="145752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9936324-ECD5-45CB-AC96-8C902A28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88694" y="3356760"/>
              <a:ext cx="495369" cy="124318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1C1A0A7-5AB1-4BEF-82F6-BD188A0B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74513" y="3392352"/>
              <a:ext cx="485843" cy="130034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71991C5-CE8C-4467-BA70-84004EDE1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0330" y="3392352"/>
              <a:ext cx="495369" cy="124318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C297B64-47E5-4EF0-8CD2-B1E1475D1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24714" y="3429000"/>
              <a:ext cx="538238" cy="1319397"/>
            </a:xfrm>
            <a:prstGeom prst="rect">
              <a:avLst/>
            </a:prstGeom>
          </p:spPr>
        </p:pic>
      </p:grpSp>
      <p:pic>
        <p:nvPicPr>
          <p:cNvPr id="25" name="Picture 2">
            <a:extLst>
              <a:ext uri="{FF2B5EF4-FFF2-40B4-BE49-F238E27FC236}">
                <a16:creationId xmlns:a16="http://schemas.microsoft.com/office/drawing/2014/main" id="{F775A53E-AFD2-4F17-A90C-FA79BBCF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83" y="2059358"/>
            <a:ext cx="1047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49AA8E0-5FCD-4AD4-9F74-509F1A09D54F}"/>
                  </a:ext>
                </a:extLst>
              </p14:cNvPr>
              <p14:cNvContentPartPr/>
              <p14:nvPr/>
            </p14:nvContentPartPr>
            <p14:xfrm>
              <a:off x="3402360" y="2894040"/>
              <a:ext cx="5394240" cy="20955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49AA8E0-5FCD-4AD4-9F74-509F1A09D5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3000" y="2884680"/>
                <a:ext cx="5412960" cy="21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138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DC49E5-55AB-47F4-90AC-31F42525A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1C7AE4-B632-4B4B-96D8-3A5FA5C0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Quantum Composer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401169-85AB-4C92-B521-9540CE3B0C5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Using Quantum Composer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Running on real backend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altLang="ko-KR" dirty="0" err="1"/>
              <a:t>Transpiled</a:t>
            </a:r>
            <a:r>
              <a:rPr lang="en-US" altLang="ko-KR" dirty="0"/>
              <a:t> circuit (!)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069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5181F6-621E-41CE-A81C-DD19C6E74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5BBE81-0536-4AD0-BBA5-EAC8F24A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E4436-38BA-4F58-9CF3-AE83807C236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IBM Quantum Challenge 2021. </a:t>
            </a:r>
            <a:r>
              <a:rPr lang="en-US" altLang="ko-KR" sz="2400" i="1" dirty="0"/>
              <a:t>Exercise 1 – Toffoli gate</a:t>
            </a:r>
            <a:r>
              <a:rPr lang="en-US" altLang="ko-KR" sz="2400" dirty="0"/>
              <a:t>. https://challenges.quantum-computing.ibm.com/iqc21</a:t>
            </a:r>
          </a:p>
          <a:p>
            <a:pPr>
              <a:lnSpc>
                <a:spcPct val="200000"/>
              </a:lnSpc>
            </a:pPr>
            <a:r>
              <a:rPr lang="en-US" altLang="ko-KR" sz="2400" dirty="0" err="1"/>
              <a:t>Barenco</a:t>
            </a:r>
            <a:r>
              <a:rPr lang="en-US" altLang="ko-KR" sz="2400" dirty="0"/>
              <a:t>, et al. </a:t>
            </a:r>
            <a:r>
              <a:rPr lang="pt-BR" sz="2400" i="1" dirty="0"/>
              <a:t>Elementary gates for quantum computation</a:t>
            </a:r>
            <a:r>
              <a:rPr lang="en-US" altLang="ko-KR" sz="2400" dirty="0"/>
              <a:t>. https://arxiv.org/abs/quant-ph/9503016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73375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5096-FEA6-49F0-BB41-7FF289307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en-GB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17EAB-A862-42F0-8848-0D9A2E80B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						       BoSeong Kim</a:t>
            </a:r>
            <a:endParaRPr lang="en-GB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08F0917D-ECCB-455D-9455-48DCD3DE65B6}"/>
              </a:ext>
            </a:extLst>
          </p:cNvPr>
          <p:cNvSpPr txBox="1">
            <a:spLocks/>
          </p:cNvSpPr>
          <p:nvPr/>
        </p:nvSpPr>
        <p:spPr>
          <a:xfrm>
            <a:off x="1466789" y="5997412"/>
            <a:ext cx="10515600" cy="70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dirty="0">
                <a:solidFill>
                  <a:schemeClr val="tx1"/>
                </a:solidFill>
              </a:rPr>
              <a:t>IBM Quantum Challenge 2021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0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A8456C-2C75-4929-B997-024604CC3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AE8A42-46EA-47A8-80A3-22CBFD7F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Qubit</a:t>
            </a:r>
            <a:endParaRPr lang="en-GB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C27F1A-C0FE-434E-AFBC-5CAA5CC7A69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What is a qubit?</a:t>
            </a:r>
            <a:endParaRPr lang="en-GB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973A34A-1986-4C58-B407-34935434F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65" y="4201200"/>
            <a:ext cx="34290" cy="2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F0EE575-F607-4044-883C-F658A9BD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40" y="2096066"/>
            <a:ext cx="252603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DBAABB5-B8CC-473D-88F1-BC75D2A5E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3" y="2804399"/>
            <a:ext cx="528066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90C2B14-C75A-4911-846A-D293CB12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3536232"/>
            <a:ext cx="945261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7210F27-0369-41AD-B25D-387F1D67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452" y="4974244"/>
            <a:ext cx="292227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214E558-99FB-4002-8406-AF02FC9B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86" y="4614244"/>
            <a:ext cx="2602230" cy="2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621E2E7-8D26-4FE2-8616-84AE6E30A1C0}"/>
                  </a:ext>
                </a:extLst>
              </p14:cNvPr>
              <p14:cNvContentPartPr/>
              <p14:nvPr/>
            </p14:nvContentPartPr>
            <p14:xfrm>
              <a:off x="286920" y="2157840"/>
              <a:ext cx="3236400" cy="17046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621E2E7-8D26-4FE2-8616-84AE6E30A1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560" y="2148480"/>
                <a:ext cx="3255120" cy="17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61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3A863-7172-4B49-BB4F-D8AFDD806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624CCE-EC69-4A61-9592-EE01DBD7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Qubit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A6FE1-3970-40F9-9BB4-B1D0C96E15B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example…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72E3AC-9D3C-4AE8-A1D5-268D9757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69" y="2062381"/>
            <a:ext cx="252222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900942-E9AA-4F1E-9CD8-DBBF2AB00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11" y="2783530"/>
            <a:ext cx="63169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262597-6A31-4F2A-9F1A-E641BE523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308" y="3298080"/>
            <a:ext cx="2663190" cy="2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6E6CE1A-4C2B-4A0D-BB4B-5717574783D4}"/>
                  </a:ext>
                </a:extLst>
              </p14:cNvPr>
              <p14:cNvContentPartPr/>
              <p14:nvPr/>
            </p14:nvContentPartPr>
            <p14:xfrm>
              <a:off x="4140360" y="1613160"/>
              <a:ext cx="729360" cy="315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6E6CE1A-4C2B-4A0D-BB4B-5717574783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1000" y="1603800"/>
                <a:ext cx="748080" cy="3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62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3A863-7172-4B49-BB4F-D8AFDD806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624CCE-EC69-4A61-9592-EE01DBD7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Qubit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A6FE1-3970-40F9-9BB4-B1D0C96E15B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Amplitude and phase</a:t>
            </a:r>
            <a:endParaRPr lang="en-GB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493452E-AF81-49A2-A40E-73E58102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16" y="1922853"/>
            <a:ext cx="528066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3B89D61-BDD1-4300-ABD6-67361CCC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07" y="2654686"/>
            <a:ext cx="7067550" cy="3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5D33A9B-9ED9-4C58-9368-4C5801B6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07" y="3272980"/>
            <a:ext cx="896493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0704744-D3F0-4841-AF6B-BB1302D7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07" y="4283764"/>
            <a:ext cx="5909310" cy="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D6591049-ED86-4854-9C79-19F62219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219" y="4283704"/>
            <a:ext cx="206502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FE0A195-97EB-4515-9B4A-FA454B550439}"/>
                  </a:ext>
                </a:extLst>
              </p14:cNvPr>
              <p14:cNvContentPartPr/>
              <p14:nvPr/>
            </p14:nvContentPartPr>
            <p14:xfrm>
              <a:off x="627120" y="1211400"/>
              <a:ext cx="10915200" cy="21481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FE0A195-97EB-4515-9B4A-FA454B5504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760" y="1202040"/>
                <a:ext cx="10933920" cy="21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2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CDE84B1-211B-4B22-98ED-E158838B4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423133-F8B2-47F5-8262-E76CF2A6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Qubit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C5466-3A1B-461B-B24E-F188573ED17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Why not?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about?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DD97D5B6-147F-4C2F-A682-FD45671B8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66" y="2094331"/>
            <a:ext cx="611886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BAF9FB1D-7A4D-4798-9081-5541EFB1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79" y="2826164"/>
            <a:ext cx="497967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FBE69A92-BA70-4E0C-A7E4-344F87B1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38" y="4424580"/>
            <a:ext cx="3543300" cy="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68118BE-B8D1-4FDA-A8DA-0C3D83DA2277}"/>
                  </a:ext>
                </a:extLst>
              </p14:cNvPr>
              <p14:cNvContentPartPr/>
              <p14:nvPr/>
            </p14:nvContentPartPr>
            <p14:xfrm>
              <a:off x="2035080" y="1029960"/>
              <a:ext cx="9766440" cy="48682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68118BE-B8D1-4FDA-A8DA-0C3D83DA22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5720" y="1020600"/>
                <a:ext cx="9785160" cy="48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1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F213DC6-A081-45D9-ABE3-A9A68EEE8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095882-F217-4D90-8299-418FB44E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Qubit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ABD1C-F65B-43F4-9160-FC3040634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Bloch sphere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altLang="ko-KR" dirty="0"/>
              <a:t>Represents just a single qubit.</a:t>
            </a:r>
          </a:p>
          <a:p>
            <a:pPr marL="0" indent="0">
              <a:buNone/>
            </a:pPr>
            <a:r>
              <a:rPr lang="en-GB" dirty="0"/>
              <a:t>					</a:t>
            </a:r>
            <a:r>
              <a:rPr lang="en-US" altLang="ko-KR" dirty="0"/>
              <a:t>Not the whole information included.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altLang="ko-KR" dirty="0"/>
              <a:t>But shows well how the gates work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46B9E4-353B-451C-B021-BA612F6D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57" y="1913128"/>
            <a:ext cx="2903220" cy="3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A1A98D-44B1-4F27-9299-F7B8A476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24" y="1962658"/>
            <a:ext cx="134112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FFD2CA-BEE7-49A8-93CF-54E3CC110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26" y="2594855"/>
            <a:ext cx="2769988" cy="30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3A35E4C-678C-4828-A578-D72F97104DFA}"/>
                  </a:ext>
                </a:extLst>
              </p14:cNvPr>
              <p14:cNvContentPartPr/>
              <p14:nvPr/>
            </p14:nvContentPartPr>
            <p14:xfrm>
              <a:off x="2248200" y="1598760"/>
              <a:ext cx="4623840" cy="4095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3A35E4C-678C-4828-A578-D72F97104D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8840" y="1589400"/>
                <a:ext cx="4642560" cy="41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76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E7B131-0DBC-413F-9DB8-FFD3ACC31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90CCC7-2843-44AF-8D5C-4F66A3B7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Representation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EF8BC-3F1D-4C63-8776-AC9F55C977B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How we represent qubits and gates by matrix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654FF-5CEE-4B15-B7A0-98F1404AC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93" y="2352312"/>
            <a:ext cx="528066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88898E10-824A-4D06-80F7-D7E5AFB6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827" y="1761762"/>
            <a:ext cx="1268730" cy="1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74DEB84-811B-4C89-9A44-E7EBF23C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03" y="3393706"/>
            <a:ext cx="588645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>
            <a:extLst>
              <a:ext uri="{FF2B5EF4-FFF2-40B4-BE49-F238E27FC236}">
                <a16:creationId xmlns:a16="http://schemas.microsoft.com/office/drawing/2014/main" id="{EFB2290F-C9FB-46DF-BE20-F26CB09D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80" y="4084479"/>
            <a:ext cx="4911090" cy="1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F996374-BBFE-4242-81EF-10A27ABCB2A9}"/>
                  </a:ext>
                </a:extLst>
              </p14:cNvPr>
              <p14:cNvContentPartPr/>
              <p14:nvPr/>
            </p14:nvContentPartPr>
            <p14:xfrm>
              <a:off x="3166200" y="1758960"/>
              <a:ext cx="7051680" cy="20685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F996374-BBFE-4242-81EF-10A27ABCB2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840" y="1749600"/>
                <a:ext cx="7070400" cy="20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42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432</Words>
  <Application>Microsoft Office PowerPoint</Application>
  <PresentationFormat>와이드스크린</PresentationFormat>
  <Paragraphs>129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테마</vt:lpstr>
      <vt:lpstr>Exercise 1 – Toffoli gate</vt:lpstr>
      <vt:lpstr>Table of Contents</vt:lpstr>
      <vt:lpstr>Bit</vt:lpstr>
      <vt:lpstr>Qubit</vt:lpstr>
      <vt:lpstr>Qubit</vt:lpstr>
      <vt:lpstr>Qubit</vt:lpstr>
      <vt:lpstr>Qubit</vt:lpstr>
      <vt:lpstr>Qubit</vt:lpstr>
      <vt:lpstr>Matrix Representation</vt:lpstr>
      <vt:lpstr>Basic Gates</vt:lpstr>
      <vt:lpstr>Basic Gates</vt:lpstr>
      <vt:lpstr>Basic Gates</vt:lpstr>
      <vt:lpstr>Basic Gates</vt:lpstr>
      <vt:lpstr>Basic Gates</vt:lpstr>
      <vt:lpstr>Basic Gates</vt:lpstr>
      <vt:lpstr>Single Qubit Gate</vt:lpstr>
      <vt:lpstr>Decomposition of Unitary Matrix</vt:lpstr>
      <vt:lpstr>Operation Definition</vt:lpstr>
      <vt:lpstr>Special Unitary</vt:lpstr>
      <vt:lpstr>Special Unitary</vt:lpstr>
      <vt:lpstr>Special Unitary</vt:lpstr>
      <vt:lpstr>Controlled Special Unitary Gate</vt:lpstr>
      <vt:lpstr>Controlled Special Unitary Gate</vt:lpstr>
      <vt:lpstr>Controlled Unitary Gate</vt:lpstr>
      <vt:lpstr>Controlled Unitary Gate</vt:lpstr>
      <vt:lpstr>Controlled-controlled Unitary Gate</vt:lpstr>
      <vt:lpstr>Controlled-controlled Unitary Gate</vt:lpstr>
      <vt:lpstr>Controlled-controlled Unitary Gate</vt:lpstr>
      <vt:lpstr>Controlled-controlled Unitary Gate</vt:lpstr>
      <vt:lpstr>Controlled-controlled Unitary Gate</vt:lpstr>
      <vt:lpstr>Using Quantum Composer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Grover’s Algorithm</dc:title>
  <dc:creator>Kim BoSeong</dc:creator>
  <cp:lastModifiedBy>Kim BoSeong</cp:lastModifiedBy>
  <cp:revision>54</cp:revision>
  <dcterms:created xsi:type="dcterms:W3CDTF">2021-04-28T12:04:41Z</dcterms:created>
  <dcterms:modified xsi:type="dcterms:W3CDTF">2021-05-22T13:12:52Z</dcterms:modified>
</cp:coreProperties>
</file>