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sldIdLst>
    <p:sldId id="273" r:id="rId2"/>
    <p:sldId id="275" r:id="rId3"/>
    <p:sldId id="285" r:id="rId4"/>
    <p:sldId id="277" r:id="rId5"/>
    <p:sldId id="281" r:id="rId6"/>
    <p:sldId id="28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3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59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5C2C8C-FC17-4DD2-9B6D-D8A5FACE391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3673B9-B033-46C4-8ED8-91333A8B7534}">
      <dgm:prSet phldrT="[Text]" custT="1"/>
      <dgm:spPr>
        <a:solidFill>
          <a:srgbClr val="620824"/>
        </a:solidFill>
      </dgm:spPr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Use launch operations computer to send command to launch box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C25554-1EF7-4AE8-90BD-4BAFE46BAAA6}" type="parTrans" cxnId="{187B817C-CB03-4EE0-B915-548A5C9FE007}">
      <dgm:prSet/>
      <dgm:spPr/>
      <dgm:t>
        <a:bodyPr/>
        <a:lstStyle/>
        <a:p>
          <a:endParaRPr lang="en-US"/>
        </a:p>
      </dgm:t>
    </dgm:pt>
    <dgm:pt modelId="{CBA870D8-47D6-4D68-937A-4D179D0629BC}" type="sibTrans" cxnId="{187B817C-CB03-4EE0-B915-548A5C9FE007}">
      <dgm:prSet/>
      <dgm:spPr/>
      <dgm:t>
        <a:bodyPr/>
        <a:lstStyle/>
        <a:p>
          <a:endParaRPr lang="en-US"/>
        </a:p>
      </dgm:t>
    </dgm:pt>
    <dgm:pt modelId="{CCC633F2-D4F8-4867-B839-CABBB8FB7823}">
      <dgm:prSet phldrT="[Text]" custT="1"/>
      <dgm:spPr/>
      <dgm:t>
        <a:bodyPr/>
        <a:lstStyle/>
        <a:p>
          <a:r>
            <a:rPr lang="en-US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MathWorks</a:t>
          </a:r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includes support package for Arduino communication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19DC52-8BCE-404F-B031-A6C8FEE53CB9}" type="parTrans" cxnId="{3D8B255B-09DE-4BAF-99A9-584BFF9BF095}">
      <dgm:prSet/>
      <dgm:spPr/>
      <dgm:t>
        <a:bodyPr/>
        <a:lstStyle/>
        <a:p>
          <a:endParaRPr lang="en-US"/>
        </a:p>
      </dgm:t>
    </dgm:pt>
    <dgm:pt modelId="{00EB1508-73B1-4F12-BDC7-B2C578654C17}" type="sibTrans" cxnId="{3D8B255B-09DE-4BAF-99A9-584BFF9BF095}">
      <dgm:prSet/>
      <dgm:spPr/>
      <dgm:t>
        <a:bodyPr/>
        <a:lstStyle/>
        <a:p>
          <a:endParaRPr lang="en-US"/>
        </a:p>
      </dgm:t>
    </dgm:pt>
    <dgm:pt modelId="{1DA24D0E-0FB9-4721-99A2-6F19BE072732}">
      <dgm:prSet phldrT="[Text]" custT="1"/>
      <dgm:spPr>
        <a:solidFill>
          <a:srgbClr val="620824"/>
        </a:solidFill>
      </dgm:spPr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Arduino receives command then sends back that it received command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EC31B9-14C0-42A5-9605-2562B8865D95}" type="parTrans" cxnId="{E22130D3-999E-4AB6-9A79-D5B99A7BA4AE}">
      <dgm:prSet/>
      <dgm:spPr/>
      <dgm:t>
        <a:bodyPr/>
        <a:lstStyle/>
        <a:p>
          <a:endParaRPr lang="en-US"/>
        </a:p>
      </dgm:t>
    </dgm:pt>
    <dgm:pt modelId="{E153A6E3-169E-4D40-923E-AA2A5D3A3F43}" type="sibTrans" cxnId="{E22130D3-999E-4AB6-9A79-D5B99A7BA4AE}">
      <dgm:prSet/>
      <dgm:spPr/>
      <dgm:t>
        <a:bodyPr/>
        <a:lstStyle/>
        <a:p>
          <a:endParaRPr lang="en-US"/>
        </a:p>
      </dgm:t>
    </dgm:pt>
    <dgm:pt modelId="{9853A862-24E8-4C95-90DD-123A3BC13242}">
      <dgm:prSet phldrT="[Text]" custT="1"/>
      <dgm:spPr/>
      <dgm:t>
        <a:bodyPr/>
        <a:lstStyle/>
        <a:p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If Arduino does not acknowledge, we will know to send command again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59F4BD-D2B9-4843-8AB0-7A2FAEAFC859}" type="parTrans" cxnId="{120CE512-37BB-404A-BCB2-8889319D9EC8}">
      <dgm:prSet/>
      <dgm:spPr/>
      <dgm:t>
        <a:bodyPr/>
        <a:lstStyle/>
        <a:p>
          <a:endParaRPr lang="en-US"/>
        </a:p>
      </dgm:t>
    </dgm:pt>
    <dgm:pt modelId="{2DE41EE2-6B56-4BCD-AA8C-4DE6F7517B07}" type="sibTrans" cxnId="{120CE512-37BB-404A-BCB2-8889319D9EC8}">
      <dgm:prSet/>
      <dgm:spPr/>
      <dgm:t>
        <a:bodyPr/>
        <a:lstStyle/>
        <a:p>
          <a:endParaRPr lang="en-US"/>
        </a:p>
      </dgm:t>
    </dgm:pt>
    <dgm:pt modelId="{631063D9-FFCE-43DC-AF08-28492FCFD28D}">
      <dgm:prSet phldrT="[Text]" custT="1"/>
      <dgm:spPr>
        <a:solidFill>
          <a:srgbClr val="620824"/>
        </a:solidFill>
      </dgm:spPr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Arduino sends status update when command is completed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356577-86C6-4755-B8F9-534E0368D99D}" type="parTrans" cxnId="{839CF76F-81E5-4471-9B94-5E1118413D54}">
      <dgm:prSet/>
      <dgm:spPr/>
      <dgm:t>
        <a:bodyPr/>
        <a:lstStyle/>
        <a:p>
          <a:endParaRPr lang="en-US"/>
        </a:p>
      </dgm:t>
    </dgm:pt>
    <dgm:pt modelId="{80411025-FADB-4FA5-9045-6E3D6A83E054}" type="sibTrans" cxnId="{839CF76F-81E5-4471-9B94-5E1118413D54}">
      <dgm:prSet/>
      <dgm:spPr/>
      <dgm:t>
        <a:bodyPr/>
        <a:lstStyle/>
        <a:p>
          <a:endParaRPr lang="en-US"/>
        </a:p>
      </dgm:t>
    </dgm:pt>
    <dgm:pt modelId="{1C0C0D96-DAD1-4651-8BC1-BE0C6AA08AA9}">
      <dgm:prSet phldrT="[Text]" custT="1"/>
      <dgm:spPr/>
      <dgm:t>
        <a:bodyPr/>
        <a:lstStyle/>
        <a:p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 case of sensors, data collection begins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DDB563E-B4E2-4658-A027-58B025B128CA}" type="parTrans" cxnId="{2FF4AA3D-2C16-41C3-9C2A-F126D7386390}">
      <dgm:prSet/>
      <dgm:spPr/>
      <dgm:t>
        <a:bodyPr/>
        <a:lstStyle/>
        <a:p>
          <a:endParaRPr lang="en-US"/>
        </a:p>
      </dgm:t>
    </dgm:pt>
    <dgm:pt modelId="{3B16331D-BB4D-4A04-AE23-A070638F14B8}" type="sibTrans" cxnId="{2FF4AA3D-2C16-41C3-9C2A-F126D7386390}">
      <dgm:prSet/>
      <dgm:spPr/>
      <dgm:t>
        <a:bodyPr/>
        <a:lstStyle/>
        <a:p>
          <a:endParaRPr lang="en-US"/>
        </a:p>
      </dgm:t>
    </dgm:pt>
    <dgm:pt modelId="{FB887434-EDB2-4F56-A887-4BC8E5087B42}">
      <dgm:prSet custT="1"/>
      <dgm:spPr/>
      <dgm:t>
        <a:bodyPr/>
        <a:lstStyle/>
        <a:p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 case of one-time command, a short message is sent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BAC7E7-BD72-424D-90B1-6AD1D5474227}" type="parTrans" cxnId="{0A17286C-84F0-4CBA-8F85-6864EA1FCA53}">
      <dgm:prSet/>
      <dgm:spPr/>
      <dgm:t>
        <a:bodyPr/>
        <a:lstStyle/>
        <a:p>
          <a:endParaRPr lang="en-US"/>
        </a:p>
      </dgm:t>
    </dgm:pt>
    <dgm:pt modelId="{7C1661E5-3440-4360-9C4E-A7E1EB540A83}" type="sibTrans" cxnId="{0A17286C-84F0-4CBA-8F85-6864EA1FCA53}">
      <dgm:prSet/>
      <dgm:spPr/>
      <dgm:t>
        <a:bodyPr/>
        <a:lstStyle/>
        <a:p>
          <a:endParaRPr lang="en-US"/>
        </a:p>
      </dgm:t>
    </dgm:pt>
    <dgm:pt modelId="{EBE89D95-24A0-4D4C-A771-AC72D4318480}" type="pres">
      <dgm:prSet presAssocID="{4D5C2C8C-FC17-4DD2-9B6D-D8A5FACE3918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FDA4931-A904-4E5F-9D90-3ADA171FBBB1}" type="pres">
      <dgm:prSet presAssocID="{3C3673B9-B033-46C4-8ED8-91333A8B7534}" presName="composite" presStyleCnt="0"/>
      <dgm:spPr/>
    </dgm:pt>
    <dgm:pt modelId="{91DB6B69-1E94-4A1C-8877-CA3D738AB222}" type="pres">
      <dgm:prSet presAssocID="{3C3673B9-B033-46C4-8ED8-91333A8B7534}" presName="bentUpArrow1" presStyleLbl="alignImgPlace1" presStyleIdx="0" presStyleCnt="2" custScaleX="114431" custLinFactNeighborX="-14592" custLinFactNeighborY="-7280"/>
      <dgm:spPr>
        <a:solidFill>
          <a:srgbClr val="620824">
            <a:alpha val="50196"/>
          </a:srgbClr>
        </a:solidFill>
      </dgm:spPr>
    </dgm:pt>
    <dgm:pt modelId="{A523B7E2-D142-436D-8289-080F65CB7413}" type="pres">
      <dgm:prSet presAssocID="{3C3673B9-B033-46C4-8ED8-91333A8B7534}" presName="ParentText" presStyleLbl="node1" presStyleIdx="0" presStyleCnt="3" custScaleX="118500" custLinFactNeighborX="-4515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CAE945-CC3E-43A6-9639-229E92E43B31}" type="pres">
      <dgm:prSet presAssocID="{3C3673B9-B033-46C4-8ED8-91333A8B7534}" presName="ChildText" presStyleLbl="revTx" presStyleIdx="0" presStyleCnt="3" custScaleX="294311" custLinFactX="9642" custLinFactNeighborX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60B6C7-97FF-4E68-8CEC-7987A8132269}" type="pres">
      <dgm:prSet presAssocID="{CBA870D8-47D6-4D68-937A-4D179D0629BC}" presName="sibTrans" presStyleCnt="0"/>
      <dgm:spPr/>
    </dgm:pt>
    <dgm:pt modelId="{5924F3D7-7DD2-4A5C-9F42-96F835F6BD2B}" type="pres">
      <dgm:prSet presAssocID="{1DA24D0E-0FB9-4721-99A2-6F19BE072732}" presName="composite" presStyleCnt="0"/>
      <dgm:spPr/>
    </dgm:pt>
    <dgm:pt modelId="{893582DA-B70F-4A7B-A2A9-59823F629BD4}" type="pres">
      <dgm:prSet presAssocID="{1DA24D0E-0FB9-4721-99A2-6F19BE072732}" presName="bentUpArrow1" presStyleLbl="alignImgPlace1" presStyleIdx="1" presStyleCnt="2" custLinFactNeighborX="-83938" custLinFactNeighborY="-5824"/>
      <dgm:spPr>
        <a:solidFill>
          <a:srgbClr val="620824">
            <a:alpha val="50196"/>
          </a:srgbClr>
        </a:solidFill>
      </dgm:spPr>
    </dgm:pt>
    <dgm:pt modelId="{7937ECE4-1B81-4E97-87D5-B067E1E1D79E}" type="pres">
      <dgm:prSet presAssocID="{1DA24D0E-0FB9-4721-99A2-6F19BE072732}" presName="ParentText" presStyleLbl="node1" presStyleIdx="1" presStyleCnt="3" custScaleX="124524" custLinFactNeighborX="-3870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C5AE95-01F1-469E-B822-7BB1B9978E0C}" type="pres">
      <dgm:prSet presAssocID="{1DA24D0E-0FB9-4721-99A2-6F19BE072732}" presName="ChildText" presStyleLbl="revTx" presStyleIdx="1" presStyleCnt="3" custScaleX="331210" custLinFactNeighborX="788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FB05DD-34FF-4558-A4A4-6B9ACEADA14D}" type="pres">
      <dgm:prSet presAssocID="{E153A6E3-169E-4D40-923E-AA2A5D3A3F43}" presName="sibTrans" presStyleCnt="0"/>
      <dgm:spPr/>
    </dgm:pt>
    <dgm:pt modelId="{F85F9B21-E8F5-4F37-A994-D7CBCAD7F299}" type="pres">
      <dgm:prSet presAssocID="{631063D9-FFCE-43DC-AF08-28492FCFD28D}" presName="composite" presStyleCnt="0"/>
      <dgm:spPr/>
    </dgm:pt>
    <dgm:pt modelId="{0A117175-BD6D-42C1-B6C8-52978EC44883}" type="pres">
      <dgm:prSet presAssocID="{631063D9-FFCE-43DC-AF08-28492FCFD28D}" presName="ParentText" presStyleLbl="node1" presStyleIdx="2" presStyleCnt="3" custScaleX="123320" custLinFactNeighborX="-8703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4A7084-7950-4FC9-821D-2188F31A6B5F}" type="pres">
      <dgm:prSet presAssocID="{631063D9-FFCE-43DC-AF08-28492FCFD28D}" presName="FinalChildText" presStyleLbl="revTx" presStyleIdx="2" presStyleCnt="3" custScaleX="30518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AB0839-96D4-4789-B02E-795CB9AF7DC1}" type="presOf" srcId="{3C3673B9-B033-46C4-8ED8-91333A8B7534}" destId="{A523B7E2-D142-436D-8289-080F65CB7413}" srcOrd="0" destOrd="0" presId="urn:microsoft.com/office/officeart/2005/8/layout/StepDownProcess"/>
    <dgm:cxn modelId="{1BA6EFFE-3150-499E-8CE8-378DDE10581C}" type="presOf" srcId="{1C0C0D96-DAD1-4651-8BC1-BE0C6AA08AA9}" destId="{AE4A7084-7950-4FC9-821D-2188F31A6B5F}" srcOrd="0" destOrd="0" presId="urn:microsoft.com/office/officeart/2005/8/layout/StepDownProcess"/>
    <dgm:cxn modelId="{839CF76F-81E5-4471-9B94-5E1118413D54}" srcId="{4D5C2C8C-FC17-4DD2-9B6D-D8A5FACE3918}" destId="{631063D9-FFCE-43DC-AF08-28492FCFD28D}" srcOrd="2" destOrd="0" parTransId="{81356577-86C6-4755-B8F9-534E0368D99D}" sibTransId="{80411025-FADB-4FA5-9045-6E3D6A83E054}"/>
    <dgm:cxn modelId="{459C2FFB-64D4-4216-AF48-E8864FA8976C}" type="presOf" srcId="{631063D9-FFCE-43DC-AF08-28492FCFD28D}" destId="{0A117175-BD6D-42C1-B6C8-52978EC44883}" srcOrd="0" destOrd="0" presId="urn:microsoft.com/office/officeart/2005/8/layout/StepDownProcess"/>
    <dgm:cxn modelId="{E14E5075-A47E-4E11-A65C-6CFEDBB3BBAA}" type="presOf" srcId="{1DA24D0E-0FB9-4721-99A2-6F19BE072732}" destId="{7937ECE4-1B81-4E97-87D5-B067E1E1D79E}" srcOrd="0" destOrd="0" presId="urn:microsoft.com/office/officeart/2005/8/layout/StepDownProcess"/>
    <dgm:cxn modelId="{2FF4AA3D-2C16-41C3-9C2A-F126D7386390}" srcId="{631063D9-FFCE-43DC-AF08-28492FCFD28D}" destId="{1C0C0D96-DAD1-4651-8BC1-BE0C6AA08AA9}" srcOrd="0" destOrd="0" parTransId="{BDDB563E-B4E2-4658-A027-58B025B128CA}" sibTransId="{3B16331D-BB4D-4A04-AE23-A070638F14B8}"/>
    <dgm:cxn modelId="{120CE512-37BB-404A-BCB2-8889319D9EC8}" srcId="{1DA24D0E-0FB9-4721-99A2-6F19BE072732}" destId="{9853A862-24E8-4C95-90DD-123A3BC13242}" srcOrd="0" destOrd="0" parTransId="{A359F4BD-D2B9-4843-8AB0-7A2FAEAFC859}" sibTransId="{2DE41EE2-6B56-4BCD-AA8C-4DE6F7517B07}"/>
    <dgm:cxn modelId="{A0F884C1-6C31-4C9E-87E1-B88B2F71CE5C}" type="presOf" srcId="{CCC633F2-D4F8-4867-B839-CABBB8FB7823}" destId="{87CAE945-CC3E-43A6-9639-229E92E43B31}" srcOrd="0" destOrd="0" presId="urn:microsoft.com/office/officeart/2005/8/layout/StepDownProcess"/>
    <dgm:cxn modelId="{E22130D3-999E-4AB6-9A79-D5B99A7BA4AE}" srcId="{4D5C2C8C-FC17-4DD2-9B6D-D8A5FACE3918}" destId="{1DA24D0E-0FB9-4721-99A2-6F19BE072732}" srcOrd="1" destOrd="0" parTransId="{AEEC31B9-14C0-42A5-9605-2562B8865D95}" sibTransId="{E153A6E3-169E-4D40-923E-AA2A5D3A3F43}"/>
    <dgm:cxn modelId="{B3B84BC0-566A-4C44-9F30-10BB5E41845B}" type="presOf" srcId="{FB887434-EDB2-4F56-A887-4BC8E5087B42}" destId="{AE4A7084-7950-4FC9-821D-2188F31A6B5F}" srcOrd="0" destOrd="1" presId="urn:microsoft.com/office/officeart/2005/8/layout/StepDownProcess"/>
    <dgm:cxn modelId="{09917843-536E-4822-BFBA-DE5FA75BEC32}" type="presOf" srcId="{4D5C2C8C-FC17-4DD2-9B6D-D8A5FACE3918}" destId="{EBE89D95-24A0-4D4C-A771-AC72D4318480}" srcOrd="0" destOrd="0" presId="urn:microsoft.com/office/officeart/2005/8/layout/StepDownProcess"/>
    <dgm:cxn modelId="{4F45369C-B71A-4A55-A6DC-7641677C476D}" type="presOf" srcId="{9853A862-24E8-4C95-90DD-123A3BC13242}" destId="{FFC5AE95-01F1-469E-B822-7BB1B9978E0C}" srcOrd="0" destOrd="0" presId="urn:microsoft.com/office/officeart/2005/8/layout/StepDownProcess"/>
    <dgm:cxn modelId="{187B817C-CB03-4EE0-B915-548A5C9FE007}" srcId="{4D5C2C8C-FC17-4DD2-9B6D-D8A5FACE3918}" destId="{3C3673B9-B033-46C4-8ED8-91333A8B7534}" srcOrd="0" destOrd="0" parTransId="{46C25554-1EF7-4AE8-90BD-4BAFE46BAAA6}" sibTransId="{CBA870D8-47D6-4D68-937A-4D179D0629BC}"/>
    <dgm:cxn modelId="{0A17286C-84F0-4CBA-8F85-6864EA1FCA53}" srcId="{631063D9-FFCE-43DC-AF08-28492FCFD28D}" destId="{FB887434-EDB2-4F56-A887-4BC8E5087B42}" srcOrd="1" destOrd="0" parTransId="{8BBAC7E7-BD72-424D-90B1-6AD1D5474227}" sibTransId="{7C1661E5-3440-4360-9C4E-A7E1EB540A83}"/>
    <dgm:cxn modelId="{3D8B255B-09DE-4BAF-99A9-584BFF9BF095}" srcId="{3C3673B9-B033-46C4-8ED8-91333A8B7534}" destId="{CCC633F2-D4F8-4867-B839-CABBB8FB7823}" srcOrd="0" destOrd="0" parTransId="{7619DC52-8BCE-404F-B031-A6C8FEE53CB9}" sibTransId="{00EB1508-73B1-4F12-BDC7-B2C578654C17}"/>
    <dgm:cxn modelId="{B92A5FA7-1CF1-40D5-BE0C-2707E16FBC9D}" type="presParOf" srcId="{EBE89D95-24A0-4D4C-A771-AC72D4318480}" destId="{2FDA4931-A904-4E5F-9D90-3ADA171FBBB1}" srcOrd="0" destOrd="0" presId="urn:microsoft.com/office/officeart/2005/8/layout/StepDownProcess"/>
    <dgm:cxn modelId="{61781C02-61E1-483B-9F07-D7CC83C4FA55}" type="presParOf" srcId="{2FDA4931-A904-4E5F-9D90-3ADA171FBBB1}" destId="{91DB6B69-1E94-4A1C-8877-CA3D738AB222}" srcOrd="0" destOrd="0" presId="urn:microsoft.com/office/officeart/2005/8/layout/StepDownProcess"/>
    <dgm:cxn modelId="{7C667620-DCE3-47C5-8D20-43CF94644193}" type="presParOf" srcId="{2FDA4931-A904-4E5F-9D90-3ADA171FBBB1}" destId="{A523B7E2-D142-436D-8289-080F65CB7413}" srcOrd="1" destOrd="0" presId="urn:microsoft.com/office/officeart/2005/8/layout/StepDownProcess"/>
    <dgm:cxn modelId="{E786B28F-D725-47F2-8FCB-3DCC8D65FC90}" type="presParOf" srcId="{2FDA4931-A904-4E5F-9D90-3ADA171FBBB1}" destId="{87CAE945-CC3E-43A6-9639-229E92E43B31}" srcOrd="2" destOrd="0" presId="urn:microsoft.com/office/officeart/2005/8/layout/StepDownProcess"/>
    <dgm:cxn modelId="{E31C4086-65FB-4BEF-BF07-F08B69C1228B}" type="presParOf" srcId="{EBE89D95-24A0-4D4C-A771-AC72D4318480}" destId="{E360B6C7-97FF-4E68-8CEC-7987A8132269}" srcOrd="1" destOrd="0" presId="urn:microsoft.com/office/officeart/2005/8/layout/StepDownProcess"/>
    <dgm:cxn modelId="{675C200C-82DC-4503-B4F0-4B999BBE9C7A}" type="presParOf" srcId="{EBE89D95-24A0-4D4C-A771-AC72D4318480}" destId="{5924F3D7-7DD2-4A5C-9F42-96F835F6BD2B}" srcOrd="2" destOrd="0" presId="urn:microsoft.com/office/officeart/2005/8/layout/StepDownProcess"/>
    <dgm:cxn modelId="{53732F84-F222-4853-B827-9AA19AAFBECB}" type="presParOf" srcId="{5924F3D7-7DD2-4A5C-9F42-96F835F6BD2B}" destId="{893582DA-B70F-4A7B-A2A9-59823F629BD4}" srcOrd="0" destOrd="0" presId="urn:microsoft.com/office/officeart/2005/8/layout/StepDownProcess"/>
    <dgm:cxn modelId="{77E4ED80-20C0-4D1D-B5D0-C9F2055AE67C}" type="presParOf" srcId="{5924F3D7-7DD2-4A5C-9F42-96F835F6BD2B}" destId="{7937ECE4-1B81-4E97-87D5-B067E1E1D79E}" srcOrd="1" destOrd="0" presId="urn:microsoft.com/office/officeart/2005/8/layout/StepDownProcess"/>
    <dgm:cxn modelId="{B0A28CF7-732F-47C2-9395-AA9845793B24}" type="presParOf" srcId="{5924F3D7-7DD2-4A5C-9F42-96F835F6BD2B}" destId="{FFC5AE95-01F1-469E-B822-7BB1B9978E0C}" srcOrd="2" destOrd="0" presId="urn:microsoft.com/office/officeart/2005/8/layout/StepDownProcess"/>
    <dgm:cxn modelId="{8738F329-F8C7-4CD1-A5BC-1EBB01B182AD}" type="presParOf" srcId="{EBE89D95-24A0-4D4C-A771-AC72D4318480}" destId="{6BFB05DD-34FF-4558-A4A4-6B9ACEADA14D}" srcOrd="3" destOrd="0" presId="urn:microsoft.com/office/officeart/2005/8/layout/StepDownProcess"/>
    <dgm:cxn modelId="{854523B6-42A4-42B3-ABEA-A2F879CAAEF2}" type="presParOf" srcId="{EBE89D95-24A0-4D4C-A771-AC72D4318480}" destId="{F85F9B21-E8F5-4F37-A994-D7CBCAD7F299}" srcOrd="4" destOrd="0" presId="urn:microsoft.com/office/officeart/2005/8/layout/StepDownProcess"/>
    <dgm:cxn modelId="{305C39D0-2F2B-4A91-BCB8-C29FE42F955A}" type="presParOf" srcId="{F85F9B21-E8F5-4F37-A994-D7CBCAD7F299}" destId="{0A117175-BD6D-42C1-B6C8-52978EC44883}" srcOrd="0" destOrd="0" presId="urn:microsoft.com/office/officeart/2005/8/layout/StepDownProcess"/>
    <dgm:cxn modelId="{4BA9AE17-4459-43E8-A521-6A8988E3050B}" type="presParOf" srcId="{F85F9B21-E8F5-4F37-A994-D7CBCAD7F299}" destId="{AE4A7084-7950-4FC9-821D-2188F31A6B5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1AACA-A3D5-46E4-9750-40C5718E6000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6D309-C37C-43E0-82B3-7F70B3FFCA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07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6D309-C37C-43E0-82B3-7F70B3FFCA9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69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6D309-C37C-43E0-82B3-7F70B3FFCA9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11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6D309-C37C-43E0-82B3-7F70B3FFCA9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50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6D309-C37C-43E0-82B3-7F70B3FFCA9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13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Data in sensors is inherently “jumpy” so multi-data-point average necessary for useful data</a:t>
            </a:r>
          </a:p>
          <a:p>
            <a:pPr lvl="1"/>
            <a:r>
              <a:rPr lang="en-US" dirty="0" smtClean="0"/>
              <a:t>Thorough testing of IMU necessary to test for drift</a:t>
            </a:r>
          </a:p>
          <a:p>
            <a:pPr marL="0" indent="0">
              <a:buNone/>
            </a:pPr>
            <a:r>
              <a:rPr lang="en-US" dirty="0" smtClean="0"/>
              <a:t>Speed of ball valve closure greatly determines effectiveness of such measures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6D309-C37C-43E0-82B3-7F70B3FFCA9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14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Arduinos are able to output 500 mA each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6D309-C37C-43E0-82B3-7F70B3FFCA9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67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3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8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79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 userDrawn="1"/>
        </p:nvSpPr>
        <p:spPr>
          <a:xfrm>
            <a:off x="1207" y="6244424"/>
            <a:ext cx="9142795" cy="5269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schemeClr val="tx1"/>
                </a:solidFill>
              </a:rPr>
              <a:t>000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5410" y="823893"/>
            <a:ext cx="8229600" cy="803756"/>
          </a:xfrm>
        </p:spPr>
        <p:txBody>
          <a:bodyPr>
            <a:normAutofit/>
          </a:bodyPr>
          <a:lstStyle>
            <a:lvl1pPr algn="r">
              <a:defRPr sz="36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542" y="1653090"/>
            <a:ext cx="8231258" cy="447307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-13252" y="1474311"/>
            <a:ext cx="9144000" cy="18288"/>
          </a:xfrm>
          <a:prstGeom prst="rect">
            <a:avLst/>
          </a:prstGeom>
          <a:gradFill>
            <a:gsLst>
              <a:gs pos="19970">
                <a:srgbClr val="3F0017"/>
              </a:gs>
              <a:gs pos="0">
                <a:srgbClr val="3F0017"/>
              </a:gs>
              <a:gs pos="45000">
                <a:srgbClr val="3F0017"/>
              </a:gs>
              <a:gs pos="91000">
                <a:schemeClr val="bg1"/>
              </a:gs>
            </a:gsLst>
            <a:lin ang="0" scaled="1"/>
          </a:gradFill>
          <a:ln w="0" cmpd="sng">
            <a:noFill/>
          </a:ln>
          <a:effectLst/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rcRect l="12647" t="99" r="51114" b="87354"/>
          <a:stretch/>
        </p:blipFill>
        <p:spPr>
          <a:xfrm flipV="1">
            <a:off x="1207" y="6269864"/>
            <a:ext cx="3184161" cy="594360"/>
          </a:xfrm>
          <a:prstGeom prst="rect">
            <a:avLst/>
          </a:prstGeom>
        </p:spPr>
      </p:pic>
      <p:sp>
        <p:nvSpPr>
          <p:cNvPr id="26" name="Right Triangle 25"/>
          <p:cNvSpPr/>
          <p:nvPr userDrawn="1"/>
        </p:nvSpPr>
        <p:spPr>
          <a:xfrm flipH="1" flipV="1">
            <a:off x="2289436" y="6270086"/>
            <a:ext cx="833105" cy="587913"/>
          </a:xfrm>
          <a:prstGeom prst="rtTriangle">
            <a:avLst/>
          </a:prstGeom>
          <a:solidFill>
            <a:srgbClr val="BABA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8" name="Rectangle 27"/>
          <p:cNvSpPr/>
          <p:nvPr userDrawn="1"/>
        </p:nvSpPr>
        <p:spPr>
          <a:xfrm>
            <a:off x="3021498" y="6269864"/>
            <a:ext cx="6122504" cy="594998"/>
          </a:xfrm>
          <a:prstGeom prst="rect">
            <a:avLst/>
          </a:prstGeom>
          <a:solidFill>
            <a:srgbClr val="B8B9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pic>
        <p:nvPicPr>
          <p:cNvPr id="29" name="Picture 4" descr="C:\Users\Chi Mai\Desktop\aero-logos\Aerospace Engineering Logos\PNG\AERO-logo-whit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42" y="246617"/>
            <a:ext cx="2667000" cy="38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Slide Number Placeholder 32"/>
          <p:cNvSpPr>
            <a:spLocks noGrp="1"/>
          </p:cNvSpPr>
          <p:nvPr>
            <p:ph type="sldNum" sz="quarter" idx="11"/>
          </p:nvPr>
        </p:nvSpPr>
        <p:spPr>
          <a:xfrm>
            <a:off x="8030815" y="6362738"/>
            <a:ext cx="662610" cy="408609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720E05-3280-4ED0-8149-0CEC26EF56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5091097" y="6384481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Sounding Rocketry Team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3"/>
          </p:nvPr>
        </p:nvSpPr>
        <p:spPr>
          <a:xfrm>
            <a:off x="105742" y="6384926"/>
            <a:ext cx="2067615" cy="386422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Parallelogram 3"/>
          <p:cNvSpPr/>
          <p:nvPr userDrawn="1"/>
        </p:nvSpPr>
        <p:spPr>
          <a:xfrm flipV="1">
            <a:off x="2512219" y="6453183"/>
            <a:ext cx="2740819" cy="411993"/>
          </a:xfrm>
          <a:prstGeom prst="parallelogram">
            <a:avLst>
              <a:gd name="adj" fmla="val 105092"/>
            </a:avLst>
          </a:prstGeom>
          <a:solidFill>
            <a:srgbClr val="350216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42"/>
          <p:cNvSpPr>
            <a:spLocks noGrp="1"/>
          </p:cNvSpPr>
          <p:nvPr>
            <p:ph type="body" sz="quarter" idx="14"/>
          </p:nvPr>
        </p:nvSpPr>
        <p:spPr>
          <a:xfrm>
            <a:off x="2806709" y="6465970"/>
            <a:ext cx="2230965" cy="38642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3244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2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8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2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0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2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9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460D-70F1-4C05-9121-AFC142496E3B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2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203" y="2833132"/>
            <a:ext cx="7699917" cy="89037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6000" dirty="0" smtClean="0"/>
              <a:t>Electronics and Payload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720E05-3280-4ED0-8149-0CEC26EF56C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Sounding Rocketry Team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3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&amp; Communication Systems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720E05-3280-4ED0-8149-0CEC26EF56C0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r>
              <a:rPr lang="en-US" sz="1800" dirty="0">
                <a:solidFill>
                  <a:prstClr val="black"/>
                </a:solidFill>
              </a:rPr>
              <a:t>Sounding Rocketry Team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Wireless Comm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Electronics &amp; </a:t>
            </a:r>
            <a:r>
              <a:rPr lang="en-US" dirty="0" smtClean="0"/>
              <a:t>Payload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09" y="1666095"/>
            <a:ext cx="7904993" cy="444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720E05-3280-4ED0-8149-0CEC26EF56C0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r>
              <a:rPr lang="en-US" sz="1800" dirty="0">
                <a:solidFill>
                  <a:prstClr val="black"/>
                </a:solidFill>
              </a:rPr>
              <a:t>Sounding Rocketry Team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Wireless Comm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Electronics &amp; </a:t>
            </a:r>
            <a:r>
              <a:rPr lang="en-US" dirty="0" smtClean="0"/>
              <a:t>Payload</a:t>
            </a:r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281183340"/>
              </p:ext>
            </p:extLst>
          </p:nvPr>
        </p:nvGraphicFramePr>
        <p:xfrm>
          <a:off x="259908" y="2295942"/>
          <a:ext cx="8433518" cy="3809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/>
          <p:cNvSpPr/>
          <p:nvPr/>
        </p:nvSpPr>
        <p:spPr>
          <a:xfrm>
            <a:off x="259908" y="1539534"/>
            <a:ext cx="3342442" cy="88340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5542" y="1539534"/>
            <a:ext cx="8231258" cy="7952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 smtClean="0"/>
              <a:t>One wireless channel between launch box and launch operations computer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4509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Necessary for testing and flight data collection</a:t>
            </a:r>
          </a:p>
          <a:p>
            <a:pPr lvl="1"/>
            <a:r>
              <a:rPr lang="en-US" dirty="0" smtClean="0"/>
              <a:t>Vehicle will contain an IMU, two pressure sensors, and three thermocouples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Data will be read in and processed by Arduino Pro Minis</a:t>
            </a:r>
          </a:p>
          <a:p>
            <a:pPr lvl="1"/>
            <a:r>
              <a:rPr lang="en-US" dirty="0" smtClean="0"/>
              <a:t>System very flexible</a:t>
            </a:r>
          </a:p>
          <a:p>
            <a:pPr lvl="2"/>
            <a:r>
              <a:rPr lang="en-US" dirty="0" smtClean="0"/>
              <a:t>Allows for additional sensor or microcontrollers</a:t>
            </a:r>
          </a:p>
          <a:p>
            <a:pPr lvl="1"/>
            <a:r>
              <a:rPr lang="en-US" dirty="0" smtClean="0"/>
              <a:t>Data stored in 32 GB microSD cards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720E05-3280-4ED0-8149-0CEC26EF56C0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r>
              <a:rPr lang="en-US" sz="1800" dirty="0">
                <a:solidFill>
                  <a:prstClr val="black"/>
                </a:solidFill>
              </a:rPr>
              <a:t>Sounding Rocketry Team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Flight Sensors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Electronics &amp; </a:t>
            </a:r>
            <a:r>
              <a:rPr lang="en-US" dirty="0" smtClean="0"/>
              <a:t>Payload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0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Propulsion Safety Shutoff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Propulsion would like an automatic engine shutoff</a:t>
            </a:r>
          </a:p>
          <a:p>
            <a:pPr lvl="1"/>
            <a:r>
              <a:rPr lang="en-US" dirty="0" smtClean="0"/>
              <a:t>IMU Data continually processed to determine need based on vehicle orientation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event of shutdown, oxidizer’s ball valve is closed and the venting needle valve is opened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720E05-3280-4ED0-8149-0CEC26EF56C0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r>
              <a:rPr lang="en-US" sz="1800" dirty="0">
                <a:solidFill>
                  <a:prstClr val="black"/>
                </a:solidFill>
              </a:rPr>
              <a:t>Sounding Rocketry Team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Engine Safety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Electronics &amp; </a:t>
            </a:r>
            <a:r>
              <a:rPr lang="en-US" dirty="0" smtClean="0"/>
              <a:t>Payload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75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720E05-3280-4ED0-8149-0CEC26EF56C0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r>
              <a:rPr lang="en-US" sz="1800" dirty="0">
                <a:solidFill>
                  <a:prstClr val="black"/>
                </a:solidFill>
              </a:rPr>
              <a:t>Sounding Rocketry Team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Electronics &amp; </a:t>
            </a:r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5589" y="4622524"/>
            <a:ext cx="8307836" cy="1548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</a:pPr>
            <a:r>
              <a:rPr lang="en-US" dirty="0" smtClean="0"/>
              <a:t>Will be utilizing last year’s battery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</a:pPr>
            <a:r>
              <a:rPr lang="en-US" dirty="0" smtClean="0"/>
              <a:t>Arduinos require much less power than </a:t>
            </a:r>
            <a:r>
              <a:rPr lang="en-US" dirty="0" err="1" smtClean="0"/>
              <a:t>BeagleBones</a:t>
            </a:r>
            <a:r>
              <a:rPr lang="en-US" dirty="0" smtClean="0"/>
              <a:t> so have plenty of energy to spare with last years battery</a:t>
            </a:r>
          </a:p>
          <a:p>
            <a:pPr lvl="1"/>
            <a:r>
              <a:rPr lang="en-US" dirty="0" smtClean="0"/>
              <a:t>This means any additional sensors added do not cause a concern with regard to power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56962"/>
              </p:ext>
            </p:extLst>
          </p:nvPr>
        </p:nvGraphicFramePr>
        <p:xfrm>
          <a:off x="473061" y="1627649"/>
          <a:ext cx="8458504" cy="2953680"/>
        </p:xfrm>
        <a:graphic>
          <a:graphicData uri="http://schemas.openxmlformats.org/drawingml/2006/table">
            <a:tbl>
              <a:tblPr firstRow="1" firstCol="1" bandRow="1"/>
              <a:tblGrid>
                <a:gridCol w="2237837"/>
                <a:gridCol w="1624761"/>
                <a:gridCol w="1624761"/>
                <a:gridCol w="1465534"/>
                <a:gridCol w="1505611"/>
              </a:tblGrid>
              <a:tr h="73842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Sensor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Voltage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Draw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Current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Draw (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ea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Power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Draw (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ea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Quantity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21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Thermocouple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3.3 V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Negligible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N/A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6921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IMU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3.3 V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1.2 mA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3.96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mW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21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Strain Gauge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 V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100 mA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500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mW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6921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Pressure Transducer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 V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 mA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120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mW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21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Arduino Pro Mini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 V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25 mA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125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mW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6921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Flight Total: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296.2.2 mA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1.619 W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01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760</TotalTime>
  <Words>378</Words>
  <Application>Microsoft Office PowerPoint</Application>
  <PresentationFormat>On-screen Show (4:3)</PresentationFormat>
  <Paragraphs>98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Data &amp; Communication Systems Architecture</vt:lpstr>
      <vt:lpstr>Data Transmission</vt:lpstr>
      <vt:lpstr>Sensors</vt:lpstr>
      <vt:lpstr>Propulsion Safety Shutoff</vt:lpstr>
      <vt:lpstr>Power Requirements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Materials &amp; Structures</dc:title>
  <dc:creator>Evan Marcotte</dc:creator>
  <cp:lastModifiedBy>Stricklin, Bradford William</cp:lastModifiedBy>
  <cp:revision>144</cp:revision>
  <dcterms:created xsi:type="dcterms:W3CDTF">2013-10-29T04:48:05Z</dcterms:created>
  <dcterms:modified xsi:type="dcterms:W3CDTF">2016-01-16T01:04:24Z</dcterms:modified>
</cp:coreProperties>
</file>