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08" y="11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2AFA8-FD30-4788-937F-E95C205D5F19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D088B-4515-4BDB-AD75-42E54A8C8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4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D088B-4515-4BDB-AD75-42E54A8C8E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2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D088B-4515-4BDB-AD75-42E54A8C8E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83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D088B-4515-4BDB-AD75-42E54A8C8E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41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D088B-4515-4BDB-AD75-42E54A8C8E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9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D088B-4515-4BDB-AD75-42E54A8C8E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0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3907" y="2130425"/>
            <a:ext cx="4954293" cy="1470025"/>
          </a:xfrm>
        </p:spPr>
        <p:txBody>
          <a:bodyPr/>
          <a:lstStyle/>
          <a:p>
            <a:r>
              <a:rPr lang="en-US" dirty="0" smtClean="0"/>
              <a:t>E&amp;P Weekly Update </a:t>
            </a:r>
            <a:r>
              <a:rPr lang="en-US" dirty="0"/>
              <a:t>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October </a:t>
            </a:r>
            <a:r>
              <a:rPr lang="en-US" dirty="0" smtClean="0"/>
              <a:t>19, </a:t>
            </a:r>
            <a:r>
              <a:rPr lang="en-US" dirty="0"/>
              <a:t>2015</a:t>
            </a:r>
          </a:p>
          <a:p>
            <a:r>
              <a:rPr lang="en-US" dirty="0"/>
              <a:t>Week </a:t>
            </a:r>
            <a:r>
              <a:rPr lang="en-US" dirty="0" smtClean="0"/>
              <a:t>7</a:t>
            </a:r>
            <a:endParaRPr lang="en-US" dirty="0"/>
          </a:p>
          <a:p>
            <a:r>
              <a:rPr lang="en-US" dirty="0" smtClean="0">
                <a:solidFill>
                  <a:srgbClr val="FFC000"/>
                </a:solidFill>
              </a:rPr>
              <a:t>15 </a:t>
            </a:r>
            <a:r>
              <a:rPr lang="en-US" dirty="0">
                <a:solidFill>
                  <a:srgbClr val="FFC000"/>
                </a:solidFill>
              </a:rPr>
              <a:t>Days until PDR </a:t>
            </a:r>
            <a:r>
              <a:rPr lang="en-US" dirty="0" smtClean="0">
                <a:solidFill>
                  <a:srgbClr val="FFC000"/>
                </a:solidFill>
              </a:rPr>
              <a:t>(Nov 3</a:t>
            </a:r>
            <a:r>
              <a:rPr lang="en-US" baseline="30000" dirty="0" smtClean="0">
                <a:solidFill>
                  <a:srgbClr val="FFC000"/>
                </a:solidFill>
              </a:rPr>
              <a:t>rd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6" name="Picture 5" descr="DLCOE_logo_HWH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4000" y="1105318"/>
            <a:ext cx="3114199" cy="52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463"/>
            <a:ext cx="8229600" cy="24544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Electronic bay design completed</a:t>
            </a:r>
          </a:p>
          <a:p>
            <a:r>
              <a:rPr lang="en-US" dirty="0" smtClean="0"/>
              <a:t>Preliminary power requirements </a:t>
            </a:r>
            <a:r>
              <a:rPr lang="en-US" dirty="0" err="1" smtClean="0"/>
              <a:t>speced</a:t>
            </a:r>
            <a:r>
              <a:rPr lang="en-US" dirty="0" smtClean="0"/>
              <a:t> out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893" y="3459926"/>
            <a:ext cx="6568027" cy="261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0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Interfacing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 smtClean="0"/>
              <a:t>Thermocouple sensors connected and calibrated for high temperature operations</a:t>
            </a:r>
          </a:p>
          <a:p>
            <a:pPr lvl="1"/>
            <a:r>
              <a:rPr lang="en-US" sz="2000" dirty="0" smtClean="0"/>
              <a:t>Just need to decide how sensor data is to be read in</a:t>
            </a:r>
          </a:p>
          <a:p>
            <a:pPr lvl="2"/>
            <a:r>
              <a:rPr lang="en-US" sz="1600" dirty="0" smtClean="0"/>
              <a:t>Can use MATLAB, Simulink, etc.</a:t>
            </a:r>
          </a:p>
          <a:p>
            <a:r>
              <a:rPr lang="en-US" sz="2400" dirty="0" smtClean="0"/>
              <a:t>IMU outputting but </a:t>
            </a:r>
            <a:r>
              <a:rPr lang="en-US" sz="2400" smtClean="0"/>
              <a:t>not self-calibrating yet</a:t>
            </a:r>
            <a:endParaRPr lang="en-US" sz="2400" dirty="0" smtClean="0"/>
          </a:p>
          <a:p>
            <a:r>
              <a:rPr lang="en-US" sz="2400" dirty="0" smtClean="0"/>
              <a:t>Any other sensors teams may need should be specified as soon as possible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4923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Launch Relay System will use DC power</a:t>
            </a:r>
          </a:p>
          <a:p>
            <a:r>
              <a:rPr lang="en-US" dirty="0" smtClean="0"/>
              <a:t>24V will be utilized (this opens up other options in the launch box)</a:t>
            </a:r>
          </a:p>
          <a:p>
            <a:r>
              <a:rPr lang="en-US" dirty="0" smtClean="0"/>
              <a:t>Solenoids chosen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2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Propulsion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Approaching PDR with two ignition options</a:t>
            </a:r>
          </a:p>
          <a:p>
            <a:pPr lvl="1"/>
            <a:r>
              <a:rPr lang="en-US" sz="2400" dirty="0"/>
              <a:t>Using launch box</a:t>
            </a:r>
          </a:p>
          <a:p>
            <a:pPr lvl="1"/>
            <a:r>
              <a:rPr lang="en-US" sz="2400" dirty="0"/>
              <a:t>Using on-board computer and </a:t>
            </a:r>
            <a:r>
              <a:rPr lang="en-US" sz="2400" dirty="0" err="1"/>
              <a:t>xbee</a:t>
            </a:r>
            <a:endParaRPr lang="en-US" sz="2400" dirty="0"/>
          </a:p>
          <a:p>
            <a:r>
              <a:rPr lang="en-US" sz="2800" dirty="0"/>
              <a:t>Decision will be made </a:t>
            </a:r>
            <a:r>
              <a:rPr lang="en-US" sz="2800" dirty="0" smtClean="0"/>
              <a:t>post-PDR</a:t>
            </a:r>
          </a:p>
          <a:p>
            <a:pPr lvl="1"/>
            <a:r>
              <a:rPr lang="en-US" sz="2400" dirty="0" err="1" smtClean="0"/>
              <a:t>Duralast</a:t>
            </a:r>
            <a:r>
              <a:rPr lang="en-US" sz="2400" dirty="0" smtClean="0"/>
              <a:t> Ignition Coil can directly interface with Arduino</a:t>
            </a:r>
            <a:endParaRPr lang="en-US" sz="2400" dirty="0"/>
          </a:p>
          <a:p>
            <a:r>
              <a:rPr lang="en-US" sz="2800" dirty="0"/>
              <a:t>Engine safety system considerations underway</a:t>
            </a:r>
          </a:p>
        </p:txBody>
      </p:sp>
    </p:spTree>
    <p:extLst>
      <p:ext uri="{BB962C8B-B14F-4D97-AF65-F5344CB8AC3E}">
        <p14:creationId xmlns:p14="http://schemas.microsoft.com/office/powerpoint/2010/main" val="195167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143</Words>
  <Application>Microsoft Office PowerPoint</Application>
  <PresentationFormat>On-screen Show (4:3)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E&amp;P Weekly Update 6</vt:lpstr>
      <vt:lpstr>Electronics</vt:lpstr>
      <vt:lpstr>Sensor Interfacing</vt:lpstr>
      <vt:lpstr>Launch Box</vt:lpstr>
      <vt:lpstr>Supporting Propulsion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Gardner</dc:creator>
  <cp:lastModifiedBy>Stricklin, Bradford William</cp:lastModifiedBy>
  <cp:revision>66</cp:revision>
  <dcterms:created xsi:type="dcterms:W3CDTF">2013-06-18T16:37:55Z</dcterms:created>
  <dcterms:modified xsi:type="dcterms:W3CDTF">2015-10-19T16:17:15Z</dcterms:modified>
</cp:coreProperties>
</file>