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2AFA8-FD30-4788-937F-E95C205D5F1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D088B-4515-4BDB-AD75-42E54A8C8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4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D088B-4515-4BDB-AD75-42E54A8C8E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2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D088B-4515-4BDB-AD75-42E54A8C8E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83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D088B-4515-4BDB-AD75-42E54A8C8E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41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D088B-4515-4BDB-AD75-42E54A8C8E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20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D088B-4515-4BDB-AD75-42E54A8C8E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9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D088B-4515-4BDB-AD75-42E54A8C8E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0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tacore.com/electronics/aimxtr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hyperlink" Target="http://entacore.com/electronics/aimbas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3907" y="2130425"/>
            <a:ext cx="4954293" cy="1470025"/>
          </a:xfrm>
        </p:spPr>
        <p:txBody>
          <a:bodyPr/>
          <a:lstStyle/>
          <a:p>
            <a:r>
              <a:rPr lang="en-US" dirty="0" smtClean="0"/>
              <a:t>E&amp;P Weekly Update </a:t>
            </a:r>
            <a:r>
              <a:rPr lang="en-US" dirty="0"/>
              <a:t>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October 12, 2015</a:t>
            </a:r>
          </a:p>
          <a:p>
            <a:r>
              <a:rPr lang="en-US" dirty="0"/>
              <a:t>Week 6</a:t>
            </a:r>
          </a:p>
          <a:p>
            <a:r>
              <a:rPr lang="en-US" dirty="0">
                <a:solidFill>
                  <a:srgbClr val="FFC000"/>
                </a:solidFill>
              </a:rPr>
              <a:t>17 Days until PDR (Oct 29th)</a:t>
            </a:r>
          </a:p>
        </p:txBody>
      </p:sp>
      <p:pic>
        <p:nvPicPr>
          <p:cNvPr id="6" name="Picture 5" descr="DLCOE_logo_HWH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4000" y="1105318"/>
            <a:ext cx="3114199" cy="52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463"/>
            <a:ext cx="8229600" cy="24544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Picked a new primary flight computer</a:t>
            </a:r>
            <a:endParaRPr lang="en-US" dirty="0"/>
          </a:p>
          <a:p>
            <a:pPr lvl="1"/>
            <a:r>
              <a:rPr lang="en-US">
                <a:hlinkClick r:id="rId3"/>
              </a:rPr>
              <a:t>AIM XTRA</a:t>
            </a:r>
            <a:r>
              <a:rPr lang="en-US"/>
              <a:t> + </a:t>
            </a:r>
            <a:r>
              <a:rPr lang="en-US">
                <a:hlinkClick r:id="rId4"/>
              </a:rPr>
              <a:t>AIM BASE</a:t>
            </a:r>
            <a:r>
              <a:rPr lang="en-US"/>
              <a:t> ($420)</a:t>
            </a:r>
            <a:endParaRPr lang="en-US" dirty="0"/>
          </a:p>
          <a:p>
            <a:pPr lvl="1"/>
            <a:r>
              <a:rPr lang="en-US"/>
              <a:t>Capable of telemetry off the shelf, includes antennas and everything needed for ~20 mile LOS range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525" y="4440064"/>
            <a:ext cx="3419184" cy="19734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0463" y="4165919"/>
            <a:ext cx="3599435" cy="232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0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Telemetry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Performed connectivity test using SRT-2 body tube (w/o nosecone), and BeeLine GPS</a:t>
            </a:r>
            <a:endParaRPr lang="en-US" sz="2400" dirty="0"/>
          </a:p>
          <a:p>
            <a:pPr lvl="1"/>
            <a:r>
              <a:rPr lang="en-US" sz="2000"/>
              <a:t>Achieved/maintained satellite connectivity in all orientations</a:t>
            </a:r>
            <a:endParaRPr lang="en-US" sz="2000" dirty="0"/>
          </a:p>
          <a:p>
            <a:pPr lvl="1"/>
            <a:r>
              <a:rPr lang="en-US" sz="2000"/>
              <a:t>Ham radio connectivity was fairly reliable as well</a:t>
            </a:r>
            <a:endParaRPr lang="en-US" sz="2000" dirty="0"/>
          </a:p>
          <a:p>
            <a:r>
              <a:rPr lang="en-US" sz="2400"/>
              <a:t>Still need to perform full range test to determine range of the Ham system</a:t>
            </a:r>
            <a:endParaRPr lang="en-US" sz="2400" dirty="0"/>
          </a:p>
          <a:p>
            <a:r>
              <a:rPr lang="en-US" sz="2400"/>
              <a:t>The SRT-2 E-bay body section </a:t>
            </a:r>
            <a:r>
              <a:rPr lang="en-US" sz="2400" b="1" i="1"/>
              <a:t>is</a:t>
            </a:r>
            <a:r>
              <a:rPr lang="en-US" sz="2400"/>
              <a:t> RF transparent, </a:t>
            </a:r>
            <a:r>
              <a:rPr lang="en-US" sz="2400" b="1" i="1"/>
              <a:t>but </a:t>
            </a:r>
            <a:r>
              <a:rPr lang="en-US" sz="2400"/>
              <a:t>is also likely range reducing</a:t>
            </a:r>
            <a:endParaRPr lang="en-US" sz="2400" dirty="0"/>
          </a:p>
          <a:p>
            <a:pPr lvl="1"/>
            <a:r>
              <a:rPr lang="en-US" sz="2000"/>
              <a:t>We expect the new flight computer to over compensate for range enough, meaning structures should be able to reuse last year's design for RF transparency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923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Avionics Mounting &amp; Payload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463"/>
            <a:ext cx="8589140" cy="40767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Working on the mounting bay in solidworks</a:t>
            </a:r>
            <a:endParaRPr lang="en-US" dirty="0"/>
          </a:p>
          <a:p>
            <a:pPr lvl="1"/>
            <a:r>
              <a:rPr lang="en-US"/>
              <a:t>Will work with structures to ensure compatibility and flawless interfacing</a:t>
            </a:r>
            <a:endParaRPr lang="en-US" dirty="0"/>
          </a:p>
          <a:p>
            <a:endParaRPr lang="en-US" dirty="0"/>
          </a:p>
          <a:p>
            <a:r>
              <a:rPr lang="en-US"/>
              <a:t>Still waiting to hear from Austrailia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74" y="3871664"/>
            <a:ext cx="1485334" cy="139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0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Exploring cost effective options for launch box design - AC or DC power</a:t>
            </a:r>
            <a:endParaRPr lang="en-US" dirty="0"/>
          </a:p>
          <a:p>
            <a:pPr lvl="1"/>
            <a:r>
              <a:rPr lang="en-US"/>
              <a:t>DC is leading at the moment</a:t>
            </a:r>
            <a:endParaRPr lang="en-US" dirty="0"/>
          </a:p>
          <a:p>
            <a:r>
              <a:rPr lang="en-US"/>
              <a:t>Successfully created experimental control circuit using Arduino and auto relay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2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Supporting Propulsion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Approaching PDR with two ignition options</a:t>
            </a:r>
            <a:endParaRPr lang="en-US" sz="2800" dirty="0"/>
          </a:p>
          <a:p>
            <a:pPr lvl="1"/>
            <a:r>
              <a:rPr lang="en-US" sz="2400"/>
              <a:t>Using launch box</a:t>
            </a:r>
            <a:endParaRPr lang="en-US" sz="2400" dirty="0"/>
          </a:p>
          <a:p>
            <a:pPr lvl="1"/>
            <a:r>
              <a:rPr lang="en-US" sz="2400"/>
              <a:t>Using on-board computer and xbee</a:t>
            </a:r>
            <a:endParaRPr lang="en-US" sz="2400" dirty="0"/>
          </a:p>
          <a:p>
            <a:r>
              <a:rPr lang="en-US" sz="2800"/>
              <a:t>Decision will be made post-PDR once power requirements are known</a:t>
            </a:r>
            <a:endParaRPr lang="en-US" sz="2800" dirty="0"/>
          </a:p>
          <a:p>
            <a:endParaRPr lang="en-US" sz="2800" dirty="0"/>
          </a:p>
          <a:p>
            <a:r>
              <a:rPr lang="en-US" sz="2800"/>
              <a:t>Engine safety system considerations underway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167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215</Words>
  <Application>Microsoft Office PowerPoint</Application>
  <PresentationFormat>On-screen Show (4:3)</PresentationFormat>
  <Paragraphs>18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E&amp;P Weekly Update 5</vt:lpstr>
      <vt:lpstr>Electronics</vt:lpstr>
      <vt:lpstr>Telemetry Testing</vt:lpstr>
      <vt:lpstr>Avionics Mounting &amp; Payload</vt:lpstr>
      <vt:lpstr>Launch Box</vt:lpstr>
      <vt:lpstr>Supporting Propulsion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Gardner</dc:creator>
  <cp:lastModifiedBy>armando gonzalez</cp:lastModifiedBy>
  <cp:revision>62</cp:revision>
  <dcterms:created xsi:type="dcterms:W3CDTF">2013-06-18T16:37:55Z</dcterms:created>
  <dcterms:modified xsi:type="dcterms:W3CDTF">2015-10-12T15:16:14Z</dcterms:modified>
</cp:coreProperties>
</file>