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AFA8-FD30-4788-937F-E95C205D5F1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907" y="2130425"/>
            <a:ext cx="4954293" cy="1470025"/>
          </a:xfrm>
        </p:spPr>
        <p:txBody>
          <a:bodyPr/>
          <a:lstStyle/>
          <a:p>
            <a:r>
              <a:rPr lang="en-US" dirty="0" smtClean="0"/>
              <a:t>E&amp;P Weekly Update </a:t>
            </a:r>
            <a:r>
              <a:rPr lang="en-US" dirty="0"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October </a:t>
            </a:r>
            <a:r>
              <a:rPr lang="en-US" dirty="0" smtClean="0"/>
              <a:t>19, </a:t>
            </a:r>
            <a:r>
              <a:rPr lang="en-US" dirty="0"/>
              <a:t>2015</a:t>
            </a:r>
          </a:p>
          <a:p>
            <a:r>
              <a:rPr lang="en-US" dirty="0"/>
              <a:t>Week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15 </a:t>
            </a:r>
            <a:r>
              <a:rPr lang="en-US" dirty="0">
                <a:solidFill>
                  <a:srgbClr val="FFC000"/>
                </a:solidFill>
              </a:rPr>
              <a:t>Days until PDR </a:t>
            </a:r>
            <a:r>
              <a:rPr lang="en-US" dirty="0" smtClean="0">
                <a:solidFill>
                  <a:srgbClr val="FFC000"/>
                </a:solidFill>
              </a:rPr>
              <a:t>(Nov 3</a:t>
            </a:r>
            <a:r>
              <a:rPr lang="en-US" baseline="30000" dirty="0" smtClean="0">
                <a:solidFill>
                  <a:srgbClr val="FFC000"/>
                </a:solidFill>
              </a:rPr>
              <a:t>rd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463"/>
            <a:ext cx="8229600" cy="24544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/>
              <a:t>Electronic bay material selection reviewed</a:t>
            </a:r>
          </a:p>
          <a:p>
            <a:r>
              <a:rPr lang="en-US" dirty="0" smtClean="0"/>
              <a:t>Primary hardware modeled, finalized additional boards</a:t>
            </a:r>
          </a:p>
          <a:p>
            <a:r>
              <a:rPr lang="en-US" dirty="0" smtClean="0"/>
              <a:t>Need to model all components</a:t>
            </a:r>
          </a:p>
          <a:p>
            <a:pPr marL="0" indent="0">
              <a:buNone/>
            </a:pPr>
            <a:r>
              <a:rPr lang="en-US" dirty="0" smtClean="0"/>
              <a:t>   if you need any, tell me.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1" t="13782" r="30241" b="11913"/>
          <a:stretch/>
        </p:blipFill>
        <p:spPr>
          <a:xfrm>
            <a:off x="6665205" y="3452974"/>
            <a:ext cx="2478795" cy="32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Due to feedback received at PDR, will likely fall back to </a:t>
            </a:r>
            <a:r>
              <a:rPr lang="en-US" sz="2400" dirty="0" err="1" smtClean="0"/>
              <a:t>TeleMega</a:t>
            </a:r>
            <a:r>
              <a:rPr lang="en-US" sz="2400" dirty="0" smtClean="0"/>
              <a:t> rather than AIM Extra due to “random ejector firing” among other issues</a:t>
            </a:r>
          </a:p>
          <a:p>
            <a:r>
              <a:rPr lang="en-US" sz="2400" dirty="0" smtClean="0"/>
              <a:t>Were going to range test this weekend, canceled due to weather, will try again.</a:t>
            </a:r>
          </a:p>
        </p:txBody>
      </p:sp>
    </p:spTree>
    <p:extLst>
      <p:ext uri="{BB962C8B-B14F-4D97-AF65-F5344CB8AC3E}">
        <p14:creationId xmlns:p14="http://schemas.microsoft.com/office/powerpoint/2010/main" val="26492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Range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HDRF </a:t>
            </a:r>
            <a:r>
              <a:rPr lang="en-US" sz="2400" dirty="0" smtClean="0"/>
              <a:t>program </a:t>
            </a:r>
            <a:r>
              <a:rPr lang="en-US" sz="2400" dirty="0"/>
              <a:t>recommended to track and </a:t>
            </a:r>
            <a:r>
              <a:rPr lang="en-US" sz="2400" dirty="0" smtClean="0"/>
              <a:t>monitor </a:t>
            </a:r>
            <a:r>
              <a:rPr lang="en-US" sz="2400" dirty="0"/>
              <a:t>the available and crowded radio </a:t>
            </a:r>
            <a:r>
              <a:rPr lang="en-US" sz="2400" dirty="0" smtClean="0"/>
              <a:t>frequencies</a:t>
            </a:r>
          </a:p>
          <a:p>
            <a:r>
              <a:rPr lang="en-US" sz="2400" dirty="0" smtClean="0"/>
              <a:t>Very crowded at competition, likely cause issues sending and receiving data sporadic and inconsistent</a:t>
            </a:r>
          </a:p>
          <a:p>
            <a:r>
              <a:rPr lang="en-US" sz="2400" dirty="0" smtClean="0"/>
              <a:t> Confirmed distance for launches to 2500 </a:t>
            </a:r>
            <a:r>
              <a:rPr lang="en-US" sz="2400" dirty="0" err="1" smtClean="0"/>
              <a:t>ft</a:t>
            </a:r>
            <a:r>
              <a:rPr lang="en-US" sz="2400" dirty="0" smtClean="0"/>
              <a:t> for our category engine</a:t>
            </a:r>
          </a:p>
          <a:p>
            <a:r>
              <a:rPr lang="en-US" sz="2400" dirty="0" smtClean="0"/>
              <a:t>Will be looking into transmitting outside of 900 MHz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Propulsion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smtClean="0"/>
              <a:t>Scrubbed?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16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150</Words>
  <Application>Microsoft Office PowerPoint</Application>
  <PresentationFormat>On-screen Show (4:3)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E&amp;P Weekly Update 6</vt:lpstr>
      <vt:lpstr>Electronics</vt:lpstr>
      <vt:lpstr>Computers</vt:lpstr>
      <vt:lpstr>Long Range Communications</vt:lpstr>
      <vt:lpstr>Supporting Propulsion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Bates, Travis Aaron</cp:lastModifiedBy>
  <cp:revision>69</cp:revision>
  <dcterms:created xsi:type="dcterms:W3CDTF">2013-06-18T16:37:55Z</dcterms:created>
  <dcterms:modified xsi:type="dcterms:W3CDTF">2015-11-10T00:40:10Z</dcterms:modified>
</cp:coreProperties>
</file>