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73" r:id="rId2"/>
    <p:sldId id="297" r:id="rId3"/>
    <p:sldId id="298" r:id="rId4"/>
    <p:sldId id="299" r:id="rId5"/>
    <p:sldId id="30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4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1AACA-A3D5-46E4-9750-40C5718E6000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D309-C37C-43E0-82B3-7F70B3FFCA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D309-C37C-43E0-82B3-7F70B3FFCA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8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9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207" y="6244424"/>
            <a:ext cx="9142795" cy="5269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smtClean="0">
                <a:solidFill>
                  <a:schemeClr val="tx1"/>
                </a:solidFill>
              </a:rPr>
              <a:t>000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5410" y="823893"/>
            <a:ext cx="8229600" cy="803756"/>
          </a:xfrm>
        </p:spPr>
        <p:txBody>
          <a:bodyPr>
            <a:normAutofit/>
          </a:bodyPr>
          <a:lstStyle>
            <a:lvl1pPr algn="r">
              <a:defRPr sz="3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42" y="1653090"/>
            <a:ext cx="8231258" cy="447307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Slide Number Placeholder 5"/>
          <p:cNvSpPr txBox="1">
            <a:spLocks/>
          </p:cNvSpPr>
          <p:nvPr userDrawn="1"/>
        </p:nvSpPr>
        <p:spPr>
          <a:xfrm>
            <a:off x="-13252" y="1474311"/>
            <a:ext cx="9144000" cy="18288"/>
          </a:xfrm>
          <a:prstGeom prst="rect">
            <a:avLst/>
          </a:prstGeom>
          <a:gradFill>
            <a:gsLst>
              <a:gs pos="19970">
                <a:srgbClr val="3F0017"/>
              </a:gs>
              <a:gs pos="0">
                <a:srgbClr val="3F0017"/>
              </a:gs>
              <a:gs pos="45000">
                <a:srgbClr val="3F0017"/>
              </a:gs>
              <a:gs pos="91000">
                <a:schemeClr val="bg1"/>
              </a:gs>
            </a:gsLst>
            <a:lin ang="0" scaled="1"/>
          </a:gradFill>
          <a:ln w="0" cmpd="sng">
            <a:noFill/>
          </a:ln>
          <a:effectLst/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12647" t="99" r="51114" b="87354"/>
          <a:stretch/>
        </p:blipFill>
        <p:spPr>
          <a:xfrm flipV="1">
            <a:off x="1207" y="6269864"/>
            <a:ext cx="3184161" cy="594360"/>
          </a:xfrm>
          <a:prstGeom prst="rect">
            <a:avLst/>
          </a:prstGeom>
        </p:spPr>
      </p:pic>
      <p:sp>
        <p:nvSpPr>
          <p:cNvPr id="26" name="Right Triangle 25"/>
          <p:cNvSpPr/>
          <p:nvPr userDrawn="1"/>
        </p:nvSpPr>
        <p:spPr>
          <a:xfrm flipH="1" flipV="1">
            <a:off x="2289436" y="6270086"/>
            <a:ext cx="833105" cy="587913"/>
          </a:xfrm>
          <a:prstGeom prst="rtTriangle">
            <a:avLst/>
          </a:prstGeom>
          <a:solidFill>
            <a:srgbClr val="BABA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 userDrawn="1"/>
        </p:nvSpPr>
        <p:spPr>
          <a:xfrm>
            <a:off x="3021498" y="6269864"/>
            <a:ext cx="6122504" cy="594998"/>
          </a:xfrm>
          <a:prstGeom prst="rect">
            <a:avLst/>
          </a:prstGeom>
          <a:solidFill>
            <a:srgbClr val="B8B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29" name="Picture 4" descr="C:\Users\Chi Mai\Desktop\aero-logos\Aerospace Engineering Logos\PNG\AERO-logo-whit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2" y="246617"/>
            <a:ext cx="2667000" cy="3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>
          <a:xfrm>
            <a:off x="8030815" y="6362738"/>
            <a:ext cx="662610" cy="40860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7720E05-3280-4ED0-8149-0CEC26EF56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5091097" y="6384481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Sounding Rocketry Team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>
          <a:xfrm>
            <a:off x="105742" y="6384926"/>
            <a:ext cx="2067615" cy="386422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Parallelogram 3"/>
          <p:cNvSpPr/>
          <p:nvPr userDrawn="1"/>
        </p:nvSpPr>
        <p:spPr>
          <a:xfrm flipV="1">
            <a:off x="2512219" y="6453183"/>
            <a:ext cx="2740819" cy="411993"/>
          </a:xfrm>
          <a:prstGeom prst="parallelogram">
            <a:avLst>
              <a:gd name="adj" fmla="val 105092"/>
            </a:avLst>
          </a:prstGeom>
          <a:solidFill>
            <a:srgbClr val="350216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42"/>
          <p:cNvSpPr>
            <a:spLocks noGrp="1"/>
          </p:cNvSpPr>
          <p:nvPr>
            <p:ph type="body" sz="quarter" idx="14"/>
          </p:nvPr>
        </p:nvSpPr>
        <p:spPr>
          <a:xfrm>
            <a:off x="2806709" y="6465970"/>
            <a:ext cx="2230965" cy="386422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324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8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0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460D-70F1-4C05-9121-AFC142496E3B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9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460D-70F1-4C05-9121-AFC142496E3B}" type="datetimeFigureOut">
              <a:rPr lang="en-US" smtClean="0"/>
              <a:pPr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1166E-79B6-451F-AA7A-69EA7108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203" y="2833132"/>
            <a:ext cx="7699917" cy="8903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800" dirty="0" smtClean="0"/>
              <a:t>E&amp;P Update </a:t>
            </a:r>
            <a:r>
              <a:rPr lang="en-US" sz="4800" dirty="0" smtClean="0"/>
              <a:t>11/30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Box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New Schematic – Double igniter arming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Ready to order components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876073"/>
              </p:ext>
            </p:extLst>
          </p:nvPr>
        </p:nvGraphicFramePr>
        <p:xfrm>
          <a:off x="455542" y="4354475"/>
          <a:ext cx="6402458" cy="190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3" imgW="8372500" imgH="2486160" progId="Excel.Sheet.12">
                  <p:embed/>
                </p:oleObj>
              </mc:Choice>
              <mc:Fallback>
                <p:oleObj name="Worksheet" r:id="rId3" imgW="8372500" imgH="24861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542" y="4354475"/>
                        <a:ext cx="6402458" cy="1901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74" y="1838073"/>
            <a:ext cx="3799318" cy="238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42" y="823893"/>
            <a:ext cx="7568648" cy="803756"/>
          </a:xfrm>
        </p:spPr>
        <p:txBody>
          <a:bodyPr/>
          <a:lstStyle/>
          <a:p>
            <a:r>
              <a:rPr lang="en-US" dirty="0" smtClean="0"/>
              <a:t>Avionics Tower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5542" y="1905084"/>
            <a:ext cx="5054921" cy="3858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Avionics bay will attach to bulkhead above with 3 metal bolts and spacers</a:t>
            </a:r>
          </a:p>
          <a:p>
            <a:r>
              <a:rPr lang="en-US" dirty="0" smtClean="0"/>
              <a:t>New vibration-dampening bolts and bay attachment modeled in CAD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“The </a:t>
            </a:r>
            <a:r>
              <a:rPr lang="en-US" sz="2000" dirty="0"/>
              <a:t>remainder of my </a:t>
            </a:r>
            <a:r>
              <a:rPr lang="en-US" sz="2000" dirty="0" smtClean="0"/>
              <a:t>time </a:t>
            </a:r>
            <a:r>
              <a:rPr lang="en-US" sz="2000" dirty="0"/>
              <a:t>was spent </a:t>
            </a:r>
            <a:r>
              <a:rPr lang="en-US" sz="2000" dirty="0" smtClean="0"/>
              <a:t>assisting </a:t>
            </a:r>
            <a:r>
              <a:rPr lang="en-US" sz="2000" dirty="0"/>
              <a:t>with the launch box which less than super fun</a:t>
            </a:r>
            <a:r>
              <a:rPr lang="en-US" sz="2000" dirty="0" smtClean="0"/>
              <a:t>.”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1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179" y="731048"/>
            <a:ext cx="8229600" cy="803756"/>
          </a:xfrm>
        </p:spPr>
        <p:txBody>
          <a:bodyPr/>
          <a:lstStyle/>
          <a:p>
            <a:r>
              <a:rPr lang="en-US" dirty="0" smtClean="0"/>
              <a:t>Wireless </a:t>
            </a:r>
            <a:r>
              <a:rPr lang="en-US" dirty="0" smtClean="0"/>
              <a:t>Transmission and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2.4 GHz Yagi Antenna should be fine with FCC (but it may be wise to check with a lawyer)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20 Hz equivalent sampling rate required for T/C, strain gage, IMU, and pressure transducer</a:t>
            </a:r>
          </a:p>
          <a:p>
            <a:pPr lvl="1"/>
            <a:r>
              <a:rPr lang="en-US" dirty="0" smtClean="0"/>
              <a:t>2 Arduino </a:t>
            </a:r>
            <a:r>
              <a:rPr lang="en-US" dirty="0" err="1" smtClean="0"/>
              <a:t>Megas</a:t>
            </a:r>
            <a:r>
              <a:rPr lang="en-US" dirty="0" smtClean="0"/>
              <a:t> can handle </a:t>
            </a:r>
            <a:r>
              <a:rPr lang="en-US" dirty="0" smtClean="0"/>
              <a:t>data collection </a:t>
            </a:r>
            <a:r>
              <a:rPr lang="en-US" dirty="0" smtClean="0"/>
              <a:t>demand</a:t>
            </a:r>
          </a:p>
          <a:p>
            <a:pPr lvl="1"/>
            <a:r>
              <a:rPr lang="en-US" dirty="0" smtClean="0"/>
              <a:t>Data storage (to be tested this week)</a:t>
            </a:r>
          </a:p>
          <a:p>
            <a:pPr lvl="2"/>
            <a:r>
              <a:rPr lang="en-US" dirty="0" smtClean="0"/>
              <a:t>SD Card</a:t>
            </a:r>
          </a:p>
          <a:p>
            <a:pPr lvl="2"/>
            <a:r>
              <a:rPr lang="en-US" dirty="0" smtClean="0"/>
              <a:t>EEPROM Chip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6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Box (Backup)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720E05-3280-4ED0-8149-0CEC26EF56C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31" y="1453158"/>
            <a:ext cx="7482175" cy="470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860</TotalTime>
  <Words>135</Words>
  <Application>Microsoft Office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Microsoft Excel Worksheet</vt:lpstr>
      <vt:lpstr>PowerPoint Presentation</vt:lpstr>
      <vt:lpstr>Launch Box</vt:lpstr>
      <vt:lpstr>Avionics Tower</vt:lpstr>
      <vt:lpstr>Wireless Transmission and Data Collection</vt:lpstr>
      <vt:lpstr>Launch Box (Backup)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Materials &amp; Structures</dc:title>
  <dc:creator>Evan Marcotte</dc:creator>
  <cp:lastModifiedBy>Arrington, Thomas Wilton</cp:lastModifiedBy>
  <cp:revision>155</cp:revision>
  <dcterms:created xsi:type="dcterms:W3CDTF">2013-10-29T04:48:05Z</dcterms:created>
  <dcterms:modified xsi:type="dcterms:W3CDTF">2015-12-01T01:19:18Z</dcterms:modified>
</cp:coreProperties>
</file>