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9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109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B2AFA8-FD30-4788-937F-E95C205D5F19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9D088B-4515-4BDB-AD75-42E54A8C8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843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D088B-4515-4BDB-AD75-42E54A8C8E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26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D088B-4515-4BDB-AD75-42E54A8C8E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83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9582" y="2130425"/>
            <a:ext cx="4488617" cy="1470025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4200" y="3886200"/>
            <a:ext cx="5333999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85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0768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DLCOE_logo_HWHT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851" y="234146"/>
            <a:ext cx="2443865" cy="41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67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75644"/>
            <a:ext cx="40386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75644"/>
            <a:ext cx="40386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68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00649"/>
            <a:ext cx="8229600" cy="1143000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93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968"/>
            <a:ext cx="3008313" cy="7368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73720"/>
            <a:ext cx="5111750" cy="5052443"/>
          </a:xfrm>
        </p:spPr>
        <p:txBody>
          <a:bodyPr/>
          <a:lstStyle>
            <a:lvl1pPr>
              <a:defRPr sz="2800" b="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03850"/>
            <a:ext cx="3008313" cy="43223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26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96430"/>
            <a:ext cx="2573672" cy="566738"/>
          </a:xfrm>
        </p:spPr>
        <p:txBody>
          <a:bodyPr anchor="b">
            <a:no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1196430"/>
            <a:ext cx="5486400" cy="4850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68043"/>
            <a:ext cx="2573672" cy="42786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22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1039F-CB0C-E14D-A7EF-3BACE2CEF4EA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6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3907" y="2130425"/>
            <a:ext cx="4954293" cy="1470025"/>
          </a:xfrm>
        </p:spPr>
        <p:txBody>
          <a:bodyPr/>
          <a:lstStyle/>
          <a:p>
            <a:r>
              <a:rPr lang="en-US" dirty="0" smtClean="0"/>
              <a:t>E&amp;P Weekly Update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December 7, </a:t>
            </a:r>
            <a:r>
              <a:rPr lang="en-US" dirty="0"/>
              <a:t>2015</a:t>
            </a:r>
          </a:p>
          <a:p>
            <a:r>
              <a:rPr lang="en-US" dirty="0" smtClean="0"/>
              <a:t>Week 12 </a:t>
            </a:r>
            <a:endParaRPr lang="en-US" dirty="0"/>
          </a:p>
        </p:txBody>
      </p:sp>
      <p:pic>
        <p:nvPicPr>
          <p:cNvPr id="6" name="Picture 5" descr="DLCOE_logo_HWH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44000" y="1105318"/>
            <a:ext cx="3114199" cy="52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57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463"/>
            <a:ext cx="8229600" cy="24544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Avionics bay v2 model completed(for now)</a:t>
            </a:r>
          </a:p>
          <a:p>
            <a:r>
              <a:rPr lang="en-US" dirty="0" smtClean="0"/>
              <a:t>Talking to structures </a:t>
            </a:r>
          </a:p>
          <a:p>
            <a:r>
              <a:rPr lang="en-US" dirty="0" smtClean="0"/>
              <a:t>Need to model all components</a:t>
            </a:r>
          </a:p>
          <a:p>
            <a:pPr marL="0" indent="0">
              <a:buNone/>
            </a:pPr>
            <a:r>
              <a:rPr lang="en-US" dirty="0" smtClean="0"/>
              <a:t>   if you need any, tell me.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69" t="4807" r="30723"/>
          <a:stretch/>
        </p:blipFill>
        <p:spPr>
          <a:xfrm>
            <a:off x="6577071" y="2652034"/>
            <a:ext cx="2478795" cy="420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801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 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Tommy learned a lot about the launch box on Saturday, and we’re confident that we can get it up to par after finals</a:t>
            </a:r>
          </a:p>
          <a:p>
            <a:r>
              <a:rPr lang="en-US" dirty="0" smtClean="0"/>
              <a:t>The rest of us are finalizing electronics including antenna and </a:t>
            </a:r>
            <a:r>
              <a:rPr lang="en-US" smtClean="0"/>
              <a:t>data collection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996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74</Words>
  <Application>Microsoft Office PowerPoint</Application>
  <PresentationFormat>On-screen Show (4:3)</PresentationFormat>
  <Paragraphs>13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E&amp;P Weekly Update </vt:lpstr>
      <vt:lpstr>Electronics</vt:lpstr>
      <vt:lpstr>Launch Box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Gardner</dc:creator>
  <cp:lastModifiedBy>Bates, Travis Aaron</cp:lastModifiedBy>
  <cp:revision>72</cp:revision>
  <dcterms:created xsi:type="dcterms:W3CDTF">2013-06-18T16:37:55Z</dcterms:created>
  <dcterms:modified xsi:type="dcterms:W3CDTF">2015-12-08T01:11:02Z</dcterms:modified>
</cp:coreProperties>
</file>