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73" r:id="rId2"/>
    <p:sldId id="297" r:id="rId3"/>
    <p:sldId id="298" r:id="rId4"/>
    <p:sldId id="29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1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1AACA-A3D5-46E4-9750-40C5718E6000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6D309-C37C-43E0-82B3-7F70B3FFCA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07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6D309-C37C-43E0-82B3-7F70B3FFCA9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69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3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8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79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 userDrawn="1"/>
        </p:nvSpPr>
        <p:spPr>
          <a:xfrm>
            <a:off x="1207" y="6244424"/>
            <a:ext cx="9142795" cy="5269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schemeClr val="tx1"/>
                </a:solidFill>
              </a:rPr>
              <a:t>000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5410" y="823893"/>
            <a:ext cx="8229600" cy="803756"/>
          </a:xfrm>
        </p:spPr>
        <p:txBody>
          <a:bodyPr>
            <a:normAutofit/>
          </a:bodyPr>
          <a:lstStyle>
            <a:lvl1pPr algn="r">
              <a:defRPr sz="36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542" y="1653090"/>
            <a:ext cx="8231258" cy="447307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-13252" y="1474311"/>
            <a:ext cx="9144000" cy="18288"/>
          </a:xfrm>
          <a:prstGeom prst="rect">
            <a:avLst/>
          </a:prstGeom>
          <a:gradFill>
            <a:gsLst>
              <a:gs pos="19970">
                <a:srgbClr val="3F0017"/>
              </a:gs>
              <a:gs pos="0">
                <a:srgbClr val="3F0017"/>
              </a:gs>
              <a:gs pos="45000">
                <a:srgbClr val="3F0017"/>
              </a:gs>
              <a:gs pos="91000">
                <a:schemeClr val="bg1"/>
              </a:gs>
            </a:gsLst>
            <a:lin ang="0" scaled="1"/>
          </a:gradFill>
          <a:ln w="0" cmpd="sng">
            <a:noFill/>
          </a:ln>
          <a:effectLst/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rcRect l="12647" t="99" r="51114" b="87354"/>
          <a:stretch/>
        </p:blipFill>
        <p:spPr>
          <a:xfrm flipV="1">
            <a:off x="1207" y="6269864"/>
            <a:ext cx="3184161" cy="594360"/>
          </a:xfrm>
          <a:prstGeom prst="rect">
            <a:avLst/>
          </a:prstGeom>
        </p:spPr>
      </p:pic>
      <p:sp>
        <p:nvSpPr>
          <p:cNvPr id="26" name="Right Triangle 25"/>
          <p:cNvSpPr/>
          <p:nvPr userDrawn="1"/>
        </p:nvSpPr>
        <p:spPr>
          <a:xfrm flipH="1" flipV="1">
            <a:off x="2289436" y="6270086"/>
            <a:ext cx="833105" cy="587913"/>
          </a:xfrm>
          <a:prstGeom prst="rtTriangle">
            <a:avLst/>
          </a:prstGeom>
          <a:solidFill>
            <a:srgbClr val="BABA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8" name="Rectangle 27"/>
          <p:cNvSpPr/>
          <p:nvPr userDrawn="1"/>
        </p:nvSpPr>
        <p:spPr>
          <a:xfrm>
            <a:off x="3021498" y="6269864"/>
            <a:ext cx="6122504" cy="594998"/>
          </a:xfrm>
          <a:prstGeom prst="rect">
            <a:avLst/>
          </a:prstGeom>
          <a:solidFill>
            <a:srgbClr val="B8B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pic>
        <p:nvPicPr>
          <p:cNvPr id="29" name="Picture 4" descr="C:\Users\Chi Mai\Desktop\aero-logos\Aerospace Engineering Logos\PNG\AERO-logo-whit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42" y="246617"/>
            <a:ext cx="2667000" cy="384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Slide Number Placeholder 32"/>
          <p:cNvSpPr>
            <a:spLocks noGrp="1"/>
          </p:cNvSpPr>
          <p:nvPr>
            <p:ph type="sldNum" sz="quarter" idx="11"/>
          </p:nvPr>
        </p:nvSpPr>
        <p:spPr>
          <a:xfrm>
            <a:off x="8030815" y="6362738"/>
            <a:ext cx="662610" cy="408609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720E05-3280-4ED0-8149-0CEC26EF56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5091097" y="6384481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Sounding Rocketry Team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3"/>
          </p:nvPr>
        </p:nvSpPr>
        <p:spPr>
          <a:xfrm>
            <a:off x="105742" y="6384926"/>
            <a:ext cx="2067615" cy="386422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Parallelogram 3"/>
          <p:cNvSpPr/>
          <p:nvPr userDrawn="1"/>
        </p:nvSpPr>
        <p:spPr>
          <a:xfrm flipV="1">
            <a:off x="2512219" y="6453183"/>
            <a:ext cx="2740819" cy="411993"/>
          </a:xfrm>
          <a:prstGeom prst="parallelogram">
            <a:avLst>
              <a:gd name="adj" fmla="val 105092"/>
            </a:avLst>
          </a:prstGeom>
          <a:solidFill>
            <a:srgbClr val="350216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42"/>
          <p:cNvSpPr>
            <a:spLocks noGrp="1"/>
          </p:cNvSpPr>
          <p:nvPr>
            <p:ph type="body" sz="quarter" idx="14"/>
          </p:nvPr>
        </p:nvSpPr>
        <p:spPr>
          <a:xfrm>
            <a:off x="2806709" y="6465970"/>
            <a:ext cx="2230965" cy="38642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3244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2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8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2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0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2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9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460D-70F1-4C05-9121-AFC142496E3B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2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203" y="2833132"/>
            <a:ext cx="7699917" cy="89037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4800" dirty="0" smtClean="0"/>
              <a:t>E&amp;P Update 11/16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720E05-3280-4ED0-8149-0CEC26EF56C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3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720E05-3280-4ED0-8149-0CEC26EF56C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Box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Changes:</a:t>
            </a:r>
          </a:p>
          <a:p>
            <a:pPr lvl="1"/>
            <a:r>
              <a:rPr lang="en-US" dirty="0" smtClean="0"/>
              <a:t>Old igniter with monster relay</a:t>
            </a:r>
          </a:p>
          <a:p>
            <a:pPr lvl="1"/>
            <a:r>
              <a:rPr lang="en-US" dirty="0" smtClean="0"/>
              <a:t>Additional arming circuit for igniter</a:t>
            </a:r>
          </a:p>
          <a:p>
            <a:r>
              <a:rPr lang="en-US" dirty="0" smtClean="0"/>
              <a:t>Finalizing details/components this week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2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542" y="823893"/>
            <a:ext cx="7568648" cy="803756"/>
          </a:xfrm>
        </p:spPr>
        <p:txBody>
          <a:bodyPr/>
          <a:lstStyle/>
          <a:p>
            <a:r>
              <a:rPr lang="en-US" dirty="0" smtClean="0"/>
              <a:t>Avionics Tower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11" t="3447" r="30249" b="2814"/>
          <a:stretch/>
        </p:blipFill>
        <p:spPr>
          <a:xfrm>
            <a:off x="5510463" y="1693111"/>
            <a:ext cx="3182962" cy="462590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720E05-3280-4ED0-8149-0CEC26EF56C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5542" y="1905084"/>
            <a:ext cx="5054921" cy="3858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Brackets to attach to body tube okay with structures?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101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 box </a:t>
            </a:r>
            <a:r>
              <a:rPr lang="en-US" dirty="0" err="1" smtClean="0"/>
              <a:t>xbee</a:t>
            </a:r>
            <a:r>
              <a:rPr lang="en-US" dirty="0" smtClean="0"/>
              <a:t> frequency changed to 2.4 GHz</a:t>
            </a:r>
          </a:p>
          <a:p>
            <a:pPr lvl="1"/>
            <a:r>
              <a:rPr lang="en-US" dirty="0" smtClean="0"/>
              <a:t>Less crowded frequency</a:t>
            </a:r>
          </a:p>
          <a:p>
            <a:pPr lvl="1"/>
            <a:r>
              <a:rPr lang="en-US" dirty="0" smtClean="0"/>
              <a:t>Shorter range, max 1 mile (need &lt;1/2 mile for launch box)</a:t>
            </a:r>
          </a:p>
          <a:p>
            <a:pPr lvl="1"/>
            <a:r>
              <a:rPr lang="en-US" dirty="0" smtClean="0"/>
              <a:t>No flight data transmission via </a:t>
            </a:r>
            <a:r>
              <a:rPr lang="en-US" dirty="0" err="1" smtClean="0"/>
              <a:t>xbee</a:t>
            </a:r>
            <a:r>
              <a:rPr lang="en-US" dirty="0" smtClean="0"/>
              <a:t>, stored on board</a:t>
            </a:r>
          </a:p>
          <a:p>
            <a:pPr lvl="1"/>
            <a:r>
              <a:rPr lang="en-US" dirty="0" smtClean="0"/>
              <a:t>Will build or purchase point-to-point antennas</a:t>
            </a:r>
          </a:p>
          <a:p>
            <a:r>
              <a:rPr lang="en-US" dirty="0" smtClean="0"/>
              <a:t>Vehicle tracking still at 430 MHz</a:t>
            </a:r>
          </a:p>
          <a:p>
            <a:pPr lvl="1"/>
            <a:r>
              <a:rPr lang="en-US" dirty="0" smtClean="0"/>
              <a:t>Will construct or purchase </a:t>
            </a:r>
            <a:r>
              <a:rPr lang="en-US" dirty="0" err="1" smtClean="0"/>
              <a:t>yagi</a:t>
            </a:r>
            <a:r>
              <a:rPr lang="en-US" dirty="0" smtClean="0"/>
              <a:t> ground antenna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720E05-3280-4ED0-8149-0CEC26EF56C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62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833</TotalTime>
  <Words>96</Words>
  <Application>Microsoft Office PowerPoint</Application>
  <PresentationFormat>On-screen Show (4:3)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Launch Box</vt:lpstr>
      <vt:lpstr>Avionics Tower</vt:lpstr>
      <vt:lpstr>Wireless Transmission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Materials &amp; Structures</dc:title>
  <dc:creator>Evan Marcotte</dc:creator>
  <cp:lastModifiedBy>James Pettit</cp:lastModifiedBy>
  <cp:revision>148</cp:revision>
  <dcterms:created xsi:type="dcterms:W3CDTF">2013-10-29T04:48:05Z</dcterms:created>
  <dcterms:modified xsi:type="dcterms:W3CDTF">2015-11-16T05:08:31Z</dcterms:modified>
</cp:coreProperties>
</file>